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8" r:id="rId2"/>
    <p:sldId id="279" r:id="rId3"/>
    <p:sldId id="280" r:id="rId4"/>
    <p:sldId id="281" r:id="rId5"/>
    <p:sldId id="282" r:id="rId6"/>
    <p:sldId id="283" r:id="rId7"/>
    <p:sldId id="284" r:id="rId8"/>
    <p:sldId id="289" r:id="rId9"/>
    <p:sldId id="286" r:id="rId10"/>
    <p:sldId id="287" r:id="rId11"/>
    <p:sldId id="288" r:id="rId12"/>
    <p:sldId id="290" r:id="rId13"/>
    <p:sldId id="295" r:id="rId14"/>
    <p:sldId id="2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cent Maher" initials="VM" lastIdx="9" clrIdx="0">
    <p:extLst>
      <p:ext uri="{19B8F6BF-5375-455C-9EA6-DF929625EA0E}">
        <p15:presenceInfo xmlns:p15="http://schemas.microsoft.com/office/powerpoint/2012/main" userId="2d2cc1441dcd44d4" providerId="Windows Live"/>
      </p:ext>
    </p:extLst>
  </p:cmAuthor>
  <p:cmAuthor id="2" name="RUTH NGIENDO" initials="RN" lastIdx="2" clrIdx="1">
    <p:extLst>
      <p:ext uri="{19B8F6BF-5375-455C-9EA6-DF929625EA0E}">
        <p15:presenceInfo xmlns:p15="http://schemas.microsoft.com/office/powerpoint/2012/main" userId="ec1c5ea570c8e2df" providerId="Windows Live"/>
      </p:ext>
    </p:extLst>
  </p:cmAuthor>
  <p:cmAuthor id="3" name="Kyle Frizol" initials="KF" lastIdx="6" clrIdx="2">
    <p:extLst>
      <p:ext uri="{19B8F6BF-5375-455C-9EA6-DF929625EA0E}">
        <p15:presenceInfo xmlns:p15="http://schemas.microsoft.com/office/powerpoint/2012/main" userId="93751314632ae04f" providerId="Windows Live"/>
      </p:ext>
    </p:extLst>
  </p:cmAuthor>
  <p:cmAuthor id="4" name="Matthew Pearce" initials="MP" lastIdx="2" clrIdx="3">
    <p:extLst>
      <p:ext uri="{19B8F6BF-5375-455C-9EA6-DF929625EA0E}">
        <p15:presenceInfo xmlns:p15="http://schemas.microsoft.com/office/powerpoint/2012/main" userId="3f6bfb10dca97e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998CF7-C920-41B9-A9FC-B26A62CEBCFC}" v="8" dt="2021-07-09T23:54:31.722"/>
    <p1510:client id="{1A5FD606-3EA1-442E-89C5-5A0C852A1D86}" v="1304" dt="2021-07-09T17:24:36.525"/>
    <p1510:client id="{29D58ACA-C863-4464-99FF-F71F8FF35642}" v="5" dt="2021-07-10T19:53:46.548"/>
    <p1510:client id="{40A31850-B9C3-461F-94AA-A9D2F9B92565}" v="50" dt="2021-07-09T23:44:42.024"/>
    <p1510:client id="{4B825474-4F3C-4207-84F0-FFF692462BA7}" v="4" dt="2021-07-09T23:02:21.338"/>
    <p1510:client id="{4EED440B-3D42-4E29-91E2-8F37540437CB}" v="1" dt="2021-07-09T22:51:33.514"/>
    <p1510:client id="{52D639D2-FE7D-48DB-B255-8821BC457BA4}" v="406" dt="2021-07-10T15:03:07.680"/>
    <p1510:client id="{5F6F94CE-EDA2-4635-979C-279EF95B19CB}" v="60" dt="2021-07-09T17:36:47.309"/>
    <p1510:client id="{65ED266B-1B7E-45F5-8D7A-9843D7B73415}" v="36" dt="2021-07-09T20:01:13.880"/>
    <p1510:client id="{67FB926D-FBD7-47EC-9AB7-D5BC42AF9613}" v="1013" dt="2021-07-10T19:37:12.795"/>
    <p1510:client id="{75C2291B-24A0-4120-B78F-91E0F6B0C6BF}" v="761" dt="2021-07-09T02:43:28.731"/>
    <p1510:client id="{80CFC677-2F0D-4CE2-AE4D-A93B4CC949E9}" v="211" dt="2021-07-10T00:06:32.690"/>
    <p1510:client id="{85EC429F-81C4-40EF-8B79-CE996D1C60BA}" v="10" dt="2021-07-11T02:29:12.552"/>
    <p1510:client id="{86224079-E270-4386-948D-54EAFE115BDD}" v="1" dt="2021-07-09T17:26:33.684"/>
    <p1510:client id="{869495B9-180F-4682-B1DD-679AD3F57334}" v="72" dt="2021-07-11T01:23:59.784"/>
    <p1510:client id="{ACC9BFCE-E453-4BFF-B423-8D636AB3ADFE}" v="1946" dt="2021-07-09T22:17:19.117"/>
    <p1510:client id="{DCF61EED-04A6-44EB-9D76-86D930B4FDA6}" v="120" dt="2021-07-11T00:13:46.933"/>
    <p1510:client id="{E7173877-1851-48BA-97F2-613774AF87F8}" v="1095" dt="2021-07-09T02:54:50.856"/>
    <p1510:client id="{EC5ACE19-D916-49FF-8B7F-AFA4B1A9D19D}" v="1" dt="2021-07-11T01:28:42.294"/>
    <p1510:client id="{F089AD6B-77B5-4B35-8E41-3C76AA9396F3}" v="90" dt="2021-07-10T16:34:33.643"/>
    <p1510:client id="{F746577B-C9DE-494E-A0B0-BDF722C165E9}" v="1" dt="2021-07-11T01:29:51.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userId="3f6bfb10dca97ecb" providerId="LiveId" clId="{60CA1DA6-273C-4015-AF29-0F228556C783}"/>
    <pc:docChg chg="modSld">
      <pc:chgData name="Matthew" userId="3f6bfb10dca97ecb" providerId="LiveId" clId="{60CA1DA6-273C-4015-AF29-0F228556C783}" dt="2021-07-08T15:36:39.056" v="75" actId="207"/>
      <pc:docMkLst>
        <pc:docMk/>
      </pc:docMkLst>
      <pc:sldChg chg="modSp mod">
        <pc:chgData name="Matthew" userId="3f6bfb10dca97ecb" providerId="LiveId" clId="{60CA1DA6-273C-4015-AF29-0F228556C783}" dt="2021-07-08T15:36:39.056" v="75" actId="207"/>
        <pc:sldMkLst>
          <pc:docMk/>
          <pc:sldMk cId="1644048337" sldId="290"/>
        </pc:sldMkLst>
        <pc:picChg chg="mod">
          <ac:chgData name="Matthew" userId="3f6bfb10dca97ecb" providerId="LiveId" clId="{60CA1DA6-273C-4015-AF29-0F228556C783}" dt="2021-07-08T15:36:39.056" v="75" actId="207"/>
          <ac:picMkLst>
            <pc:docMk/>
            <pc:sldMk cId="1644048337" sldId="290"/>
            <ac:picMk id="75" creationId="{F52810AD-158D-4229-A6AE-7BCF52BE8AAD}"/>
          </ac:picMkLst>
        </pc:picChg>
      </pc:sldChg>
      <pc:sldChg chg="modSp mod">
        <pc:chgData name="Matthew" userId="3f6bfb10dca97ecb" providerId="LiveId" clId="{60CA1DA6-273C-4015-AF29-0F228556C783}" dt="2021-07-08T15:32:54.381" v="17" actId="20577"/>
        <pc:sldMkLst>
          <pc:docMk/>
          <pc:sldMk cId="2057999530" sldId="292"/>
        </pc:sldMkLst>
        <pc:spChg chg="mod">
          <ac:chgData name="Matthew" userId="3f6bfb10dca97ecb" providerId="LiveId" clId="{60CA1DA6-273C-4015-AF29-0F228556C783}" dt="2021-07-08T15:32:54.381" v="17" actId="20577"/>
          <ac:spMkLst>
            <pc:docMk/>
            <pc:sldMk cId="2057999530" sldId="292"/>
            <ac:spMk id="9" creationId="{73511815-96F3-4548-85B3-0825DA4A6001}"/>
          </ac:spMkLst>
        </pc:spChg>
      </pc:sldChg>
      <pc:sldChg chg="modSp mod">
        <pc:chgData name="Matthew" userId="3f6bfb10dca97ecb" providerId="LiveId" clId="{60CA1DA6-273C-4015-AF29-0F228556C783}" dt="2021-07-08T15:33:35.609" v="72" actId="20577"/>
        <pc:sldMkLst>
          <pc:docMk/>
          <pc:sldMk cId="2712636392" sldId="293"/>
        </pc:sldMkLst>
        <pc:spChg chg="mod">
          <ac:chgData name="Matthew" userId="3f6bfb10dca97ecb" providerId="LiveId" clId="{60CA1DA6-273C-4015-AF29-0F228556C783}" dt="2021-07-08T15:33:35.609" v="72" actId="20577"/>
          <ac:spMkLst>
            <pc:docMk/>
            <pc:sldMk cId="2712636392" sldId="293"/>
            <ac:spMk id="9" creationId="{73511815-96F3-4548-85B3-0825DA4A6001}"/>
          </ac:spMkLst>
        </pc:spChg>
      </pc:sldChg>
    </pc:docChg>
  </pc:docChgLst>
  <pc:docChgLst>
    <pc:chgData name="Vincent 6" userId="2d2cc1441dcd44d4" providerId="Windows Live" clId="Web-{869495B9-180F-4682-B1DD-679AD3F57334}"/>
    <pc:docChg chg="addSld delSld modSld">
      <pc:chgData name="Vincent 6" userId="2d2cc1441dcd44d4" providerId="Windows Live" clId="Web-{869495B9-180F-4682-B1DD-679AD3F57334}" dt="2021-07-11T01:23:59.784" v="29"/>
      <pc:docMkLst>
        <pc:docMk/>
      </pc:docMkLst>
      <pc:sldChg chg="addSp modSp addCm">
        <pc:chgData name="Vincent 6" userId="2d2cc1441dcd44d4" providerId="Windows Live" clId="Web-{869495B9-180F-4682-B1DD-679AD3F57334}" dt="2021-07-11T01:20:29.684" v="26"/>
        <pc:sldMkLst>
          <pc:docMk/>
          <pc:sldMk cId="1644048337" sldId="290"/>
        </pc:sldMkLst>
        <pc:spChg chg="mod">
          <ac:chgData name="Vincent 6" userId="2d2cc1441dcd44d4" providerId="Windows Live" clId="Web-{869495B9-180F-4682-B1DD-679AD3F57334}" dt="2021-07-11T01:18:16.490" v="21" actId="1076"/>
          <ac:spMkLst>
            <pc:docMk/>
            <pc:sldMk cId="1644048337" sldId="290"/>
            <ac:spMk id="78" creationId="{AC822172-E74A-402E-88D7-046705AC3E96}"/>
          </ac:spMkLst>
        </pc:spChg>
        <pc:picChg chg="add mod">
          <ac:chgData name="Vincent 6" userId="2d2cc1441dcd44d4" providerId="Windows Live" clId="Web-{869495B9-180F-4682-B1DD-679AD3F57334}" dt="2021-07-11T01:20:18.184" v="25" actId="1076"/>
          <ac:picMkLst>
            <pc:docMk/>
            <pc:sldMk cId="1644048337" sldId="290"/>
            <ac:picMk id="113" creationId="{8FB62A03-A1DF-4A7C-9FFC-89F969CCA03D}"/>
          </ac:picMkLst>
        </pc:picChg>
      </pc:sldChg>
      <pc:sldChg chg="add del addCm">
        <pc:chgData name="Vincent 6" userId="2d2cc1441dcd44d4" providerId="Windows Live" clId="Web-{869495B9-180F-4682-B1DD-679AD3F57334}" dt="2021-07-11T01:23:59.784" v="29"/>
        <pc:sldMkLst>
          <pc:docMk/>
          <pc:sldMk cId="2057999530" sldId="292"/>
        </pc:sldMkLst>
      </pc:sldChg>
    </pc:docChg>
  </pc:docChgLst>
  <pc:docChgLst>
    <pc:chgData name="Vincent 6" userId="2d2cc1441dcd44d4" providerId="Windows Live" clId="Web-{29D58ACA-C863-4464-99FF-F71F8FF35642}"/>
    <pc:docChg chg="">
      <pc:chgData name="Vincent 6" userId="2d2cc1441dcd44d4" providerId="Windows Live" clId="Web-{29D58ACA-C863-4464-99FF-F71F8FF35642}" dt="2021-07-10T19:53:46.548" v="4"/>
      <pc:docMkLst>
        <pc:docMk/>
      </pc:docMkLst>
      <pc:sldChg chg="delCm">
        <pc:chgData name="Vincent 6" userId="2d2cc1441dcd44d4" providerId="Windows Live" clId="Web-{29D58ACA-C863-4464-99FF-F71F8FF35642}" dt="2021-07-10T19:53:46.548" v="4"/>
        <pc:sldMkLst>
          <pc:docMk/>
          <pc:sldMk cId="1644048337" sldId="290"/>
        </pc:sldMkLst>
      </pc:sldChg>
      <pc:sldChg chg="delCm">
        <pc:chgData name="Vincent 6" userId="2d2cc1441dcd44d4" providerId="Windows Live" clId="Web-{29D58ACA-C863-4464-99FF-F71F8FF35642}" dt="2021-07-10T19:52:55.648" v="2"/>
        <pc:sldMkLst>
          <pc:docMk/>
          <pc:sldMk cId="1244170112" sldId="295"/>
        </pc:sldMkLst>
      </pc:sldChg>
    </pc:docChg>
  </pc:docChgLst>
  <pc:docChgLst>
    <pc:chgData name="RUTH NGIENDO" userId="ec1c5ea570c8e2df" providerId="Windows Live" clId="Web-{F746577B-C9DE-494E-A0B0-BDF722C165E9}"/>
    <pc:docChg chg="">
      <pc:chgData name="RUTH NGIENDO" userId="ec1c5ea570c8e2df" providerId="Windows Live" clId="Web-{F746577B-C9DE-494E-A0B0-BDF722C165E9}" dt="2021-07-11T01:29:51.151" v="0"/>
      <pc:docMkLst>
        <pc:docMk/>
      </pc:docMkLst>
      <pc:sldChg chg="addCm">
        <pc:chgData name="RUTH NGIENDO" userId="ec1c5ea570c8e2df" providerId="Windows Live" clId="Web-{F746577B-C9DE-494E-A0B0-BDF722C165E9}" dt="2021-07-11T01:29:51.151" v="0"/>
        <pc:sldMkLst>
          <pc:docMk/>
          <pc:sldMk cId="1644048337" sldId="290"/>
        </pc:sldMkLst>
      </pc:sldChg>
    </pc:docChg>
  </pc:docChgLst>
  <pc:docChgLst>
    <pc:chgData name="Matthew Pearce" userId="3f6bfb10dca97ecb" providerId="Windows Live" clId="Web-{DCF61EED-04A6-44EB-9D76-86D930B4FDA6}"/>
    <pc:docChg chg="modSld">
      <pc:chgData name="Matthew Pearce" userId="3f6bfb10dca97ecb" providerId="Windows Live" clId="Web-{DCF61EED-04A6-44EB-9D76-86D930B4FDA6}" dt="2021-07-11T00:13:46.933" v="57"/>
      <pc:docMkLst>
        <pc:docMk/>
      </pc:docMkLst>
      <pc:sldChg chg="addCm">
        <pc:chgData name="Matthew Pearce" userId="3f6bfb10dca97ecb" providerId="Windows Live" clId="Web-{DCF61EED-04A6-44EB-9D76-86D930B4FDA6}" dt="2021-07-11T00:13:46.933" v="57"/>
        <pc:sldMkLst>
          <pc:docMk/>
          <pc:sldMk cId="1644048337" sldId="290"/>
        </pc:sldMkLst>
      </pc:sldChg>
      <pc:sldChg chg="modSp">
        <pc:chgData name="Matthew Pearce" userId="3f6bfb10dca97ecb" providerId="Windows Live" clId="Web-{DCF61EED-04A6-44EB-9D76-86D930B4FDA6}" dt="2021-07-10T23:58:52.905" v="56" actId="20577"/>
        <pc:sldMkLst>
          <pc:docMk/>
          <pc:sldMk cId="1244170112" sldId="295"/>
        </pc:sldMkLst>
        <pc:spChg chg="mod">
          <ac:chgData name="Matthew Pearce" userId="3f6bfb10dca97ecb" providerId="Windows Live" clId="Web-{DCF61EED-04A6-44EB-9D76-86D930B4FDA6}" dt="2021-07-10T23:57:35.200" v="33" actId="20577"/>
          <ac:spMkLst>
            <pc:docMk/>
            <pc:sldMk cId="1244170112" sldId="295"/>
            <ac:spMk id="8" creationId="{C47448C0-4B91-4EF0-9FF0-9228EEF3E8E5}"/>
          </ac:spMkLst>
        </pc:spChg>
        <pc:spChg chg="mod">
          <ac:chgData name="Matthew Pearce" userId="3f6bfb10dca97ecb" providerId="Windows Live" clId="Web-{DCF61EED-04A6-44EB-9D76-86D930B4FDA6}" dt="2021-07-10T23:58:52.905" v="56" actId="20577"/>
          <ac:spMkLst>
            <pc:docMk/>
            <pc:sldMk cId="1244170112" sldId="295"/>
            <ac:spMk id="9" creationId="{8402CCB9-8DC4-4EBD-9395-0B71CFA0E2F4}"/>
          </ac:spMkLst>
        </pc:spChg>
      </pc:sldChg>
    </pc:docChg>
  </pc:docChgLst>
  <pc:docChgLst>
    <pc:chgData name="Vincent 6" userId="2d2cc1441dcd44d4" providerId="Windows Live" clId="Web-{75C2291B-24A0-4120-B78F-91E0F6B0C6BF}"/>
    <pc:docChg chg="addSld delSld modSld">
      <pc:chgData name="Vincent 6" userId="2d2cc1441dcd44d4" providerId="Windows Live" clId="Web-{75C2291B-24A0-4120-B78F-91E0F6B0C6BF}" dt="2021-07-09T02:43:28.731" v="542"/>
      <pc:docMkLst>
        <pc:docMk/>
      </pc:docMkLst>
      <pc:sldChg chg="modSp">
        <pc:chgData name="Vincent 6" userId="2d2cc1441dcd44d4" providerId="Windows Live" clId="Web-{75C2291B-24A0-4120-B78F-91E0F6B0C6BF}" dt="2021-07-09T01:37:24.309" v="107" actId="14100"/>
        <pc:sldMkLst>
          <pc:docMk/>
          <pc:sldMk cId="2671022931" sldId="287"/>
        </pc:sldMkLst>
        <pc:picChg chg="mod">
          <ac:chgData name="Vincent 6" userId="2d2cc1441dcd44d4" providerId="Windows Live" clId="Web-{75C2291B-24A0-4120-B78F-91E0F6B0C6BF}" dt="2021-07-09T01:37:24.309" v="107" actId="14100"/>
          <ac:picMkLst>
            <pc:docMk/>
            <pc:sldMk cId="2671022931" sldId="287"/>
            <ac:picMk id="2" creationId="{69B3ED6E-1BC0-4D4D-82BF-72777D0143A7}"/>
          </ac:picMkLst>
        </pc:picChg>
      </pc:sldChg>
      <pc:sldChg chg="addSp delSp modSp">
        <pc:chgData name="Vincent 6" userId="2d2cc1441dcd44d4" providerId="Windows Live" clId="Web-{75C2291B-24A0-4120-B78F-91E0F6B0C6BF}" dt="2021-07-09T02:42:14.088" v="541" actId="1076"/>
        <pc:sldMkLst>
          <pc:docMk/>
          <pc:sldMk cId="1644048337" sldId="290"/>
        </pc:sldMkLst>
        <pc:spChg chg="add del mod">
          <ac:chgData name="Vincent 6" userId="2d2cc1441dcd44d4" providerId="Windows Live" clId="Web-{75C2291B-24A0-4120-B78F-91E0F6B0C6BF}" dt="2021-07-09T01:29:06.688" v="106"/>
          <ac:spMkLst>
            <pc:docMk/>
            <pc:sldMk cId="1644048337" sldId="290"/>
            <ac:spMk id="2" creationId="{E532CE0D-D6C8-495C-B676-88AE31D0AF31}"/>
          </ac:spMkLst>
        </pc:spChg>
        <pc:spChg chg="mod">
          <ac:chgData name="Vincent 6" userId="2d2cc1441dcd44d4" providerId="Windows Live" clId="Web-{75C2291B-24A0-4120-B78F-91E0F6B0C6BF}" dt="2021-07-09T02:23:34.171" v="417" actId="1076"/>
          <ac:spMkLst>
            <pc:docMk/>
            <pc:sldMk cId="1644048337" sldId="290"/>
            <ac:spMk id="14" creationId="{09EF0468-9A27-4801-9F1F-595A18456C1F}"/>
          </ac:spMkLst>
        </pc:spChg>
        <pc:spChg chg="mod">
          <ac:chgData name="Vincent 6" userId="2d2cc1441dcd44d4" providerId="Windows Live" clId="Web-{75C2291B-24A0-4120-B78F-91E0F6B0C6BF}" dt="2021-07-09T01:51:23.063" v="161" actId="14100"/>
          <ac:spMkLst>
            <pc:docMk/>
            <pc:sldMk cId="1644048337" sldId="290"/>
            <ac:spMk id="15" creationId="{BF6D6505-F044-45B0-8769-12EFAFBC82B8}"/>
          </ac:spMkLst>
        </pc:spChg>
        <pc:spChg chg="mod">
          <ac:chgData name="Vincent 6" userId="2d2cc1441dcd44d4" providerId="Windows Live" clId="Web-{75C2291B-24A0-4120-B78F-91E0F6B0C6BF}" dt="2021-07-09T01:51:41.735" v="165"/>
          <ac:spMkLst>
            <pc:docMk/>
            <pc:sldMk cId="1644048337" sldId="290"/>
            <ac:spMk id="16" creationId="{29CF4396-ABD4-451C-9CAC-94BC77B0848E}"/>
          </ac:spMkLst>
        </pc:spChg>
        <pc:spChg chg="mod">
          <ac:chgData name="Vincent 6" userId="2d2cc1441dcd44d4" providerId="Windows Live" clId="Web-{75C2291B-24A0-4120-B78F-91E0F6B0C6BF}" dt="2021-07-09T01:51:34.330" v="163"/>
          <ac:spMkLst>
            <pc:docMk/>
            <pc:sldMk cId="1644048337" sldId="290"/>
            <ac:spMk id="23" creationId="{F8D7E83E-F62E-4A53-88F9-3E41AACA80CF}"/>
          </ac:spMkLst>
        </pc:spChg>
        <pc:spChg chg="mod">
          <ac:chgData name="Vincent 6" userId="2d2cc1441dcd44d4" providerId="Windows Live" clId="Web-{75C2291B-24A0-4120-B78F-91E0F6B0C6BF}" dt="2021-07-09T01:27:47.311" v="79" actId="1076"/>
          <ac:spMkLst>
            <pc:docMk/>
            <pc:sldMk cId="1644048337" sldId="290"/>
            <ac:spMk id="24" creationId="{A222D8F2-037F-4BD6-81C2-584984E06478}"/>
          </ac:spMkLst>
        </pc:spChg>
        <pc:spChg chg="mod">
          <ac:chgData name="Vincent 6" userId="2d2cc1441dcd44d4" providerId="Windows Live" clId="Web-{75C2291B-24A0-4120-B78F-91E0F6B0C6BF}" dt="2021-07-09T01:47:42.261" v="139" actId="1076"/>
          <ac:spMkLst>
            <pc:docMk/>
            <pc:sldMk cId="1644048337" sldId="290"/>
            <ac:spMk id="28" creationId="{069D6817-5EE4-4585-9AE1-9D71BBEEC1B2}"/>
          </ac:spMkLst>
        </pc:spChg>
        <pc:spChg chg="mod">
          <ac:chgData name="Vincent 6" userId="2d2cc1441dcd44d4" providerId="Windows Live" clId="Web-{75C2291B-24A0-4120-B78F-91E0F6B0C6BF}" dt="2021-07-09T01:49:56.342" v="157" actId="1076"/>
          <ac:spMkLst>
            <pc:docMk/>
            <pc:sldMk cId="1644048337" sldId="290"/>
            <ac:spMk id="30" creationId="{6BD0FC2E-FE95-4B95-BD99-75321069037D}"/>
          </ac:spMkLst>
        </pc:spChg>
        <pc:spChg chg="mod">
          <ac:chgData name="Vincent 6" userId="2d2cc1441dcd44d4" providerId="Windows Live" clId="Web-{75C2291B-24A0-4120-B78F-91E0F6B0C6BF}" dt="2021-07-09T01:46:59.869" v="133" actId="1076"/>
          <ac:spMkLst>
            <pc:docMk/>
            <pc:sldMk cId="1644048337" sldId="290"/>
            <ac:spMk id="31" creationId="{C19F5B9B-71D2-4349-988C-B080D25EFF74}"/>
          </ac:spMkLst>
        </pc:spChg>
        <pc:spChg chg="mod">
          <ac:chgData name="Vincent 6" userId="2d2cc1441dcd44d4" providerId="Windows Live" clId="Web-{75C2291B-24A0-4120-B78F-91E0F6B0C6BF}" dt="2021-07-09T01:46:33.634" v="127" actId="1076"/>
          <ac:spMkLst>
            <pc:docMk/>
            <pc:sldMk cId="1644048337" sldId="290"/>
            <ac:spMk id="34" creationId="{4A3EF28A-3D6F-4881-8B7F-6367197A41C2}"/>
          </ac:spMkLst>
        </pc:spChg>
        <pc:spChg chg="mod">
          <ac:chgData name="Vincent 6" userId="2d2cc1441dcd44d4" providerId="Windows Live" clId="Web-{75C2291B-24A0-4120-B78F-91E0F6B0C6BF}" dt="2021-07-09T02:16:58.584" v="385" actId="1076"/>
          <ac:spMkLst>
            <pc:docMk/>
            <pc:sldMk cId="1644048337" sldId="290"/>
            <ac:spMk id="46" creationId="{B5D97474-F80F-485C-BDA8-84CA6523057F}"/>
          </ac:spMkLst>
        </pc:spChg>
        <pc:spChg chg="mod">
          <ac:chgData name="Vincent 6" userId="2d2cc1441dcd44d4" providerId="Windows Live" clId="Web-{75C2291B-24A0-4120-B78F-91E0F6B0C6BF}" dt="2021-07-09T02:37:37.629" v="516" actId="1076"/>
          <ac:spMkLst>
            <pc:docMk/>
            <pc:sldMk cId="1644048337" sldId="290"/>
            <ac:spMk id="53" creationId="{F16A3977-8B9D-4794-816C-8F1DC9F19102}"/>
          </ac:spMkLst>
        </pc:spChg>
        <pc:spChg chg="del">
          <ac:chgData name="Vincent 6" userId="2d2cc1441dcd44d4" providerId="Windows Live" clId="Web-{75C2291B-24A0-4120-B78F-91E0F6B0C6BF}" dt="2021-07-09T01:29:00.812" v="105"/>
          <ac:spMkLst>
            <pc:docMk/>
            <pc:sldMk cId="1644048337" sldId="290"/>
            <ac:spMk id="54" creationId="{8C69D2FC-99D9-4625-B1F5-6F86F6B13BA7}"/>
          </ac:spMkLst>
        </pc:spChg>
        <pc:spChg chg="mod">
          <ac:chgData name="Vincent 6" userId="2d2cc1441dcd44d4" providerId="Windows Live" clId="Web-{75C2291B-24A0-4120-B78F-91E0F6B0C6BF}" dt="2021-07-09T01:28:35.374" v="95" actId="1076"/>
          <ac:spMkLst>
            <pc:docMk/>
            <pc:sldMk cId="1644048337" sldId="290"/>
            <ac:spMk id="61" creationId="{6D0CCC13-9AD8-4666-95AA-B0F70BB78850}"/>
          </ac:spMkLst>
        </pc:spChg>
        <pc:spChg chg="mod">
          <ac:chgData name="Vincent 6" userId="2d2cc1441dcd44d4" providerId="Windows Live" clId="Web-{75C2291B-24A0-4120-B78F-91E0F6B0C6BF}" dt="2021-07-09T01:28:35.390" v="96" actId="1076"/>
          <ac:spMkLst>
            <pc:docMk/>
            <pc:sldMk cId="1644048337" sldId="290"/>
            <ac:spMk id="62" creationId="{8C4A88F8-8157-45DF-BA23-98AC02CE7123}"/>
          </ac:spMkLst>
        </pc:spChg>
        <pc:spChg chg="add del mod ord">
          <ac:chgData name="Vincent 6" userId="2d2cc1441dcd44d4" providerId="Windows Live" clId="Web-{75C2291B-24A0-4120-B78F-91E0F6B0C6BF}" dt="2021-07-09T02:11:24.388" v="284"/>
          <ac:spMkLst>
            <pc:docMk/>
            <pc:sldMk cId="1644048337" sldId="290"/>
            <ac:spMk id="67" creationId="{BD509F52-DD46-4724-9254-2E7C9780CE6F}"/>
          </ac:spMkLst>
        </pc:spChg>
        <pc:spChg chg="add mod">
          <ac:chgData name="Vincent 6" userId="2d2cc1441dcd44d4" providerId="Windows Live" clId="Web-{75C2291B-24A0-4120-B78F-91E0F6B0C6BF}" dt="2021-07-09T02:24:55.095" v="430"/>
          <ac:spMkLst>
            <pc:docMk/>
            <pc:sldMk cId="1644048337" sldId="290"/>
            <ac:spMk id="69" creationId="{19BB1B79-F374-45C0-BD8A-6A4E90CA1A4A}"/>
          </ac:spMkLst>
        </pc:spChg>
        <pc:spChg chg="add mod">
          <ac:chgData name="Vincent 6" userId="2d2cc1441dcd44d4" providerId="Windows Live" clId="Web-{75C2291B-24A0-4120-B78F-91E0F6B0C6BF}" dt="2021-07-09T02:35:09.328" v="439" actId="1076"/>
          <ac:spMkLst>
            <pc:docMk/>
            <pc:sldMk cId="1644048337" sldId="290"/>
            <ac:spMk id="71" creationId="{D49F5E40-7CB5-4AD5-BBF1-E8FBB109AD0A}"/>
          </ac:spMkLst>
        </pc:spChg>
        <pc:spChg chg="mod">
          <ac:chgData name="Vincent 6" userId="2d2cc1441dcd44d4" providerId="Windows Live" clId="Web-{75C2291B-24A0-4120-B78F-91E0F6B0C6BF}" dt="2021-07-09T01:28:35.421" v="98" actId="1076"/>
          <ac:spMkLst>
            <pc:docMk/>
            <pc:sldMk cId="1644048337" sldId="290"/>
            <ac:spMk id="76" creationId="{8887924F-8911-4E22-974A-1DAF797F373D}"/>
          </ac:spMkLst>
        </pc:spChg>
        <pc:spChg chg="mod">
          <ac:chgData name="Vincent 6" userId="2d2cc1441dcd44d4" providerId="Windows Live" clId="Web-{75C2291B-24A0-4120-B78F-91E0F6B0C6BF}" dt="2021-07-09T01:28:35.437" v="100" actId="1076"/>
          <ac:spMkLst>
            <pc:docMk/>
            <pc:sldMk cId="1644048337" sldId="290"/>
            <ac:spMk id="79" creationId="{B43F4772-2972-439E-85FA-0D350886112E}"/>
          </ac:spMkLst>
        </pc:spChg>
        <pc:spChg chg="mod">
          <ac:chgData name="Vincent 6" userId="2d2cc1441dcd44d4" providerId="Windows Live" clId="Web-{75C2291B-24A0-4120-B78F-91E0F6B0C6BF}" dt="2021-07-09T01:28:35.468" v="102" actId="1076"/>
          <ac:spMkLst>
            <pc:docMk/>
            <pc:sldMk cId="1644048337" sldId="290"/>
            <ac:spMk id="82" creationId="{E271F991-7C1D-4A3F-9EF2-A458B7A034F6}"/>
          </ac:spMkLst>
        </pc:spChg>
        <pc:spChg chg="add mod">
          <ac:chgData name="Vincent 6" userId="2d2cc1441dcd44d4" providerId="Windows Live" clId="Web-{75C2291B-24A0-4120-B78F-91E0F6B0C6BF}" dt="2021-07-09T02:36:07.517" v="493" actId="1076"/>
          <ac:spMkLst>
            <pc:docMk/>
            <pc:sldMk cId="1644048337" sldId="290"/>
            <ac:spMk id="90" creationId="{DEEEA461-AF53-439C-9611-BEBFC0D1C860}"/>
          </ac:spMkLst>
        </pc:spChg>
        <pc:spChg chg="add mod">
          <ac:chgData name="Vincent 6" userId="2d2cc1441dcd44d4" providerId="Windows Live" clId="Web-{75C2291B-24A0-4120-B78F-91E0F6B0C6BF}" dt="2021-07-09T02:36:23.346" v="495" actId="1076"/>
          <ac:spMkLst>
            <pc:docMk/>
            <pc:sldMk cId="1644048337" sldId="290"/>
            <ac:spMk id="91" creationId="{772102AA-E642-461C-8BA4-3B8AE6B453F1}"/>
          </ac:spMkLst>
        </pc:spChg>
        <pc:picChg chg="add mod">
          <ac:chgData name="Vincent 6" userId="2d2cc1441dcd44d4" providerId="Windows Live" clId="Web-{75C2291B-24A0-4120-B78F-91E0F6B0C6BF}" dt="2021-07-09T02:40:16.461" v="537"/>
          <ac:picMkLst>
            <pc:docMk/>
            <pc:sldMk cId="1644048337" sldId="290"/>
            <ac:picMk id="2" creationId="{415BFD6C-A70C-49C5-B41E-6DFEF211E0E8}"/>
          </ac:picMkLst>
        </pc:picChg>
        <pc:picChg chg="add del mod">
          <ac:chgData name="Vincent 6" userId="2d2cc1441dcd44d4" providerId="Windows Live" clId="Web-{75C2291B-24A0-4120-B78F-91E0F6B0C6BF}" dt="2021-07-09T01:49:19.466" v="149"/>
          <ac:picMkLst>
            <pc:docMk/>
            <pc:sldMk cId="1644048337" sldId="290"/>
            <ac:picMk id="3" creationId="{0A81B0A9-101C-4BAC-914D-3648CE2EF809}"/>
          </ac:picMkLst>
        </pc:picChg>
        <pc:picChg chg="del">
          <ac:chgData name="Vincent 6" userId="2d2cc1441dcd44d4" providerId="Windows Live" clId="Web-{75C2291B-24A0-4120-B78F-91E0F6B0C6BF}" dt="2021-07-09T01:45:36.711" v="116"/>
          <ac:picMkLst>
            <pc:docMk/>
            <pc:sldMk cId="1644048337" sldId="290"/>
            <ac:picMk id="3" creationId="{4B9ADB17-ACB9-45F3-B139-3EC78AD7954C}"/>
          </ac:picMkLst>
        </pc:picChg>
        <pc:picChg chg="del">
          <ac:chgData name="Vincent 6" userId="2d2cc1441dcd44d4" providerId="Windows Live" clId="Web-{75C2291B-24A0-4120-B78F-91E0F6B0C6BF}" dt="2021-07-09T01:46:17.884" v="123"/>
          <ac:picMkLst>
            <pc:docMk/>
            <pc:sldMk cId="1644048337" sldId="290"/>
            <ac:picMk id="8" creationId="{ECD76763-DB3C-4F88-8484-68C2F35C9F19}"/>
          </ac:picMkLst>
        </pc:picChg>
        <pc:picChg chg="del mod">
          <ac:chgData name="Vincent 6" userId="2d2cc1441dcd44d4" providerId="Windows Live" clId="Web-{75C2291B-24A0-4120-B78F-91E0F6B0C6BF}" dt="2021-07-09T01:49:14.044" v="145"/>
          <ac:picMkLst>
            <pc:docMk/>
            <pc:sldMk cId="1644048337" sldId="290"/>
            <ac:picMk id="9" creationId="{4C9BE967-424B-4493-B120-51DEEDAC42D4}"/>
          </ac:picMkLst>
        </pc:picChg>
        <pc:picChg chg="add mod">
          <ac:chgData name="Vincent 6" userId="2d2cc1441dcd44d4" providerId="Windows Live" clId="Web-{75C2291B-24A0-4120-B78F-91E0F6B0C6BF}" dt="2021-07-09T02:40:16.492" v="539"/>
          <ac:picMkLst>
            <pc:docMk/>
            <pc:sldMk cId="1644048337" sldId="290"/>
            <ac:picMk id="10" creationId="{9587595C-EBD6-4F84-9484-9113915EA52D}"/>
          </ac:picMkLst>
        </pc:picChg>
        <pc:picChg chg="del">
          <ac:chgData name="Vincent 6" userId="2d2cc1441dcd44d4" providerId="Windows Live" clId="Web-{75C2291B-24A0-4120-B78F-91E0F6B0C6BF}" dt="2021-07-09T01:45:08.366" v="112"/>
          <ac:picMkLst>
            <pc:docMk/>
            <pc:sldMk cId="1644048337" sldId="290"/>
            <ac:picMk id="11" creationId="{D2CE39FB-A918-45BB-9C57-D087385BBA62}"/>
          </ac:picMkLst>
        </pc:picChg>
        <pc:picChg chg="add mod">
          <ac:chgData name="Vincent 6" userId="2d2cc1441dcd44d4" providerId="Windows Live" clId="Web-{75C2291B-24A0-4120-B78F-91E0F6B0C6BF}" dt="2021-07-09T02:41:01.352" v="540" actId="1076"/>
          <ac:picMkLst>
            <pc:docMk/>
            <pc:sldMk cId="1644048337" sldId="290"/>
            <ac:picMk id="11" creationId="{F20F3ABA-53E0-4519-A943-6EFF8A115CDC}"/>
          </ac:picMkLst>
        </pc:picChg>
        <pc:picChg chg="add mod">
          <ac:chgData name="Vincent 6" userId="2d2cc1441dcd44d4" providerId="Windows Live" clId="Web-{75C2291B-24A0-4120-B78F-91E0F6B0C6BF}" dt="2021-07-09T02:40:16.445" v="536"/>
          <ac:picMkLst>
            <pc:docMk/>
            <pc:sldMk cId="1644048337" sldId="290"/>
            <ac:picMk id="12" creationId="{753E69F0-5495-45F6-86F4-24BE5BF71134}"/>
          </ac:picMkLst>
        </pc:picChg>
        <pc:picChg chg="mod">
          <ac:chgData name="Vincent 6" userId="2d2cc1441dcd44d4" providerId="Windows Live" clId="Web-{75C2291B-24A0-4120-B78F-91E0F6B0C6BF}" dt="2021-07-09T02:23:17.249" v="413"/>
          <ac:picMkLst>
            <pc:docMk/>
            <pc:sldMk cId="1644048337" sldId="290"/>
            <ac:picMk id="13" creationId="{58668167-8820-4BCE-95EE-8B4D3AD6712A}"/>
          </ac:picMkLst>
        </pc:picChg>
        <pc:picChg chg="add mod">
          <ac:chgData name="Vincent 6" userId="2d2cc1441dcd44d4" providerId="Windows Live" clId="Web-{75C2291B-24A0-4120-B78F-91E0F6B0C6BF}" dt="2021-07-09T02:15:20.644" v="373" actId="1076"/>
          <ac:picMkLst>
            <pc:docMk/>
            <pc:sldMk cId="1644048337" sldId="290"/>
            <ac:picMk id="17" creationId="{5E7659C9-9F19-4F18-8A10-033AFE3ADE0A}"/>
          </ac:picMkLst>
        </pc:picChg>
        <pc:picChg chg="add del mod">
          <ac:chgData name="Vincent 6" userId="2d2cc1441dcd44d4" providerId="Windows Live" clId="Web-{75C2291B-24A0-4120-B78F-91E0F6B0C6BF}" dt="2021-07-09T02:15:35.332" v="375" actId="1076"/>
          <ac:picMkLst>
            <pc:docMk/>
            <pc:sldMk cId="1644048337" sldId="290"/>
            <ac:picMk id="25" creationId="{701B4C9A-7519-412F-B143-FEBDA1EBB8C5}"/>
          </ac:picMkLst>
        </pc:picChg>
        <pc:picChg chg="add mod">
          <ac:chgData name="Vincent 6" userId="2d2cc1441dcd44d4" providerId="Windows Live" clId="Web-{75C2291B-24A0-4120-B78F-91E0F6B0C6BF}" dt="2021-07-09T02:23:47.203" v="420"/>
          <ac:picMkLst>
            <pc:docMk/>
            <pc:sldMk cId="1644048337" sldId="290"/>
            <ac:picMk id="26" creationId="{5D671B10-EE15-4A1B-A164-B0853590DD0C}"/>
          </ac:picMkLst>
        </pc:picChg>
        <pc:picChg chg="add mod">
          <ac:chgData name="Vincent 6" userId="2d2cc1441dcd44d4" providerId="Windows Live" clId="Web-{75C2291B-24A0-4120-B78F-91E0F6B0C6BF}" dt="2021-07-09T02:42:14.088" v="541" actId="1076"/>
          <ac:picMkLst>
            <pc:docMk/>
            <pc:sldMk cId="1644048337" sldId="290"/>
            <ac:picMk id="27" creationId="{E7F25775-74DA-481B-B7ED-5142886630D2}"/>
          </ac:picMkLst>
        </pc:picChg>
        <pc:picChg chg="add mod">
          <ac:chgData name="Vincent 6" userId="2d2cc1441dcd44d4" providerId="Windows Live" clId="Web-{75C2291B-24A0-4120-B78F-91E0F6B0C6BF}" dt="2021-07-09T02:37:12.816" v="505" actId="1076"/>
          <ac:picMkLst>
            <pc:docMk/>
            <pc:sldMk cId="1644048337" sldId="290"/>
            <ac:picMk id="32" creationId="{8DF7FFFA-5F4D-4035-A4AF-E7C4D2B4F25A}"/>
          </ac:picMkLst>
        </pc:picChg>
        <pc:picChg chg="del">
          <ac:chgData name="Vincent 6" userId="2d2cc1441dcd44d4" providerId="Windows Live" clId="Web-{75C2291B-24A0-4120-B78F-91E0F6B0C6BF}" dt="2021-07-09T01:45:36.711" v="115"/>
          <ac:picMkLst>
            <pc:docMk/>
            <pc:sldMk cId="1644048337" sldId="290"/>
            <ac:picMk id="32" creationId="{E8EE6CA1-54C4-4061-86E5-81DBACABDD92}"/>
          </ac:picMkLst>
        </pc:picChg>
        <pc:picChg chg="del">
          <ac:chgData name="Vincent 6" userId="2d2cc1441dcd44d4" providerId="Windows Live" clId="Web-{75C2291B-24A0-4120-B78F-91E0F6B0C6BF}" dt="2021-07-09T01:45:36.711" v="114"/>
          <ac:picMkLst>
            <pc:docMk/>
            <pc:sldMk cId="1644048337" sldId="290"/>
            <ac:picMk id="33" creationId="{11762BCD-FBB6-4E8B-81F0-8D2D04AE8D8A}"/>
          </ac:picMkLst>
        </pc:picChg>
        <pc:picChg chg="del mod">
          <ac:chgData name="Vincent 6" userId="2d2cc1441dcd44d4" providerId="Windows Live" clId="Web-{75C2291B-24A0-4120-B78F-91E0F6B0C6BF}" dt="2021-07-09T01:52:29.596" v="174"/>
          <ac:picMkLst>
            <pc:docMk/>
            <pc:sldMk cId="1644048337" sldId="290"/>
            <ac:picMk id="52" creationId="{672994A8-CF7D-46FA-9FD3-B99C03C05C80}"/>
          </ac:picMkLst>
        </pc:picChg>
        <pc:picChg chg="add mod">
          <ac:chgData name="Vincent 6" userId="2d2cc1441dcd44d4" providerId="Windows Live" clId="Web-{75C2291B-24A0-4120-B78F-91E0F6B0C6BF}" dt="2021-07-09T02:40:16.476" v="538"/>
          <ac:picMkLst>
            <pc:docMk/>
            <pc:sldMk cId="1644048337" sldId="290"/>
            <ac:picMk id="54" creationId="{3E74C98F-8D2B-409B-B5AB-BDACB8A6DEF4}"/>
          </ac:picMkLst>
        </pc:picChg>
        <pc:picChg chg="add mod">
          <ac:chgData name="Vincent 6" userId="2d2cc1441dcd44d4" providerId="Windows Live" clId="Web-{75C2291B-24A0-4120-B78F-91E0F6B0C6BF}" dt="2021-07-09T02:30:03.337" v="432" actId="1076"/>
          <ac:picMkLst>
            <pc:docMk/>
            <pc:sldMk cId="1644048337" sldId="290"/>
            <ac:picMk id="72" creationId="{F74FBD4D-11A3-4E3F-A010-275425792883}"/>
          </ac:picMkLst>
        </pc:picChg>
        <pc:picChg chg="mod">
          <ac:chgData name="Vincent 6" userId="2d2cc1441dcd44d4" providerId="Windows Live" clId="Web-{75C2291B-24A0-4120-B78F-91E0F6B0C6BF}" dt="2021-07-09T01:28:35.406" v="97" actId="1076"/>
          <ac:picMkLst>
            <pc:docMk/>
            <pc:sldMk cId="1644048337" sldId="290"/>
            <ac:picMk id="75" creationId="{F52810AD-158D-4229-A6AE-7BCF52BE8AAD}"/>
          </ac:picMkLst>
        </pc:picChg>
        <pc:picChg chg="mod">
          <ac:chgData name="Vincent 6" userId="2d2cc1441dcd44d4" providerId="Windows Live" clId="Web-{75C2291B-24A0-4120-B78F-91E0F6B0C6BF}" dt="2021-07-09T01:28:35.437" v="99" actId="1076"/>
          <ac:picMkLst>
            <pc:docMk/>
            <pc:sldMk cId="1644048337" sldId="290"/>
            <ac:picMk id="78" creationId="{593D040E-6172-44C5-BA1E-338AFB621978}"/>
          </ac:picMkLst>
        </pc:picChg>
        <pc:picChg chg="mod">
          <ac:chgData name="Vincent 6" userId="2d2cc1441dcd44d4" providerId="Windows Live" clId="Web-{75C2291B-24A0-4120-B78F-91E0F6B0C6BF}" dt="2021-07-09T01:28:35.452" v="101" actId="1076"/>
          <ac:picMkLst>
            <pc:docMk/>
            <pc:sldMk cId="1644048337" sldId="290"/>
            <ac:picMk id="81" creationId="{EB0DBAFE-3B2E-4C99-82EF-A21AD30DA4F2}"/>
          </ac:picMkLst>
        </pc:picChg>
        <pc:cxnChg chg="add del mod">
          <ac:chgData name="Vincent 6" userId="2d2cc1441dcd44d4" providerId="Windows Live" clId="Web-{75C2291B-24A0-4120-B78F-91E0F6B0C6BF}" dt="2021-07-09T01:54:50.161" v="198"/>
          <ac:cxnSpMkLst>
            <pc:docMk/>
            <pc:sldMk cId="1644048337" sldId="290"/>
            <ac:cxnSpMk id="3" creationId="{624F8C41-C3BE-4904-8EA7-6A7902FB335B}"/>
          </ac:cxnSpMkLst>
        </pc:cxnChg>
        <pc:cxnChg chg="add del mod">
          <ac:chgData name="Vincent 6" userId="2d2cc1441dcd44d4" providerId="Windows Live" clId="Web-{75C2291B-24A0-4120-B78F-91E0F6B0C6BF}" dt="2021-07-09T01:55:44.428" v="209"/>
          <ac:cxnSpMkLst>
            <pc:docMk/>
            <pc:sldMk cId="1644048337" sldId="290"/>
            <ac:cxnSpMk id="8" creationId="{9137D96A-FE2C-4064-B2E9-231DCE9AB285}"/>
          </ac:cxnSpMkLst>
        </pc:cxnChg>
        <pc:cxnChg chg="add mod">
          <ac:chgData name="Vincent 6" userId="2d2cc1441dcd44d4" providerId="Windows Live" clId="Web-{75C2291B-24A0-4120-B78F-91E0F6B0C6BF}" dt="2021-07-09T02:24:22.610" v="421"/>
          <ac:cxnSpMkLst>
            <pc:docMk/>
            <pc:sldMk cId="1644048337" sldId="290"/>
            <ac:cxnSpMk id="9" creationId="{3D99B53A-1208-48AF-84E7-998EC865DCEE}"/>
          </ac:cxnSpMkLst>
        </pc:cxnChg>
        <pc:cxnChg chg="mod">
          <ac:chgData name="Vincent 6" userId="2d2cc1441dcd44d4" providerId="Windows Live" clId="Web-{75C2291B-24A0-4120-B78F-91E0F6B0C6BF}" dt="2021-07-09T01:52:15.345" v="170" actId="1076"/>
          <ac:cxnSpMkLst>
            <pc:docMk/>
            <pc:sldMk cId="1644048337" sldId="290"/>
            <ac:cxnSpMk id="42" creationId="{0DACC635-1499-4FEC-BF52-4BFB935C352B}"/>
          </ac:cxnSpMkLst>
        </pc:cxnChg>
        <pc:cxnChg chg="del mod">
          <ac:chgData name="Vincent 6" userId="2d2cc1441dcd44d4" providerId="Windows Live" clId="Web-{75C2291B-24A0-4120-B78F-91E0F6B0C6BF}" dt="2021-07-09T01:54:37.067" v="195"/>
          <ac:cxnSpMkLst>
            <pc:docMk/>
            <pc:sldMk cId="1644048337" sldId="290"/>
            <ac:cxnSpMk id="50" creationId="{1B5E83DF-1D37-4627-9F5C-933B82C2B2B8}"/>
          </ac:cxnSpMkLst>
        </pc:cxnChg>
        <pc:cxnChg chg="add mod">
          <ac:chgData name="Vincent 6" userId="2d2cc1441dcd44d4" providerId="Windows Live" clId="Web-{75C2291B-24A0-4120-B78F-91E0F6B0C6BF}" dt="2021-07-09T02:30:06.759" v="433" actId="1076"/>
          <ac:cxnSpMkLst>
            <pc:docMk/>
            <pc:sldMk cId="1644048337" sldId="290"/>
            <ac:cxnSpMk id="64" creationId="{0606349C-DEB5-4CF3-83CA-BEB0EAD95675}"/>
          </ac:cxnSpMkLst>
        </pc:cxnChg>
        <pc:cxnChg chg="add del mod">
          <ac:chgData name="Vincent 6" userId="2d2cc1441dcd44d4" providerId="Windows Live" clId="Web-{75C2291B-24A0-4120-B78F-91E0F6B0C6BF}" dt="2021-07-09T02:06:45.147" v="238"/>
          <ac:cxnSpMkLst>
            <pc:docMk/>
            <pc:sldMk cId="1644048337" sldId="290"/>
            <ac:cxnSpMk id="65" creationId="{75893AA5-D704-4843-B3CD-84EFC42650B2}"/>
          </ac:cxnSpMkLst>
        </pc:cxnChg>
        <pc:cxnChg chg="add del mod">
          <ac:chgData name="Vincent 6" userId="2d2cc1441dcd44d4" providerId="Windows Live" clId="Web-{75C2291B-24A0-4120-B78F-91E0F6B0C6BF}" dt="2021-07-09T02:06:53.991" v="240"/>
          <ac:cxnSpMkLst>
            <pc:docMk/>
            <pc:sldMk cId="1644048337" sldId="290"/>
            <ac:cxnSpMk id="66" creationId="{91A87390-0C1F-43E1-B4A6-364C65EB4AD7}"/>
          </ac:cxnSpMkLst>
        </pc:cxnChg>
        <pc:cxnChg chg="add mod">
          <ac:chgData name="Vincent 6" userId="2d2cc1441dcd44d4" providerId="Windows Live" clId="Web-{75C2291B-24A0-4120-B78F-91E0F6B0C6BF}" dt="2021-07-09T02:15:40.582" v="377" actId="1076"/>
          <ac:cxnSpMkLst>
            <pc:docMk/>
            <pc:sldMk cId="1644048337" sldId="290"/>
            <ac:cxnSpMk id="70" creationId="{B24DE381-A6AB-4493-ABC4-4D98C159B6FF}"/>
          </ac:cxnSpMkLst>
        </pc:cxnChg>
        <pc:cxnChg chg="add mod">
          <ac:chgData name="Vincent 6" userId="2d2cc1441dcd44d4" providerId="Windows Live" clId="Web-{75C2291B-24A0-4120-B78F-91E0F6B0C6BF}" dt="2021-07-09T02:36:04.486" v="492" actId="1076"/>
          <ac:cxnSpMkLst>
            <pc:docMk/>
            <pc:sldMk cId="1644048337" sldId="290"/>
            <ac:cxnSpMk id="88" creationId="{FCBBE40F-89E9-425C-8A7D-BE904EA5F170}"/>
          </ac:cxnSpMkLst>
        </pc:cxnChg>
        <pc:cxnChg chg="add mod">
          <ac:chgData name="Vincent 6" userId="2d2cc1441dcd44d4" providerId="Windows Live" clId="Web-{75C2291B-24A0-4120-B78F-91E0F6B0C6BF}" dt="2021-07-09T02:35:04.547" v="438" actId="1076"/>
          <ac:cxnSpMkLst>
            <pc:docMk/>
            <pc:sldMk cId="1644048337" sldId="290"/>
            <ac:cxnSpMk id="89" creationId="{9C760B28-37C8-4237-A869-8AA8CD128B7F}"/>
          </ac:cxnSpMkLst>
        </pc:cxnChg>
      </pc:sldChg>
      <pc:sldChg chg="del">
        <pc:chgData name="Vincent 6" userId="2d2cc1441dcd44d4" providerId="Windows Live" clId="Web-{75C2291B-24A0-4120-B78F-91E0F6B0C6BF}" dt="2021-07-09T02:43:28.731" v="542"/>
        <pc:sldMkLst>
          <pc:docMk/>
          <pc:sldMk cId="2712636392" sldId="293"/>
        </pc:sldMkLst>
      </pc:sldChg>
      <pc:sldChg chg="add replId">
        <pc:chgData name="Vincent 6" userId="2d2cc1441dcd44d4" providerId="Windows Live" clId="Web-{75C2291B-24A0-4120-B78F-91E0F6B0C6BF}" dt="2021-07-09T01:40:08.844" v="108"/>
        <pc:sldMkLst>
          <pc:docMk/>
          <pc:sldMk cId="3586208996" sldId="295"/>
        </pc:sldMkLst>
      </pc:sldChg>
    </pc:docChg>
  </pc:docChgLst>
  <pc:docChgLst>
    <pc:chgData name="Kyle Frizol" userId="93751314632ae04f" providerId="Windows Live" clId="Web-{ACC9BFCE-E453-4BFF-B423-8D636AB3ADFE}"/>
    <pc:docChg chg="addSld modSld">
      <pc:chgData name="Kyle Frizol" userId="93751314632ae04f" providerId="Windows Live" clId="Web-{ACC9BFCE-E453-4BFF-B423-8D636AB3ADFE}" dt="2021-07-09T22:17:17.132" v="1041" actId="20577"/>
      <pc:docMkLst>
        <pc:docMk/>
      </pc:docMkLst>
      <pc:sldChg chg="addSp delSp modSp">
        <pc:chgData name="Kyle Frizol" userId="93751314632ae04f" providerId="Windows Live" clId="Web-{ACC9BFCE-E453-4BFF-B423-8D636AB3ADFE}" dt="2021-07-09T22:08:30.090" v="664" actId="20577"/>
        <pc:sldMkLst>
          <pc:docMk/>
          <pc:sldMk cId="1644048337" sldId="290"/>
        </pc:sldMkLst>
        <pc:spChg chg="mod">
          <ac:chgData name="Kyle Frizol" userId="93751314632ae04f" providerId="Windows Live" clId="Web-{ACC9BFCE-E453-4BFF-B423-8D636AB3ADFE}" dt="2021-07-09T21:53:29.024" v="170" actId="1076"/>
          <ac:spMkLst>
            <pc:docMk/>
            <pc:sldMk cId="1644048337" sldId="290"/>
            <ac:spMk id="3" creationId="{6F946A0C-24C3-4C65-A9BE-314C06498E13}"/>
          </ac:spMkLst>
        </pc:spChg>
        <pc:spChg chg="mod">
          <ac:chgData name="Kyle Frizol" userId="93751314632ae04f" providerId="Windows Live" clId="Web-{ACC9BFCE-E453-4BFF-B423-8D636AB3ADFE}" dt="2021-07-09T21:53:44.071" v="175" actId="1076"/>
          <ac:spMkLst>
            <pc:docMk/>
            <pc:sldMk cId="1644048337" sldId="290"/>
            <ac:spMk id="77" creationId="{AC227BE9-2A5B-4199-83C2-50BEF5024257}"/>
          </ac:spMkLst>
        </pc:spChg>
        <pc:spChg chg="add mod">
          <ac:chgData name="Kyle Frizol" userId="93751314632ae04f" providerId="Windows Live" clId="Web-{ACC9BFCE-E453-4BFF-B423-8D636AB3ADFE}" dt="2021-07-09T21:53:33.399" v="172" actId="1076"/>
          <ac:spMkLst>
            <pc:docMk/>
            <pc:sldMk cId="1644048337" sldId="290"/>
            <ac:spMk id="78" creationId="{AC822172-E74A-402E-88D7-046705AC3E96}"/>
          </ac:spMkLst>
        </pc:spChg>
        <pc:spChg chg="mod">
          <ac:chgData name="Kyle Frizol" userId="93751314632ae04f" providerId="Windows Live" clId="Web-{ACC9BFCE-E453-4BFF-B423-8D636AB3ADFE}" dt="2021-07-09T21:45:20.556" v="12" actId="1076"/>
          <ac:spMkLst>
            <pc:docMk/>
            <pc:sldMk cId="1644048337" sldId="290"/>
            <ac:spMk id="80" creationId="{A2ECDD7F-0773-47A4-AFDF-DE6AB382B7B5}"/>
          </ac:spMkLst>
        </pc:spChg>
        <pc:spChg chg="add mod">
          <ac:chgData name="Kyle Frizol" userId="93751314632ae04f" providerId="Windows Live" clId="Web-{ACC9BFCE-E453-4BFF-B423-8D636AB3ADFE}" dt="2021-07-09T21:48:35.283" v="76" actId="1076"/>
          <ac:spMkLst>
            <pc:docMk/>
            <pc:sldMk cId="1644048337" sldId="290"/>
            <ac:spMk id="81" creationId="{56238257-70A1-436B-AFB9-AA0797AD22D3}"/>
          </ac:spMkLst>
        </pc:spChg>
        <pc:spChg chg="mod">
          <ac:chgData name="Kyle Frizol" userId="93751314632ae04f" providerId="Windows Live" clId="Web-{ACC9BFCE-E453-4BFF-B423-8D636AB3ADFE}" dt="2021-07-09T21:47:30.922" v="44" actId="1076"/>
          <ac:spMkLst>
            <pc:docMk/>
            <pc:sldMk cId="1644048337" sldId="290"/>
            <ac:spMk id="85" creationId="{E0B7E78F-8A63-4500-AE36-7C790D59E521}"/>
          </ac:spMkLst>
        </pc:spChg>
        <pc:spChg chg="mod">
          <ac:chgData name="Kyle Frizol" userId="93751314632ae04f" providerId="Windows Live" clId="Web-{ACC9BFCE-E453-4BFF-B423-8D636AB3ADFE}" dt="2021-07-09T21:49:08.815" v="84" actId="1076"/>
          <ac:spMkLst>
            <pc:docMk/>
            <pc:sldMk cId="1644048337" sldId="290"/>
            <ac:spMk id="86" creationId="{BDEADDAE-9359-4541-87EA-BB0AA6D8DD5A}"/>
          </ac:spMkLst>
        </pc:spChg>
        <pc:spChg chg="mod">
          <ac:chgData name="Kyle Frizol" userId="93751314632ae04f" providerId="Windows Live" clId="Web-{ACC9BFCE-E453-4BFF-B423-8D636AB3ADFE}" dt="2021-07-09T21:50:21.801" v="113" actId="1076"/>
          <ac:spMkLst>
            <pc:docMk/>
            <pc:sldMk cId="1644048337" sldId="290"/>
            <ac:spMk id="87" creationId="{831BBA9F-BE97-4D17-B9A9-6F104BC3B92A}"/>
          </ac:spMkLst>
        </pc:spChg>
        <pc:spChg chg="add mod">
          <ac:chgData name="Kyle Frizol" userId="93751314632ae04f" providerId="Windows Live" clId="Web-{ACC9BFCE-E453-4BFF-B423-8D636AB3ADFE}" dt="2021-07-09T21:50:01.832" v="109" actId="20577"/>
          <ac:spMkLst>
            <pc:docMk/>
            <pc:sldMk cId="1644048337" sldId="290"/>
            <ac:spMk id="107" creationId="{3958CB84-70FD-4F85-BDE6-8DE9C0B4FBE8}"/>
          </ac:spMkLst>
        </pc:spChg>
        <pc:spChg chg="add mod">
          <ac:chgData name="Kyle Frizol" userId="93751314632ae04f" providerId="Windows Live" clId="Web-{ACC9BFCE-E453-4BFF-B423-8D636AB3ADFE}" dt="2021-07-09T21:51:28.287" v="142" actId="14100"/>
          <ac:spMkLst>
            <pc:docMk/>
            <pc:sldMk cId="1644048337" sldId="290"/>
            <ac:spMk id="110" creationId="{93D61DB3-12F3-47CC-A23D-87D7617D6916}"/>
          </ac:spMkLst>
        </pc:spChg>
        <pc:spChg chg="add mod">
          <ac:chgData name="Kyle Frizol" userId="93751314632ae04f" providerId="Windows Live" clId="Web-{ACC9BFCE-E453-4BFF-B423-8D636AB3ADFE}" dt="2021-07-09T22:08:30.090" v="664" actId="20577"/>
          <ac:spMkLst>
            <pc:docMk/>
            <pc:sldMk cId="1644048337" sldId="290"/>
            <ac:spMk id="112" creationId="{2A0AC91D-9C2B-4710-9BBF-FA076248E2BC}"/>
          </ac:spMkLst>
        </pc:spChg>
        <pc:picChg chg="mod">
          <ac:chgData name="Kyle Frizol" userId="93751314632ae04f" providerId="Windows Live" clId="Web-{ACC9BFCE-E453-4BFF-B423-8D636AB3ADFE}" dt="2021-07-09T21:53:26.399" v="169" actId="1076"/>
          <ac:picMkLst>
            <pc:docMk/>
            <pc:sldMk cId="1644048337" sldId="290"/>
            <ac:picMk id="8" creationId="{09DECA27-FC45-4FCC-A0FC-2B5199B31F1E}"/>
          </ac:picMkLst>
        </pc:picChg>
        <pc:picChg chg="mod">
          <ac:chgData name="Kyle Frizol" userId="93751314632ae04f" providerId="Windows Live" clId="Web-{ACC9BFCE-E453-4BFF-B423-8D636AB3ADFE}" dt="2021-07-09T21:47:38.922" v="47" actId="1076"/>
          <ac:picMkLst>
            <pc:docMk/>
            <pc:sldMk cId="1644048337" sldId="290"/>
            <ac:picMk id="35" creationId="{45239B5D-664D-4709-847B-C898BC056FD9}"/>
          </ac:picMkLst>
        </pc:picChg>
        <pc:picChg chg="mod">
          <ac:chgData name="Kyle Frizol" userId="93751314632ae04f" providerId="Windows Live" clId="Web-{ACC9BFCE-E453-4BFF-B423-8D636AB3ADFE}" dt="2021-07-09T21:49:06.502" v="83" actId="1076"/>
          <ac:picMkLst>
            <pc:docMk/>
            <pc:sldMk cId="1644048337" sldId="290"/>
            <ac:picMk id="36" creationId="{4303EE69-8482-42AB-A988-CF2BD9624E09}"/>
          </ac:picMkLst>
        </pc:picChg>
        <pc:picChg chg="mod">
          <ac:chgData name="Kyle Frizol" userId="93751314632ae04f" providerId="Windows Live" clId="Web-{ACC9BFCE-E453-4BFF-B423-8D636AB3ADFE}" dt="2021-07-09T21:53:41.914" v="174" actId="1076"/>
          <ac:picMkLst>
            <pc:docMk/>
            <pc:sldMk cId="1644048337" sldId="290"/>
            <ac:picMk id="97" creationId="{4C09075D-D002-4C7A-9133-919D152CDE2F}"/>
          </ac:picMkLst>
        </pc:picChg>
        <pc:picChg chg="mod">
          <ac:chgData name="Kyle Frizol" userId="93751314632ae04f" providerId="Windows Live" clId="Web-{ACC9BFCE-E453-4BFF-B423-8D636AB3ADFE}" dt="2021-07-09T21:45:58.745" v="24" actId="1076"/>
          <ac:picMkLst>
            <pc:docMk/>
            <pc:sldMk cId="1644048337" sldId="290"/>
            <ac:picMk id="98" creationId="{F2328138-8714-4201-934C-51AC61B5BC40}"/>
          </ac:picMkLst>
        </pc:picChg>
        <pc:picChg chg="mod">
          <ac:chgData name="Kyle Frizol" userId="93751314632ae04f" providerId="Windows Live" clId="Web-{ACC9BFCE-E453-4BFF-B423-8D636AB3ADFE}" dt="2021-07-09T21:50:18.941" v="112" actId="1076"/>
          <ac:picMkLst>
            <pc:docMk/>
            <pc:sldMk cId="1644048337" sldId="290"/>
            <ac:picMk id="100" creationId="{4498007E-66EC-42CD-A8E5-EAC6BE5356C8}"/>
          </ac:picMkLst>
        </pc:picChg>
        <pc:cxnChg chg="add del mod">
          <ac:chgData name="Kyle Frizol" userId="93751314632ae04f" providerId="Windows Live" clId="Web-{ACC9BFCE-E453-4BFF-B423-8D636AB3ADFE}" dt="2021-07-09T21:45:22.385" v="18"/>
          <ac:cxnSpMkLst>
            <pc:docMk/>
            <pc:sldMk cId="1644048337" sldId="290"/>
            <ac:cxnSpMk id="75" creationId="{D90019A8-837E-4834-89E3-3196FA089325}"/>
          </ac:cxnSpMkLst>
        </pc:cxnChg>
        <pc:cxnChg chg="add mod">
          <ac:chgData name="Kyle Frizol" userId="93751314632ae04f" providerId="Windows Live" clId="Web-{ACC9BFCE-E453-4BFF-B423-8D636AB3ADFE}" dt="2021-07-09T21:46:10.964" v="25" actId="1076"/>
          <ac:cxnSpMkLst>
            <pc:docMk/>
            <pc:sldMk cId="1644048337" sldId="290"/>
            <ac:cxnSpMk id="76" creationId="{7BC8C8BF-3A09-42C8-8179-BED5A9BDD067}"/>
          </ac:cxnSpMkLst>
        </pc:cxnChg>
        <pc:cxnChg chg="add mod">
          <ac:chgData name="Kyle Frizol" userId="93751314632ae04f" providerId="Windows Live" clId="Web-{ACC9BFCE-E453-4BFF-B423-8D636AB3ADFE}" dt="2021-07-09T21:47:48.391" v="49" actId="1076"/>
          <ac:cxnSpMkLst>
            <pc:docMk/>
            <pc:sldMk cId="1644048337" sldId="290"/>
            <ac:cxnSpMk id="79" creationId="{E7427A4B-3455-41BF-8C65-96CF5AA9BE84}"/>
          </ac:cxnSpMkLst>
        </pc:cxnChg>
        <pc:cxnChg chg="add mod">
          <ac:chgData name="Kyle Frizol" userId="93751314632ae04f" providerId="Windows Live" clId="Web-{ACC9BFCE-E453-4BFF-B423-8D636AB3ADFE}" dt="2021-07-09T21:49:20.565" v="87" actId="1076"/>
          <ac:cxnSpMkLst>
            <pc:docMk/>
            <pc:sldMk cId="1644048337" sldId="290"/>
            <ac:cxnSpMk id="82" creationId="{99B89282-B930-4A2D-8A34-649420FADB65}"/>
          </ac:cxnSpMkLst>
        </pc:cxnChg>
        <pc:cxnChg chg="mod">
          <ac:chgData name="Kyle Frizol" userId="93751314632ae04f" providerId="Windows Live" clId="Web-{ACC9BFCE-E453-4BFF-B423-8D636AB3ADFE}" dt="2021-07-09T21:53:37.039" v="173" actId="1076"/>
          <ac:cxnSpMkLst>
            <pc:docMk/>
            <pc:sldMk cId="1644048337" sldId="290"/>
            <ac:cxnSpMk id="83" creationId="{57D66E44-9759-42F5-98C8-110A4474BF43}"/>
          </ac:cxnSpMkLst>
        </pc:cxnChg>
        <pc:cxnChg chg="mod">
          <ac:chgData name="Kyle Frizol" userId="93751314632ae04f" providerId="Windows Live" clId="Web-{ACC9BFCE-E453-4BFF-B423-8D636AB3ADFE}" dt="2021-07-09T21:53:47.477" v="176" actId="1076"/>
          <ac:cxnSpMkLst>
            <pc:docMk/>
            <pc:sldMk cId="1644048337" sldId="290"/>
            <ac:cxnSpMk id="92" creationId="{13734190-A169-4B30-8909-A3B446E499A3}"/>
          </ac:cxnSpMkLst>
        </pc:cxnChg>
        <pc:cxnChg chg="mod">
          <ac:chgData name="Kyle Frizol" userId="93751314632ae04f" providerId="Windows Live" clId="Web-{ACC9BFCE-E453-4BFF-B423-8D636AB3ADFE}" dt="2021-07-09T21:45:20.510" v="11" actId="1076"/>
          <ac:cxnSpMkLst>
            <pc:docMk/>
            <pc:sldMk cId="1644048337" sldId="290"/>
            <ac:cxnSpMk id="93" creationId="{38EC7AD7-7C1A-4D35-8683-7528955E25FF}"/>
          </ac:cxnSpMkLst>
        </pc:cxnChg>
        <pc:cxnChg chg="mod">
          <ac:chgData name="Kyle Frizol" userId="93751314632ae04f" providerId="Windows Live" clId="Web-{ACC9BFCE-E453-4BFF-B423-8D636AB3ADFE}" dt="2021-07-09T21:47:43.485" v="48" actId="1076"/>
          <ac:cxnSpMkLst>
            <pc:docMk/>
            <pc:sldMk cId="1644048337" sldId="290"/>
            <ac:cxnSpMk id="94" creationId="{5B967D1A-C323-4D82-971F-18FF029EED71}"/>
          </ac:cxnSpMkLst>
        </pc:cxnChg>
        <pc:cxnChg chg="mod">
          <ac:chgData name="Kyle Frizol" userId="93751314632ae04f" providerId="Windows Live" clId="Web-{ACC9BFCE-E453-4BFF-B423-8D636AB3ADFE}" dt="2021-07-09T21:49:12.487" v="85" actId="1076"/>
          <ac:cxnSpMkLst>
            <pc:docMk/>
            <pc:sldMk cId="1644048337" sldId="290"/>
            <ac:cxnSpMk id="95" creationId="{7B48221E-9749-4FD2-B71C-5BEFB1AAD0DC}"/>
          </ac:cxnSpMkLst>
        </pc:cxnChg>
        <pc:cxnChg chg="mod">
          <ac:chgData name="Kyle Frizol" userId="93751314632ae04f" providerId="Windows Live" clId="Web-{ACC9BFCE-E453-4BFF-B423-8D636AB3ADFE}" dt="2021-07-09T21:50:26.363" v="114" actId="1076"/>
          <ac:cxnSpMkLst>
            <pc:docMk/>
            <pc:sldMk cId="1644048337" sldId="290"/>
            <ac:cxnSpMk id="96" creationId="{438B1A71-D5BF-4A67-B944-69B58F7CE6EF}"/>
          </ac:cxnSpMkLst>
        </pc:cxnChg>
        <pc:cxnChg chg="add del mod">
          <ac:chgData name="Kyle Frizol" userId="93751314632ae04f" providerId="Windows Live" clId="Web-{ACC9BFCE-E453-4BFF-B423-8D636AB3ADFE}" dt="2021-07-09T21:49:25.690" v="89"/>
          <ac:cxnSpMkLst>
            <pc:docMk/>
            <pc:sldMk cId="1644048337" sldId="290"/>
            <ac:cxnSpMk id="99" creationId="{702D31F8-F332-489B-A16E-BCBACF60227F}"/>
          </ac:cxnSpMkLst>
        </pc:cxnChg>
        <pc:cxnChg chg="add del mod">
          <ac:chgData name="Kyle Frizol" userId="93751314632ae04f" providerId="Windows Live" clId="Web-{ACC9BFCE-E453-4BFF-B423-8D636AB3ADFE}" dt="2021-07-09T21:49:31.315" v="91"/>
          <ac:cxnSpMkLst>
            <pc:docMk/>
            <pc:sldMk cId="1644048337" sldId="290"/>
            <ac:cxnSpMk id="106" creationId="{DB91E77C-BAFA-45F9-9C45-C981605E6EF7}"/>
          </ac:cxnSpMkLst>
        </pc:cxnChg>
        <pc:cxnChg chg="add mod">
          <ac:chgData name="Kyle Frizol" userId="93751314632ae04f" providerId="Windows Live" clId="Web-{ACC9BFCE-E453-4BFF-B423-8D636AB3ADFE}" dt="2021-07-09T21:50:36.879" v="115" actId="1076"/>
          <ac:cxnSpMkLst>
            <pc:docMk/>
            <pc:sldMk cId="1644048337" sldId="290"/>
            <ac:cxnSpMk id="108" creationId="{5BDD81AB-AF6E-498D-BB34-3C0471DD1DB9}"/>
          </ac:cxnSpMkLst>
        </pc:cxnChg>
        <pc:cxnChg chg="add del mod">
          <ac:chgData name="Kyle Frizol" userId="93751314632ae04f" providerId="Windows Live" clId="Web-{ACC9BFCE-E453-4BFF-B423-8D636AB3ADFE}" dt="2021-07-09T21:50:43.864" v="117"/>
          <ac:cxnSpMkLst>
            <pc:docMk/>
            <pc:sldMk cId="1644048337" sldId="290"/>
            <ac:cxnSpMk id="109" creationId="{6926F54D-BA14-4277-809A-6B1534980F6B}"/>
          </ac:cxnSpMkLst>
        </pc:cxnChg>
        <pc:cxnChg chg="add mod">
          <ac:chgData name="Kyle Frizol" userId="93751314632ae04f" providerId="Windows Live" clId="Web-{ACC9BFCE-E453-4BFF-B423-8D636AB3ADFE}" dt="2021-07-09T21:52:03.553" v="148" actId="1076"/>
          <ac:cxnSpMkLst>
            <pc:docMk/>
            <pc:sldMk cId="1644048337" sldId="290"/>
            <ac:cxnSpMk id="111" creationId="{38749E5C-BA05-434E-8EB2-3CB0389A126D}"/>
          </ac:cxnSpMkLst>
        </pc:cxnChg>
      </pc:sldChg>
      <pc:sldChg chg="addSp modSp add replId">
        <pc:chgData name="Kyle Frizol" userId="93751314632ae04f" providerId="Windows Live" clId="Web-{ACC9BFCE-E453-4BFF-B423-8D636AB3ADFE}" dt="2021-07-09T22:17:17.132" v="1041" actId="20577"/>
        <pc:sldMkLst>
          <pc:docMk/>
          <pc:sldMk cId="1244170112" sldId="295"/>
        </pc:sldMkLst>
        <pc:spChg chg="mod ord">
          <ac:chgData name="Kyle Frizol" userId="93751314632ae04f" providerId="Windows Live" clId="Web-{ACC9BFCE-E453-4BFF-B423-8D636AB3ADFE}" dt="2021-07-09T21:57:07.794" v="226" actId="1076"/>
          <ac:spMkLst>
            <pc:docMk/>
            <pc:sldMk cId="1244170112" sldId="295"/>
            <ac:spMk id="2" creationId="{7A0A1956-97C8-4ED3-B10C-26392A0C7DE7}"/>
          </ac:spMkLst>
        </pc:spChg>
        <pc:spChg chg="mod">
          <ac:chgData name="Kyle Frizol" userId="93751314632ae04f" providerId="Windows Live" clId="Web-{ACC9BFCE-E453-4BFF-B423-8D636AB3ADFE}" dt="2021-07-09T21:55:16.057" v="193" actId="14100"/>
          <ac:spMkLst>
            <pc:docMk/>
            <pc:sldMk cId="1244170112" sldId="295"/>
            <ac:spMk id="7" creationId="{7EFC94DA-46EF-4250-87B7-A1FA58602CA3}"/>
          </ac:spMkLst>
        </pc:spChg>
        <pc:spChg chg="mod ord">
          <ac:chgData name="Kyle Frizol" userId="93751314632ae04f" providerId="Windows Live" clId="Web-{ACC9BFCE-E453-4BFF-B423-8D636AB3ADFE}" dt="2021-07-09T22:03:16.052" v="404" actId="1076"/>
          <ac:spMkLst>
            <pc:docMk/>
            <pc:sldMk cId="1244170112" sldId="295"/>
            <ac:spMk id="8" creationId="{C47448C0-4B91-4EF0-9FF0-9228EEF3E8E5}"/>
          </ac:spMkLst>
        </pc:spChg>
        <pc:spChg chg="add mod">
          <ac:chgData name="Kyle Frizol" userId="93751314632ae04f" providerId="Windows Live" clId="Web-{ACC9BFCE-E453-4BFF-B423-8D636AB3ADFE}" dt="2021-07-09T22:17:17.132" v="1041" actId="20577"/>
          <ac:spMkLst>
            <pc:docMk/>
            <pc:sldMk cId="1244170112" sldId="295"/>
            <ac:spMk id="9" creationId="{8402CCB9-8DC4-4EBD-9395-0B71CFA0E2F4}"/>
          </ac:spMkLst>
        </pc:spChg>
        <pc:spChg chg="mod">
          <ac:chgData name="Kyle Frizol" userId="93751314632ae04f" providerId="Windows Live" clId="Web-{ACC9BFCE-E453-4BFF-B423-8D636AB3ADFE}" dt="2021-07-09T21:55:37.401" v="197" actId="20577"/>
          <ac:spMkLst>
            <pc:docMk/>
            <pc:sldMk cId="1244170112" sldId="295"/>
            <ac:spMk id="14" creationId="{C32A5C5A-9A8E-4A6A-8C47-417DD59DA57C}"/>
          </ac:spMkLst>
        </pc:spChg>
        <pc:spChg chg="mod">
          <ac:chgData name="Kyle Frizol" userId="93751314632ae04f" providerId="Windows Live" clId="Web-{ACC9BFCE-E453-4BFF-B423-8D636AB3ADFE}" dt="2021-07-09T21:55:29.214" v="195" actId="1076"/>
          <ac:spMkLst>
            <pc:docMk/>
            <pc:sldMk cId="1244170112" sldId="295"/>
            <ac:spMk id="16" creationId="{73AFF40F-11ED-420B-911F-DAA8CD97FE6F}"/>
          </ac:spMkLst>
        </pc:spChg>
        <pc:spChg chg="mod">
          <ac:chgData name="Kyle Frizol" userId="93751314632ae04f" providerId="Windows Live" clId="Web-{ACC9BFCE-E453-4BFF-B423-8D636AB3ADFE}" dt="2021-07-09T21:57:19.997" v="234" actId="1076"/>
          <ac:spMkLst>
            <pc:docMk/>
            <pc:sldMk cId="1244170112" sldId="295"/>
            <ac:spMk id="17" creationId="{79921CA2-0AE0-4D05-9F0F-5D0A358DE50C}"/>
          </ac:spMkLst>
        </pc:spChg>
        <pc:spChg chg="mod">
          <ac:chgData name="Kyle Frizol" userId="93751314632ae04f" providerId="Windows Live" clId="Web-{ACC9BFCE-E453-4BFF-B423-8D636AB3ADFE}" dt="2021-07-09T22:01:40.753" v="373" actId="20577"/>
          <ac:spMkLst>
            <pc:docMk/>
            <pc:sldMk cId="1244170112" sldId="295"/>
            <ac:spMk id="20" creationId="{EAB2760E-5D6D-413C-8F04-4D8D96F4E262}"/>
          </ac:spMkLst>
        </pc:spChg>
        <pc:spChg chg="mod">
          <ac:chgData name="Kyle Frizol" userId="93751314632ae04f" providerId="Windows Live" clId="Web-{ACC9BFCE-E453-4BFF-B423-8D636AB3ADFE}" dt="2021-07-09T22:02:23.785" v="399" actId="1076"/>
          <ac:spMkLst>
            <pc:docMk/>
            <pc:sldMk cId="1244170112" sldId="295"/>
            <ac:spMk id="21" creationId="{1BB5F497-FAB7-44FD-B474-CD17751390DD}"/>
          </ac:spMkLst>
        </pc:spChg>
        <pc:picChg chg="mod ord">
          <ac:chgData name="Kyle Frizol" userId="93751314632ae04f" providerId="Windows Live" clId="Web-{ACC9BFCE-E453-4BFF-B423-8D636AB3ADFE}" dt="2021-07-09T22:03:02.723" v="402" actId="1076"/>
          <ac:picMkLst>
            <pc:docMk/>
            <pc:sldMk cId="1244170112" sldId="295"/>
            <ac:picMk id="3" creationId="{EFD83F63-E002-4C54-B711-382425052031}"/>
          </ac:picMkLst>
        </pc:picChg>
      </pc:sldChg>
    </pc:docChg>
  </pc:docChgLst>
  <pc:docChgLst>
    <pc:chgData name="Vincent 6" userId="2d2cc1441dcd44d4" providerId="Windows Live" clId="Web-{1A5FD606-3EA1-442E-89C5-5A0C852A1D86}"/>
    <pc:docChg chg="delSld modSld">
      <pc:chgData name="Vincent 6" userId="2d2cc1441dcd44d4" providerId="Windows Live" clId="Web-{1A5FD606-3EA1-442E-89C5-5A0C852A1D86}" dt="2021-07-09T17:24:36.525" v="859" actId="14100"/>
      <pc:docMkLst>
        <pc:docMk/>
      </pc:docMkLst>
      <pc:sldChg chg="addSp delSp modSp addCm delCm">
        <pc:chgData name="Vincent 6" userId="2d2cc1441dcd44d4" providerId="Windows Live" clId="Web-{1A5FD606-3EA1-442E-89C5-5A0C852A1D86}" dt="2021-07-09T17:24:36.525" v="859" actId="14100"/>
        <pc:sldMkLst>
          <pc:docMk/>
          <pc:sldMk cId="1644048337" sldId="290"/>
        </pc:sldMkLst>
        <pc:spChg chg="mod">
          <ac:chgData name="Vincent 6" userId="2d2cc1441dcd44d4" providerId="Windows Live" clId="Web-{1A5FD606-3EA1-442E-89C5-5A0C852A1D86}" dt="2021-07-09T17:17:47.174" v="660" actId="1076"/>
          <ac:spMkLst>
            <pc:docMk/>
            <pc:sldMk cId="1644048337" sldId="290"/>
            <ac:spMk id="3" creationId="{6F946A0C-24C3-4C65-A9BE-314C06498E13}"/>
          </ac:spMkLst>
        </pc:spChg>
        <pc:spChg chg="mod">
          <ac:chgData name="Vincent 6" userId="2d2cc1441dcd44d4" providerId="Windows Live" clId="Web-{1A5FD606-3EA1-442E-89C5-5A0C852A1D86}" dt="2021-07-09T17:02:06.090" v="556" actId="1076"/>
          <ac:spMkLst>
            <pc:docMk/>
            <pc:sldMk cId="1644048337" sldId="290"/>
            <ac:spMk id="14" creationId="{09EF0468-9A27-4801-9F1F-595A18456C1F}"/>
          </ac:spMkLst>
        </pc:spChg>
        <pc:spChg chg="mod">
          <ac:chgData name="Vincent 6" userId="2d2cc1441dcd44d4" providerId="Windows Live" clId="Web-{1A5FD606-3EA1-442E-89C5-5A0C852A1D86}" dt="2021-07-09T17:20:21.448" v="689" actId="1076"/>
          <ac:spMkLst>
            <pc:docMk/>
            <pc:sldMk cId="1644048337" sldId="290"/>
            <ac:spMk id="15" creationId="{BF6D6505-F044-45B0-8769-12EFAFBC82B8}"/>
          </ac:spMkLst>
        </pc:spChg>
        <pc:spChg chg="mod">
          <ac:chgData name="Vincent 6" userId="2d2cc1441dcd44d4" providerId="Windows Live" clId="Web-{1A5FD606-3EA1-442E-89C5-5A0C852A1D86}" dt="2021-07-09T17:16:48.671" v="649" actId="1076"/>
          <ac:spMkLst>
            <pc:docMk/>
            <pc:sldMk cId="1644048337" sldId="290"/>
            <ac:spMk id="16" creationId="{29CF4396-ABD4-451C-9CAC-94BC77B0848E}"/>
          </ac:spMkLst>
        </pc:spChg>
        <pc:spChg chg="mod">
          <ac:chgData name="Vincent 6" userId="2d2cc1441dcd44d4" providerId="Windows Live" clId="Web-{1A5FD606-3EA1-442E-89C5-5A0C852A1D86}" dt="2021-07-09T17:23:09.286" v="848" actId="1076"/>
          <ac:spMkLst>
            <pc:docMk/>
            <pc:sldMk cId="1644048337" sldId="290"/>
            <ac:spMk id="19" creationId="{53B704F1-B0F1-4F97-8BD6-638FAFCFA3DE}"/>
          </ac:spMkLst>
        </pc:spChg>
        <pc:spChg chg="mod">
          <ac:chgData name="Vincent 6" userId="2d2cc1441dcd44d4" providerId="Windows Live" clId="Web-{1A5FD606-3EA1-442E-89C5-5A0C852A1D86}" dt="2021-07-09T17:22:49.316" v="845" actId="1076"/>
          <ac:spMkLst>
            <pc:docMk/>
            <pc:sldMk cId="1644048337" sldId="290"/>
            <ac:spMk id="21" creationId="{AF0E89EA-743F-44EC-A74B-F4E80F9A7B11}"/>
          </ac:spMkLst>
        </pc:spChg>
        <pc:spChg chg="mod">
          <ac:chgData name="Vincent 6" userId="2d2cc1441dcd44d4" providerId="Windows Live" clId="Web-{1A5FD606-3EA1-442E-89C5-5A0C852A1D86}" dt="2021-07-09T17:16:54.905" v="650" actId="1076"/>
          <ac:spMkLst>
            <pc:docMk/>
            <pc:sldMk cId="1644048337" sldId="290"/>
            <ac:spMk id="23" creationId="{F8D7E83E-F62E-4A53-88F9-3E41AACA80CF}"/>
          </ac:spMkLst>
        </pc:spChg>
        <pc:spChg chg="mod">
          <ac:chgData name="Vincent 6" userId="2d2cc1441dcd44d4" providerId="Windows Live" clId="Web-{1A5FD606-3EA1-442E-89C5-5A0C852A1D86}" dt="2021-07-09T17:00:27.819" v="542" actId="1076"/>
          <ac:spMkLst>
            <pc:docMk/>
            <pc:sldMk cId="1644048337" sldId="290"/>
            <ac:spMk id="28" creationId="{069D6817-5EE4-4585-9AE1-9D71BBEEC1B2}"/>
          </ac:spMkLst>
        </pc:spChg>
        <pc:spChg chg="mod">
          <ac:chgData name="Vincent 6" userId="2d2cc1441dcd44d4" providerId="Windows Live" clId="Web-{1A5FD606-3EA1-442E-89C5-5A0C852A1D86}" dt="2021-07-09T17:00:42.085" v="545" actId="1076"/>
          <ac:spMkLst>
            <pc:docMk/>
            <pc:sldMk cId="1644048337" sldId="290"/>
            <ac:spMk id="30" creationId="{6BD0FC2E-FE95-4B95-BD99-75321069037D}"/>
          </ac:spMkLst>
        </pc:spChg>
        <pc:spChg chg="mod">
          <ac:chgData name="Vincent 6" userId="2d2cc1441dcd44d4" providerId="Windows Live" clId="Web-{1A5FD606-3EA1-442E-89C5-5A0C852A1D86}" dt="2021-07-09T17:01:06.024" v="550" actId="1076"/>
          <ac:spMkLst>
            <pc:docMk/>
            <pc:sldMk cId="1644048337" sldId="290"/>
            <ac:spMk id="31" creationId="{C19F5B9B-71D2-4349-988C-B080D25EFF74}"/>
          </ac:spMkLst>
        </pc:spChg>
        <pc:spChg chg="mod">
          <ac:chgData name="Vincent 6" userId="2d2cc1441dcd44d4" providerId="Windows Live" clId="Web-{1A5FD606-3EA1-442E-89C5-5A0C852A1D86}" dt="2021-07-09T17:01:39.635" v="553" actId="1076"/>
          <ac:spMkLst>
            <pc:docMk/>
            <pc:sldMk cId="1644048337" sldId="290"/>
            <ac:spMk id="34" creationId="{4A3EF28A-3D6F-4881-8B7F-6367197A41C2}"/>
          </ac:spMkLst>
        </pc:spChg>
        <pc:spChg chg="mod">
          <ac:chgData name="Vincent 6" userId="2d2cc1441dcd44d4" providerId="Windows Live" clId="Web-{1A5FD606-3EA1-442E-89C5-5A0C852A1D86}" dt="2021-07-09T17:23:34.022" v="853" actId="1076"/>
          <ac:spMkLst>
            <pc:docMk/>
            <pc:sldMk cId="1644048337" sldId="290"/>
            <ac:spMk id="39" creationId="{00C5C09B-A222-4329-BEBF-CFE96B9A2B3C}"/>
          </ac:spMkLst>
        </pc:spChg>
        <pc:spChg chg="mod">
          <ac:chgData name="Vincent 6" userId="2d2cc1441dcd44d4" providerId="Windows Live" clId="Web-{1A5FD606-3EA1-442E-89C5-5A0C852A1D86}" dt="2021-07-09T17:21:52.344" v="697" actId="1076"/>
          <ac:spMkLst>
            <pc:docMk/>
            <pc:sldMk cId="1644048337" sldId="290"/>
            <ac:spMk id="48" creationId="{B1CAF433-F653-42AB-A0C1-1B70FD2D5237}"/>
          </ac:spMkLst>
        </pc:spChg>
        <pc:spChg chg="mod">
          <ac:chgData name="Vincent 6" userId="2d2cc1441dcd44d4" providerId="Windows Live" clId="Web-{1A5FD606-3EA1-442E-89C5-5A0C852A1D86}" dt="2021-07-09T17:23:47.288" v="855" actId="1076"/>
          <ac:spMkLst>
            <pc:docMk/>
            <pc:sldMk cId="1644048337" sldId="290"/>
            <ac:spMk id="55" creationId="{D1C36BA0-CFFF-47CE-82FF-899CE9F06770}"/>
          </ac:spMkLst>
        </pc:spChg>
        <pc:spChg chg="mod">
          <ac:chgData name="Vincent 6" userId="2d2cc1441dcd44d4" providerId="Windows Live" clId="Web-{1A5FD606-3EA1-442E-89C5-5A0C852A1D86}" dt="2021-07-09T17:23:20.818" v="851" actId="1076"/>
          <ac:spMkLst>
            <pc:docMk/>
            <pc:sldMk cId="1644048337" sldId="290"/>
            <ac:spMk id="60" creationId="{4F37D245-1A5A-4B20-AA35-CCDA11A249EC}"/>
          </ac:spMkLst>
        </pc:spChg>
        <pc:spChg chg="del">
          <ac:chgData name="Vincent 6" userId="2d2cc1441dcd44d4" providerId="Windows Live" clId="Web-{1A5FD606-3EA1-442E-89C5-5A0C852A1D86}" dt="2021-07-09T16:52:42.543" v="507"/>
          <ac:spMkLst>
            <pc:docMk/>
            <pc:sldMk cId="1644048337" sldId="290"/>
            <ac:spMk id="61" creationId="{6D0CCC13-9AD8-4666-95AA-B0F70BB78850}"/>
          </ac:spMkLst>
        </pc:spChg>
        <pc:spChg chg="del">
          <ac:chgData name="Vincent 6" userId="2d2cc1441dcd44d4" providerId="Windows Live" clId="Web-{1A5FD606-3EA1-442E-89C5-5A0C852A1D86}" dt="2021-07-09T16:52:42.543" v="506"/>
          <ac:spMkLst>
            <pc:docMk/>
            <pc:sldMk cId="1644048337" sldId="290"/>
            <ac:spMk id="62" creationId="{8C4A88F8-8157-45DF-BA23-98AC02CE7123}"/>
          </ac:spMkLst>
        </pc:spChg>
        <pc:spChg chg="del">
          <ac:chgData name="Vincent 6" userId="2d2cc1441dcd44d4" providerId="Windows Live" clId="Web-{1A5FD606-3EA1-442E-89C5-5A0C852A1D86}" dt="2021-07-09T16:52:42.527" v="504"/>
          <ac:spMkLst>
            <pc:docMk/>
            <pc:sldMk cId="1644048337" sldId="290"/>
            <ac:spMk id="76" creationId="{8887924F-8911-4E22-974A-1DAF797F373D}"/>
          </ac:spMkLst>
        </pc:spChg>
        <pc:spChg chg="del">
          <ac:chgData name="Vincent 6" userId="2d2cc1441dcd44d4" providerId="Windows Live" clId="Web-{1A5FD606-3EA1-442E-89C5-5A0C852A1D86}" dt="2021-07-09T16:52:42.527" v="502"/>
          <ac:spMkLst>
            <pc:docMk/>
            <pc:sldMk cId="1644048337" sldId="290"/>
            <ac:spMk id="79" creationId="{B43F4772-2972-439E-85FA-0D350886112E}"/>
          </ac:spMkLst>
        </pc:spChg>
        <pc:spChg chg="del">
          <ac:chgData name="Vincent 6" userId="2d2cc1441dcd44d4" providerId="Windows Live" clId="Web-{1A5FD606-3EA1-442E-89C5-5A0C852A1D86}" dt="2021-07-09T16:52:42.527" v="500"/>
          <ac:spMkLst>
            <pc:docMk/>
            <pc:sldMk cId="1644048337" sldId="290"/>
            <ac:spMk id="82" creationId="{E271F991-7C1D-4A3F-9EF2-A458B7A034F6}"/>
          </ac:spMkLst>
        </pc:spChg>
        <pc:spChg chg="add del mod">
          <ac:chgData name="Vincent 6" userId="2d2cc1441dcd44d4" providerId="Windows Live" clId="Web-{1A5FD606-3EA1-442E-89C5-5A0C852A1D86}" dt="2021-07-09T17:18:14.347" v="666"/>
          <ac:spMkLst>
            <pc:docMk/>
            <pc:sldMk cId="1644048337" sldId="290"/>
            <ac:spMk id="99" creationId="{45DFC59A-A430-433C-8C57-19C70BE3964E}"/>
          </ac:spMkLst>
        </pc:spChg>
        <pc:spChg chg="add mod ord">
          <ac:chgData name="Vincent 6" userId="2d2cc1441dcd44d4" providerId="Windows Live" clId="Web-{1A5FD606-3EA1-442E-89C5-5A0C852A1D86}" dt="2021-07-09T17:22:07.267" v="700"/>
          <ac:spMkLst>
            <pc:docMk/>
            <pc:sldMk cId="1644048337" sldId="290"/>
            <ac:spMk id="101" creationId="{6728CE68-747C-4B55-8CC1-4FE02F8E2060}"/>
          </ac:spMkLst>
        </pc:spChg>
        <pc:spChg chg="add mod ord">
          <ac:chgData name="Vincent 6" userId="2d2cc1441dcd44d4" providerId="Windows Live" clId="Web-{1A5FD606-3EA1-442E-89C5-5A0C852A1D86}" dt="2021-07-09T17:20:40.309" v="692" actId="1076"/>
          <ac:spMkLst>
            <pc:docMk/>
            <pc:sldMk cId="1644048337" sldId="290"/>
            <ac:spMk id="102" creationId="{FAC17AF5-A1C6-4B63-B959-47DEEF53FFE6}"/>
          </ac:spMkLst>
        </pc:spChg>
        <pc:spChg chg="add mod ord">
          <ac:chgData name="Vincent 6" userId="2d2cc1441dcd44d4" providerId="Windows Live" clId="Web-{1A5FD606-3EA1-442E-89C5-5A0C852A1D86}" dt="2021-07-09T17:24:36.525" v="859" actId="14100"/>
          <ac:spMkLst>
            <pc:docMk/>
            <pc:sldMk cId="1644048337" sldId="290"/>
            <ac:spMk id="103" creationId="{16222352-73FB-4C01-88CC-000829EBEDB0}"/>
          </ac:spMkLst>
        </pc:spChg>
        <pc:spChg chg="add mod ord">
          <ac:chgData name="Vincent 6" userId="2d2cc1441dcd44d4" providerId="Windows Live" clId="Web-{1A5FD606-3EA1-442E-89C5-5A0C852A1D86}" dt="2021-07-09T17:22:24.580" v="771"/>
          <ac:spMkLst>
            <pc:docMk/>
            <pc:sldMk cId="1644048337" sldId="290"/>
            <ac:spMk id="104" creationId="{2E9A42AE-F0C2-4768-94E1-FE16905667EA}"/>
          </ac:spMkLst>
        </pc:spChg>
        <pc:spChg chg="add mod ord">
          <ac:chgData name="Vincent 6" userId="2d2cc1441dcd44d4" providerId="Windows Live" clId="Web-{1A5FD606-3EA1-442E-89C5-5A0C852A1D86}" dt="2021-07-09T17:22:25.674" v="839"/>
          <ac:spMkLst>
            <pc:docMk/>
            <pc:sldMk cId="1644048337" sldId="290"/>
            <ac:spMk id="105" creationId="{8D1EC63C-A748-43B5-B1BC-FF8D4F5B8E45}"/>
          </ac:spMkLst>
        </pc:spChg>
        <pc:picChg chg="del">
          <ac:chgData name="Vincent 6" userId="2d2cc1441dcd44d4" providerId="Windows Live" clId="Web-{1A5FD606-3EA1-442E-89C5-5A0C852A1D86}" dt="2021-07-09T16:54:12.641" v="514"/>
          <ac:picMkLst>
            <pc:docMk/>
            <pc:sldMk cId="1644048337" sldId="290"/>
            <ac:picMk id="2" creationId="{415BFD6C-A70C-49C5-B41E-6DFEF211E0E8}"/>
          </ac:picMkLst>
        </pc:picChg>
        <pc:picChg chg="mod">
          <ac:chgData name="Vincent 6" userId="2d2cc1441dcd44d4" providerId="Windows Live" clId="Web-{1A5FD606-3EA1-442E-89C5-5A0C852A1D86}" dt="2021-07-09T17:21:55.938" v="698" actId="1076"/>
          <ac:picMkLst>
            <pc:docMk/>
            <pc:sldMk cId="1644048337" sldId="290"/>
            <ac:picMk id="8" creationId="{09DECA27-FC45-4FCC-A0FC-2B5199B31F1E}"/>
          </ac:picMkLst>
        </pc:picChg>
        <pc:picChg chg="mod">
          <ac:chgData name="Vincent 6" userId="2d2cc1441dcd44d4" providerId="Windows Live" clId="Web-{1A5FD606-3EA1-442E-89C5-5A0C852A1D86}" dt="2021-07-09T17:01:15.759" v="552" actId="1076"/>
          <ac:picMkLst>
            <pc:docMk/>
            <pc:sldMk cId="1644048337" sldId="290"/>
            <ac:picMk id="10" creationId="{9587595C-EBD6-4F84-9484-9113915EA52D}"/>
          </ac:picMkLst>
        </pc:picChg>
        <pc:picChg chg="mod">
          <ac:chgData name="Vincent 6" userId="2d2cc1441dcd44d4" providerId="Windows Live" clId="Web-{1A5FD606-3EA1-442E-89C5-5A0C852A1D86}" dt="2021-07-09T17:00:22.303" v="541" actId="1076"/>
          <ac:picMkLst>
            <pc:docMk/>
            <pc:sldMk cId="1644048337" sldId="290"/>
            <ac:picMk id="12" creationId="{753E69F0-5495-45F6-86F4-24BE5BF71134}"/>
          </ac:picMkLst>
        </pc:picChg>
        <pc:picChg chg="del">
          <ac:chgData name="Vincent 6" userId="2d2cc1441dcd44d4" providerId="Windows Live" clId="Web-{1A5FD606-3EA1-442E-89C5-5A0C852A1D86}" dt="2021-07-09T16:59:31.612" v="536"/>
          <ac:picMkLst>
            <pc:docMk/>
            <pc:sldMk cId="1644048337" sldId="290"/>
            <ac:picMk id="18" creationId="{3781E0F4-AC61-400B-A7C2-DF3DA827388B}"/>
          </ac:picMkLst>
        </pc:picChg>
        <pc:picChg chg="mod">
          <ac:chgData name="Vincent 6" userId="2d2cc1441dcd44d4" providerId="Windows Live" clId="Web-{1A5FD606-3EA1-442E-89C5-5A0C852A1D86}" dt="2021-07-09T17:22:54.926" v="846" actId="1076"/>
          <ac:picMkLst>
            <pc:docMk/>
            <pc:sldMk cId="1644048337" sldId="290"/>
            <ac:picMk id="20" creationId="{93EC2B77-4755-41A6-98B2-10A163AB1347}"/>
          </ac:picMkLst>
        </pc:picChg>
        <pc:picChg chg="add mod">
          <ac:chgData name="Vincent 6" userId="2d2cc1441dcd44d4" providerId="Windows Live" clId="Web-{1A5FD606-3EA1-442E-89C5-5A0C852A1D86}" dt="2021-07-09T17:17:58.659" v="663" actId="1076"/>
          <ac:picMkLst>
            <pc:docMk/>
            <pc:sldMk cId="1644048337" sldId="290"/>
            <ac:picMk id="33" creationId="{9456E2FA-E5C5-44EA-988A-1F1C9B652F84}"/>
          </ac:picMkLst>
        </pc:picChg>
        <pc:picChg chg="del">
          <ac:chgData name="Vincent 6" userId="2d2cc1441dcd44d4" providerId="Windows Live" clId="Web-{1A5FD606-3EA1-442E-89C5-5A0C852A1D86}" dt="2021-07-09T16:55:14.614" v="525"/>
          <ac:picMkLst>
            <pc:docMk/>
            <pc:sldMk cId="1644048337" sldId="290"/>
            <ac:picMk id="37" creationId="{4BFBD040-9A12-4A35-9438-65E334F13055}"/>
          </ac:picMkLst>
        </pc:picChg>
        <pc:picChg chg="add mod">
          <ac:chgData name="Vincent 6" userId="2d2cc1441dcd44d4" providerId="Windows Live" clId="Web-{1A5FD606-3EA1-442E-89C5-5A0C852A1D86}" dt="2021-07-09T17:01:01.977" v="549" actId="1076"/>
          <ac:picMkLst>
            <pc:docMk/>
            <pc:sldMk cId="1644048337" sldId="290"/>
            <ac:picMk id="38" creationId="{5E8A2658-6496-4E67-91EF-0E7D75C768E1}"/>
          </ac:picMkLst>
        </pc:picChg>
        <pc:picChg chg="add mod">
          <ac:chgData name="Vincent 6" userId="2d2cc1441dcd44d4" providerId="Windows Live" clId="Web-{1A5FD606-3EA1-442E-89C5-5A0C852A1D86}" dt="2021-07-09T17:23:31.365" v="852" actId="1076"/>
          <ac:picMkLst>
            <pc:docMk/>
            <pc:sldMk cId="1644048337" sldId="290"/>
            <ac:picMk id="40" creationId="{5C658E2D-2900-4651-B673-4FE09E6571B4}"/>
          </ac:picMkLst>
        </pc:picChg>
        <pc:picChg chg="add mod">
          <ac:chgData name="Vincent 6" userId="2d2cc1441dcd44d4" providerId="Windows Live" clId="Web-{1A5FD606-3EA1-442E-89C5-5A0C852A1D86}" dt="2021-07-09T17:22:59.770" v="847" actId="1076"/>
          <ac:picMkLst>
            <pc:docMk/>
            <pc:sldMk cId="1644048337" sldId="290"/>
            <ac:picMk id="41" creationId="{2243319F-FD1F-46C5-92C4-F33AB8DA92DC}"/>
          </ac:picMkLst>
        </pc:picChg>
        <pc:picChg chg="del">
          <ac:chgData name="Vincent 6" userId="2d2cc1441dcd44d4" providerId="Windows Live" clId="Web-{1A5FD606-3EA1-442E-89C5-5A0C852A1D86}" dt="2021-07-09T16:53:32.592" v="510"/>
          <ac:picMkLst>
            <pc:docMk/>
            <pc:sldMk cId="1644048337" sldId="290"/>
            <ac:picMk id="49" creationId="{A1944E19-47E2-434A-BB18-E323C86A76F6}"/>
          </ac:picMkLst>
        </pc:picChg>
        <pc:picChg chg="mod">
          <ac:chgData name="Vincent 6" userId="2d2cc1441dcd44d4" providerId="Windows Live" clId="Web-{1A5FD606-3EA1-442E-89C5-5A0C852A1D86}" dt="2021-07-09T17:22:02.016" v="699" actId="1076"/>
          <ac:picMkLst>
            <pc:docMk/>
            <pc:sldMk cId="1644048337" sldId="290"/>
            <ac:picMk id="51" creationId="{0714F6C4-25A5-4B0B-9C44-A7117C0F809F}"/>
          </ac:picMkLst>
        </pc:picChg>
        <pc:picChg chg="del">
          <ac:chgData name="Vincent 6" userId="2d2cc1441dcd44d4" providerId="Windows Live" clId="Web-{1A5FD606-3EA1-442E-89C5-5A0C852A1D86}" dt="2021-07-09T16:54:46.174" v="522"/>
          <ac:picMkLst>
            <pc:docMk/>
            <pc:sldMk cId="1644048337" sldId="290"/>
            <ac:picMk id="54" creationId="{3E74C98F-8D2B-409B-B5AB-BDACB8A6DEF4}"/>
          </ac:picMkLst>
        </pc:picChg>
        <pc:picChg chg="mod">
          <ac:chgData name="Vincent 6" userId="2d2cc1441dcd44d4" providerId="Windows Live" clId="Web-{1A5FD606-3EA1-442E-89C5-5A0C852A1D86}" dt="2021-07-09T17:23:13.505" v="849" actId="1076"/>
          <ac:picMkLst>
            <pc:docMk/>
            <pc:sldMk cId="1644048337" sldId="290"/>
            <ac:picMk id="59" creationId="{2AD75411-8287-475E-AA1E-1AF92CC6DEFE}"/>
          </ac:picMkLst>
        </pc:picChg>
        <pc:picChg chg="del">
          <ac:chgData name="Vincent 6" userId="2d2cc1441dcd44d4" providerId="Windows Live" clId="Web-{1A5FD606-3EA1-442E-89C5-5A0C852A1D86}" dt="2021-07-09T16:52:42.543" v="505"/>
          <ac:picMkLst>
            <pc:docMk/>
            <pc:sldMk cId="1644048337" sldId="290"/>
            <ac:picMk id="75" creationId="{F52810AD-158D-4229-A6AE-7BCF52BE8AAD}"/>
          </ac:picMkLst>
        </pc:picChg>
        <pc:picChg chg="del">
          <ac:chgData name="Vincent 6" userId="2d2cc1441dcd44d4" providerId="Windows Live" clId="Web-{1A5FD606-3EA1-442E-89C5-5A0C852A1D86}" dt="2021-07-09T16:52:42.527" v="503"/>
          <ac:picMkLst>
            <pc:docMk/>
            <pc:sldMk cId="1644048337" sldId="290"/>
            <ac:picMk id="78" creationId="{593D040E-6172-44C5-BA1E-338AFB621978}"/>
          </ac:picMkLst>
        </pc:picChg>
        <pc:picChg chg="del">
          <ac:chgData name="Vincent 6" userId="2d2cc1441dcd44d4" providerId="Windows Live" clId="Web-{1A5FD606-3EA1-442E-89C5-5A0C852A1D86}" dt="2021-07-09T16:52:42.527" v="501"/>
          <ac:picMkLst>
            <pc:docMk/>
            <pc:sldMk cId="1644048337" sldId="290"/>
            <ac:picMk id="81" creationId="{EB0DBAFE-3B2E-4C99-82EF-A21AD30DA4F2}"/>
          </ac:picMkLst>
        </pc:picChg>
        <pc:picChg chg="add mod">
          <ac:chgData name="Vincent 6" userId="2d2cc1441dcd44d4" providerId="Windows Live" clId="Web-{1A5FD606-3EA1-442E-89C5-5A0C852A1D86}" dt="2021-07-09T17:00:38.616" v="544" actId="1076"/>
          <ac:picMkLst>
            <pc:docMk/>
            <pc:sldMk cId="1644048337" sldId="290"/>
            <ac:picMk id="84" creationId="{DA206815-2E65-4261-811C-6573F6BC0118}"/>
          </ac:picMkLst>
        </pc:picChg>
        <pc:picChg chg="mod">
          <ac:chgData name="Vincent 6" userId="2d2cc1441dcd44d4" providerId="Windows Live" clId="Web-{1A5FD606-3EA1-442E-89C5-5A0C852A1D86}" dt="2021-07-09T17:22:15.189" v="702" actId="1076"/>
          <ac:picMkLst>
            <pc:docMk/>
            <pc:sldMk cId="1644048337" sldId="290"/>
            <ac:picMk id="97" creationId="{4C09075D-D002-4C7A-9133-919D152CDE2F}"/>
          </ac:picMkLst>
        </pc:picChg>
        <pc:picChg chg="mod">
          <ac:chgData name="Vincent 6" userId="2d2cc1441dcd44d4" providerId="Windows Live" clId="Web-{1A5FD606-3EA1-442E-89C5-5A0C852A1D86}" dt="2021-07-09T17:22:35.284" v="841" actId="1076"/>
          <ac:picMkLst>
            <pc:docMk/>
            <pc:sldMk cId="1644048337" sldId="290"/>
            <ac:picMk id="98" creationId="{F2328138-8714-4201-934C-51AC61B5BC40}"/>
          </ac:picMkLst>
        </pc:picChg>
        <pc:cxnChg chg="del">
          <ac:chgData name="Vincent 6" userId="2d2cc1441dcd44d4" providerId="Windows Live" clId="Web-{1A5FD606-3EA1-442E-89C5-5A0C852A1D86}" dt="2021-07-09T16:52:48.277" v="509"/>
          <ac:cxnSpMkLst>
            <pc:docMk/>
            <pc:sldMk cId="1644048337" sldId="290"/>
            <ac:cxnSpMk id="29" creationId="{9375CE1A-7928-4DEE-B7FA-9E28A16D8A4E}"/>
          </ac:cxnSpMkLst>
        </pc:cxnChg>
        <pc:cxnChg chg="del">
          <ac:chgData name="Vincent 6" userId="2d2cc1441dcd44d4" providerId="Windows Live" clId="Web-{1A5FD606-3EA1-442E-89C5-5A0C852A1D86}" dt="2021-07-09T16:52:46.465" v="508"/>
          <ac:cxnSpMkLst>
            <pc:docMk/>
            <pc:sldMk cId="1644048337" sldId="290"/>
            <ac:cxnSpMk id="68" creationId="{DC2A2F53-D1A1-4F1B-9165-EBBD08E14C13}"/>
          </ac:cxnSpMkLst>
        </pc:cxnChg>
        <pc:cxnChg chg="mod">
          <ac:chgData name="Vincent 6" userId="2d2cc1441dcd44d4" providerId="Windows Live" clId="Web-{1A5FD606-3EA1-442E-89C5-5A0C852A1D86}" dt="2021-07-09T17:17:50.721" v="661" actId="1076"/>
          <ac:cxnSpMkLst>
            <pc:docMk/>
            <pc:sldMk cId="1644048337" sldId="290"/>
            <ac:cxnSpMk id="83" creationId="{57D66E44-9759-42F5-98C8-110A4474BF43}"/>
          </ac:cxnSpMkLst>
        </pc:cxnChg>
      </pc:sldChg>
      <pc:sldChg chg="addSp delSp modSp">
        <pc:chgData name="Vincent 6" userId="2d2cc1441dcd44d4" providerId="Windows Live" clId="Web-{1A5FD606-3EA1-442E-89C5-5A0C852A1D86}" dt="2021-07-09T17:15:32.698" v="646" actId="20577"/>
        <pc:sldMkLst>
          <pc:docMk/>
          <pc:sldMk cId="2057999530" sldId="292"/>
        </pc:sldMkLst>
        <pc:spChg chg="add mod">
          <ac:chgData name="Vincent 6" userId="2d2cc1441dcd44d4" providerId="Windows Live" clId="Web-{1A5FD606-3EA1-442E-89C5-5A0C852A1D86}" dt="2021-07-09T16:40:31.314" v="276" actId="1076"/>
          <ac:spMkLst>
            <pc:docMk/>
            <pc:sldMk cId="2057999530" sldId="292"/>
            <ac:spMk id="2" creationId="{7A0A1956-97C8-4ED3-B10C-26392A0C7DE7}"/>
          </ac:spMkLst>
        </pc:spChg>
        <pc:spChg chg="mod">
          <ac:chgData name="Vincent 6" userId="2d2cc1441dcd44d4" providerId="Windows Live" clId="Web-{1A5FD606-3EA1-442E-89C5-5A0C852A1D86}" dt="2021-07-09T16:26:44.907" v="7" actId="20577"/>
          <ac:spMkLst>
            <pc:docMk/>
            <pc:sldMk cId="2057999530" sldId="292"/>
            <ac:spMk id="7" creationId="{7EFC94DA-46EF-4250-87B7-A1FA58602CA3}"/>
          </ac:spMkLst>
        </pc:spChg>
        <pc:spChg chg="add mod">
          <ac:chgData name="Vincent 6" userId="2d2cc1441dcd44d4" providerId="Windows Live" clId="Web-{1A5FD606-3EA1-442E-89C5-5A0C852A1D86}" dt="2021-07-09T17:02:47.592" v="563" actId="1076"/>
          <ac:spMkLst>
            <pc:docMk/>
            <pc:sldMk cId="2057999530" sldId="292"/>
            <ac:spMk id="8" creationId="{C47448C0-4B91-4EF0-9FF0-9228EEF3E8E5}"/>
          </ac:spMkLst>
        </pc:spChg>
        <pc:spChg chg="del">
          <ac:chgData name="Vincent 6" userId="2d2cc1441dcd44d4" providerId="Windows Live" clId="Web-{1A5FD606-3EA1-442E-89C5-5A0C852A1D86}" dt="2021-07-09T16:29:53.762" v="77"/>
          <ac:spMkLst>
            <pc:docMk/>
            <pc:sldMk cId="2057999530" sldId="292"/>
            <ac:spMk id="9" creationId="{73511815-96F3-4548-85B3-0825DA4A6001}"/>
          </ac:spMkLst>
        </pc:spChg>
        <pc:spChg chg="add del mod">
          <ac:chgData name="Vincent 6" userId="2d2cc1441dcd44d4" providerId="Windows Live" clId="Web-{1A5FD606-3EA1-442E-89C5-5A0C852A1D86}" dt="2021-07-09T16:30:52.687" v="90"/>
          <ac:spMkLst>
            <pc:docMk/>
            <pc:sldMk cId="2057999530" sldId="292"/>
            <ac:spMk id="11" creationId="{B2C86821-4EA7-413A-BEA8-038EF47A77BF}"/>
          </ac:spMkLst>
        </pc:spChg>
        <pc:spChg chg="add del mod">
          <ac:chgData name="Vincent 6" userId="2d2cc1441dcd44d4" providerId="Windows Live" clId="Web-{1A5FD606-3EA1-442E-89C5-5A0C852A1D86}" dt="2021-07-09T17:05:52.056" v="611"/>
          <ac:spMkLst>
            <pc:docMk/>
            <pc:sldMk cId="2057999530" sldId="292"/>
            <ac:spMk id="12" creationId="{A6036941-4E5D-484A-96A6-23F09E4F85C8}"/>
          </ac:spMkLst>
        </pc:spChg>
        <pc:spChg chg="add mod ord">
          <ac:chgData name="Vincent 6" userId="2d2cc1441dcd44d4" providerId="Windows Live" clId="Web-{1A5FD606-3EA1-442E-89C5-5A0C852A1D86}" dt="2021-07-09T17:02:15.544" v="557"/>
          <ac:spMkLst>
            <pc:docMk/>
            <pc:sldMk cId="2057999530" sldId="292"/>
            <ac:spMk id="13" creationId="{D15D042A-0FD1-4348-AED3-F664C3AA4D2E}"/>
          </ac:spMkLst>
        </pc:spChg>
        <pc:spChg chg="add mod">
          <ac:chgData name="Vincent 6" userId="2d2cc1441dcd44d4" providerId="Windows Live" clId="Web-{1A5FD606-3EA1-442E-89C5-5A0C852A1D86}" dt="2021-07-09T17:15:32.698" v="646" actId="20577"/>
          <ac:spMkLst>
            <pc:docMk/>
            <pc:sldMk cId="2057999530" sldId="292"/>
            <ac:spMk id="14" creationId="{C32A5C5A-9A8E-4A6A-8C47-417DD59DA57C}"/>
          </ac:spMkLst>
        </pc:spChg>
        <pc:spChg chg="mod">
          <ac:chgData name="Vincent 6" userId="2d2cc1441dcd44d4" providerId="Windows Live" clId="Web-{1A5FD606-3EA1-442E-89C5-5A0C852A1D86}" dt="2021-07-09T16:26:52.642" v="10" actId="20577"/>
          <ac:spMkLst>
            <pc:docMk/>
            <pc:sldMk cId="2057999530" sldId="292"/>
            <ac:spMk id="15" creationId="{AE903859-3631-4614-BB90-EBB25F45636E}"/>
          </ac:spMkLst>
        </pc:spChg>
        <pc:spChg chg="add mod">
          <ac:chgData name="Vincent 6" userId="2d2cc1441dcd44d4" providerId="Windows Live" clId="Web-{1A5FD606-3EA1-442E-89C5-5A0C852A1D86}" dt="2021-07-09T17:02:20.997" v="558"/>
          <ac:spMkLst>
            <pc:docMk/>
            <pc:sldMk cId="2057999530" sldId="292"/>
            <ac:spMk id="16" creationId="{73AFF40F-11ED-420B-911F-DAA8CD97FE6F}"/>
          </ac:spMkLst>
        </pc:spChg>
        <pc:spChg chg="add mod">
          <ac:chgData name="Vincent 6" userId="2d2cc1441dcd44d4" providerId="Windows Live" clId="Web-{1A5FD606-3EA1-442E-89C5-5A0C852A1D86}" dt="2021-07-09T16:41:22.254" v="286" actId="1076"/>
          <ac:spMkLst>
            <pc:docMk/>
            <pc:sldMk cId="2057999530" sldId="292"/>
            <ac:spMk id="17" creationId="{79921CA2-0AE0-4D05-9F0F-5D0A358DE50C}"/>
          </ac:spMkLst>
        </pc:spChg>
        <pc:spChg chg="add del">
          <ac:chgData name="Vincent 6" userId="2d2cc1441dcd44d4" providerId="Windows Live" clId="Web-{1A5FD606-3EA1-442E-89C5-5A0C852A1D86}" dt="2021-07-09T17:04:52.849" v="582"/>
          <ac:spMkLst>
            <pc:docMk/>
            <pc:sldMk cId="2057999530" sldId="292"/>
            <ac:spMk id="18" creationId="{27605A77-8749-4180-825B-442BE07BE8B8}"/>
          </ac:spMkLst>
        </pc:spChg>
        <pc:spChg chg="add mod">
          <ac:chgData name="Vincent 6" userId="2d2cc1441dcd44d4" providerId="Windows Live" clId="Web-{1A5FD606-3EA1-442E-89C5-5A0C852A1D86}" dt="2021-07-09T17:04:41.911" v="579" actId="20577"/>
          <ac:spMkLst>
            <pc:docMk/>
            <pc:sldMk cId="2057999530" sldId="292"/>
            <ac:spMk id="20" creationId="{EAB2760E-5D6D-413C-8F04-4D8D96F4E262}"/>
          </ac:spMkLst>
        </pc:spChg>
        <pc:spChg chg="add mod">
          <ac:chgData name="Vincent 6" userId="2d2cc1441dcd44d4" providerId="Windows Live" clId="Web-{1A5FD606-3EA1-442E-89C5-5A0C852A1D86}" dt="2021-07-09T17:08:02.891" v="636" actId="1076"/>
          <ac:spMkLst>
            <pc:docMk/>
            <pc:sldMk cId="2057999530" sldId="292"/>
            <ac:spMk id="21" creationId="{1BB5F497-FAB7-44FD-B474-CD17751390DD}"/>
          </ac:spMkLst>
        </pc:spChg>
        <pc:spChg chg="add mod">
          <ac:chgData name="Vincent 6" userId="2d2cc1441dcd44d4" providerId="Windows Live" clId="Web-{1A5FD606-3EA1-442E-89C5-5A0C852A1D86}" dt="2021-07-09T17:07:57.188" v="635" actId="1076"/>
          <ac:spMkLst>
            <pc:docMk/>
            <pc:sldMk cId="2057999530" sldId="292"/>
            <ac:spMk id="23" creationId="{7CD727F5-E8ED-4468-8148-DD84E45E6539}"/>
          </ac:spMkLst>
        </pc:spChg>
        <pc:picChg chg="add mod">
          <ac:chgData name="Vincent 6" userId="2d2cc1441dcd44d4" providerId="Windows Live" clId="Web-{1A5FD606-3EA1-442E-89C5-5A0C852A1D86}" dt="2021-07-09T17:08:12.798" v="637" actId="1076"/>
          <ac:picMkLst>
            <pc:docMk/>
            <pc:sldMk cId="2057999530" sldId="292"/>
            <ac:picMk id="3" creationId="{EFD83F63-E002-4C54-B711-382425052031}"/>
          </ac:picMkLst>
        </pc:picChg>
        <pc:picChg chg="add mod">
          <ac:chgData name="Vincent 6" userId="2d2cc1441dcd44d4" providerId="Windows Live" clId="Web-{1A5FD606-3EA1-442E-89C5-5A0C852A1D86}" dt="2021-07-09T17:07:45.093" v="632" actId="14100"/>
          <ac:picMkLst>
            <pc:docMk/>
            <pc:sldMk cId="2057999530" sldId="292"/>
            <ac:picMk id="22" creationId="{94C4EDAF-6CBD-40F9-946A-40D3BFB4887D}"/>
          </ac:picMkLst>
        </pc:picChg>
      </pc:sldChg>
      <pc:sldChg chg="delSp modSp">
        <pc:chgData name="Vincent 6" userId="2d2cc1441dcd44d4" providerId="Windows Live" clId="Web-{1A5FD606-3EA1-442E-89C5-5A0C852A1D86}" dt="2021-07-09T16:52:31.979" v="499"/>
        <pc:sldMkLst>
          <pc:docMk/>
          <pc:sldMk cId="1298049308" sldId="294"/>
        </pc:sldMkLst>
        <pc:spChg chg="mod">
          <ac:chgData name="Vincent 6" userId="2d2cc1441dcd44d4" providerId="Windows Live" clId="Web-{1A5FD606-3EA1-442E-89C5-5A0C852A1D86}" dt="2021-07-09T16:52:27.792" v="497" actId="14100"/>
          <ac:spMkLst>
            <pc:docMk/>
            <pc:sldMk cId="1298049308" sldId="294"/>
            <ac:spMk id="7" creationId="{7EFC94DA-46EF-4250-87B7-A1FA58602CA3}"/>
          </ac:spMkLst>
        </pc:spChg>
        <pc:spChg chg="del">
          <ac:chgData name="Vincent 6" userId="2d2cc1441dcd44d4" providerId="Windows Live" clId="Web-{1A5FD606-3EA1-442E-89C5-5A0C852A1D86}" dt="2021-07-09T16:52:31.979" v="499"/>
          <ac:spMkLst>
            <pc:docMk/>
            <pc:sldMk cId="1298049308" sldId="294"/>
            <ac:spMk id="9" creationId="{73511815-96F3-4548-85B3-0825DA4A6001}"/>
          </ac:spMkLst>
        </pc:spChg>
        <pc:spChg chg="del">
          <ac:chgData name="Vincent 6" userId="2d2cc1441dcd44d4" providerId="Windows Live" clId="Web-{1A5FD606-3EA1-442E-89C5-5A0C852A1D86}" dt="2021-07-09T16:52:29.573" v="498"/>
          <ac:spMkLst>
            <pc:docMk/>
            <pc:sldMk cId="1298049308" sldId="294"/>
            <ac:spMk id="15" creationId="{AE903859-3631-4614-BB90-EBB25F45636E}"/>
          </ac:spMkLst>
        </pc:spChg>
      </pc:sldChg>
      <pc:sldChg chg="del">
        <pc:chgData name="Vincent 6" userId="2d2cc1441dcd44d4" providerId="Windows Live" clId="Web-{1A5FD606-3EA1-442E-89C5-5A0C852A1D86}" dt="2021-07-09T16:24:39.510" v="0"/>
        <pc:sldMkLst>
          <pc:docMk/>
          <pc:sldMk cId="3586208996" sldId="295"/>
        </pc:sldMkLst>
      </pc:sldChg>
    </pc:docChg>
  </pc:docChgLst>
  <pc:docChgLst>
    <pc:chgData name="Matthew Pearce" userId="3f6bfb10dca97ecb" providerId="Windows Live" clId="Web-{EC5ACE19-D916-49FF-8B7F-AFA4B1A9D19D}"/>
    <pc:docChg chg="">
      <pc:chgData name="Matthew Pearce" userId="3f6bfb10dca97ecb" providerId="Windows Live" clId="Web-{EC5ACE19-D916-49FF-8B7F-AFA4B1A9D19D}" dt="2021-07-11T01:28:42.294" v="0"/>
      <pc:docMkLst>
        <pc:docMk/>
      </pc:docMkLst>
      <pc:sldChg chg="addCm">
        <pc:chgData name="Matthew Pearce" userId="3f6bfb10dca97ecb" providerId="Windows Live" clId="Web-{EC5ACE19-D916-49FF-8B7F-AFA4B1A9D19D}" dt="2021-07-11T01:28:42.294" v="0"/>
        <pc:sldMkLst>
          <pc:docMk/>
          <pc:sldMk cId="2057999530" sldId="292"/>
        </pc:sldMkLst>
      </pc:sldChg>
    </pc:docChg>
  </pc:docChgLst>
  <pc:docChgLst>
    <pc:chgData name="Matthew Pearce" userId="3f6bfb10dca97ecb" providerId="Windows Live" clId="Web-{80CFC677-2F0D-4CE2-AE4D-A93B4CC949E9}"/>
    <pc:docChg chg="modSld sldOrd">
      <pc:chgData name="Matthew Pearce" userId="3f6bfb10dca97ecb" providerId="Windows Live" clId="Web-{80CFC677-2F0D-4CE2-AE4D-A93B4CC949E9}" dt="2021-07-10T00:06:22.049" v="109" actId="20577"/>
      <pc:docMkLst>
        <pc:docMk/>
      </pc:docMkLst>
      <pc:sldChg chg="modSp">
        <pc:chgData name="Matthew Pearce" userId="3f6bfb10dca97ecb" providerId="Windows Live" clId="Web-{80CFC677-2F0D-4CE2-AE4D-A93B4CC949E9}" dt="2021-07-10T00:04:45.316" v="84" actId="20577"/>
        <pc:sldMkLst>
          <pc:docMk/>
          <pc:sldMk cId="1644048337" sldId="290"/>
        </pc:sldMkLst>
        <pc:spChg chg="mod">
          <ac:chgData name="Matthew Pearce" userId="3f6bfb10dca97ecb" providerId="Windows Live" clId="Web-{80CFC677-2F0D-4CE2-AE4D-A93B4CC949E9}" dt="2021-07-10T00:02:34.379" v="56" actId="20577"/>
          <ac:spMkLst>
            <pc:docMk/>
            <pc:sldMk cId="1644048337" sldId="290"/>
            <ac:spMk id="53" creationId="{F16A3977-8B9D-4794-816C-8F1DC9F19102}"/>
          </ac:spMkLst>
        </pc:spChg>
        <pc:spChg chg="mod">
          <ac:chgData name="Matthew Pearce" userId="3f6bfb10dca97ecb" providerId="Windows Live" clId="Web-{80CFC677-2F0D-4CE2-AE4D-A93B4CC949E9}" dt="2021-07-10T00:02:58.926" v="60" actId="20577"/>
          <ac:spMkLst>
            <pc:docMk/>
            <pc:sldMk cId="1644048337" sldId="290"/>
            <ac:spMk id="77" creationId="{AC227BE9-2A5B-4199-83C2-50BEF5024257}"/>
          </ac:spMkLst>
        </pc:spChg>
        <pc:spChg chg="mod">
          <ac:chgData name="Matthew Pearce" userId="3f6bfb10dca97ecb" providerId="Windows Live" clId="Web-{80CFC677-2F0D-4CE2-AE4D-A93B4CC949E9}" dt="2021-07-10T00:03:33.504" v="66" actId="20577"/>
          <ac:spMkLst>
            <pc:docMk/>
            <pc:sldMk cId="1644048337" sldId="290"/>
            <ac:spMk id="80" creationId="{A2ECDD7F-0773-47A4-AFDF-DE6AB382B7B5}"/>
          </ac:spMkLst>
        </pc:spChg>
        <pc:spChg chg="mod">
          <ac:chgData name="Matthew Pearce" userId="3f6bfb10dca97ecb" providerId="Windows Live" clId="Web-{80CFC677-2F0D-4CE2-AE4D-A93B4CC949E9}" dt="2021-07-10T00:03:57.613" v="71" actId="20577"/>
          <ac:spMkLst>
            <pc:docMk/>
            <pc:sldMk cId="1644048337" sldId="290"/>
            <ac:spMk id="85" creationId="{E0B7E78F-8A63-4500-AE36-7C790D59E521}"/>
          </ac:spMkLst>
        </pc:spChg>
        <pc:spChg chg="mod">
          <ac:chgData name="Matthew Pearce" userId="3f6bfb10dca97ecb" providerId="Windows Live" clId="Web-{80CFC677-2F0D-4CE2-AE4D-A93B4CC949E9}" dt="2021-07-10T00:04:21.706" v="76" actId="20577"/>
          <ac:spMkLst>
            <pc:docMk/>
            <pc:sldMk cId="1644048337" sldId="290"/>
            <ac:spMk id="86" creationId="{BDEADDAE-9359-4541-87EA-BB0AA6D8DD5A}"/>
          </ac:spMkLst>
        </pc:spChg>
        <pc:spChg chg="mod">
          <ac:chgData name="Matthew Pearce" userId="3f6bfb10dca97ecb" providerId="Windows Live" clId="Web-{80CFC677-2F0D-4CE2-AE4D-A93B4CC949E9}" dt="2021-07-10T00:04:45.316" v="84" actId="20577"/>
          <ac:spMkLst>
            <pc:docMk/>
            <pc:sldMk cId="1644048337" sldId="290"/>
            <ac:spMk id="87" creationId="{831BBA9F-BE97-4D17-B9A9-6F104BC3B92A}"/>
          </ac:spMkLst>
        </pc:spChg>
        <pc:spChg chg="mod">
          <ac:chgData name="Matthew Pearce" userId="3f6bfb10dca97ecb" providerId="Windows Live" clId="Web-{80CFC677-2F0D-4CE2-AE4D-A93B4CC949E9}" dt="2021-07-10T00:04:29.363" v="80" actId="20577"/>
          <ac:spMkLst>
            <pc:docMk/>
            <pc:sldMk cId="1644048337" sldId="290"/>
            <ac:spMk id="107" creationId="{3958CB84-70FD-4F85-BDE6-8DE9C0B4FBE8}"/>
          </ac:spMkLst>
        </pc:spChg>
      </pc:sldChg>
      <pc:sldChg chg="modSp ord">
        <pc:chgData name="Matthew Pearce" userId="3f6bfb10dca97ecb" providerId="Windows Live" clId="Web-{80CFC677-2F0D-4CE2-AE4D-A93B4CC949E9}" dt="2021-07-10T00:06:22.049" v="109" actId="20577"/>
        <pc:sldMkLst>
          <pc:docMk/>
          <pc:sldMk cId="1244170112" sldId="295"/>
        </pc:sldMkLst>
        <pc:spChg chg="mod">
          <ac:chgData name="Matthew Pearce" userId="3f6bfb10dca97ecb" providerId="Windows Live" clId="Web-{80CFC677-2F0D-4CE2-AE4D-A93B4CC949E9}" dt="2021-07-10T00:06:22.049" v="109" actId="20577"/>
          <ac:spMkLst>
            <pc:docMk/>
            <pc:sldMk cId="1244170112" sldId="295"/>
            <ac:spMk id="8" creationId="{C47448C0-4B91-4EF0-9FF0-9228EEF3E8E5}"/>
          </ac:spMkLst>
        </pc:spChg>
        <pc:spChg chg="mod">
          <ac:chgData name="Matthew Pearce" userId="3f6bfb10dca97ecb" providerId="Windows Live" clId="Web-{80CFC677-2F0D-4CE2-AE4D-A93B4CC949E9}" dt="2021-07-10T00:02:09.874" v="53" actId="14100"/>
          <ac:spMkLst>
            <pc:docMk/>
            <pc:sldMk cId="1244170112" sldId="295"/>
            <ac:spMk id="9" creationId="{8402CCB9-8DC4-4EBD-9395-0B71CFA0E2F4}"/>
          </ac:spMkLst>
        </pc:spChg>
      </pc:sldChg>
    </pc:docChg>
  </pc:docChgLst>
  <pc:docChgLst>
    <pc:chgData name="Matthew Pearce" userId="3f6bfb10dca97ecb" providerId="Windows Live" clId="Web-{17998CF7-C920-41B9-A9FC-B26A62CEBCFC}"/>
    <pc:docChg chg="modSld">
      <pc:chgData name="Matthew Pearce" userId="3f6bfb10dca97ecb" providerId="Windows Live" clId="Web-{17998CF7-C920-41B9-A9FC-B26A62CEBCFC}" dt="2021-07-09T23:54:31.722" v="4" actId="20577"/>
      <pc:docMkLst>
        <pc:docMk/>
      </pc:docMkLst>
      <pc:sldChg chg="modSp">
        <pc:chgData name="Matthew Pearce" userId="3f6bfb10dca97ecb" providerId="Windows Live" clId="Web-{17998CF7-C920-41B9-A9FC-B26A62CEBCFC}" dt="2021-07-09T23:54:31.722" v="4" actId="20577"/>
        <pc:sldMkLst>
          <pc:docMk/>
          <pc:sldMk cId="1244170112" sldId="295"/>
        </pc:sldMkLst>
        <pc:spChg chg="mod">
          <ac:chgData name="Matthew Pearce" userId="3f6bfb10dca97ecb" providerId="Windows Live" clId="Web-{17998CF7-C920-41B9-A9FC-B26A62CEBCFC}" dt="2021-07-09T23:54:31.722" v="4" actId="20577"/>
          <ac:spMkLst>
            <pc:docMk/>
            <pc:sldMk cId="1244170112" sldId="295"/>
            <ac:spMk id="9" creationId="{8402CCB9-8DC4-4EBD-9395-0B71CFA0E2F4}"/>
          </ac:spMkLst>
        </pc:spChg>
      </pc:sldChg>
    </pc:docChg>
  </pc:docChgLst>
  <pc:docChgLst>
    <pc:chgData name="Vincent 6" userId="2d2cc1441dcd44d4" providerId="Windows Live" clId="Web-{5F6F94CE-EDA2-4635-979C-279EF95B19CB}"/>
    <pc:docChg chg="modSld">
      <pc:chgData name="Vincent 6" userId="2d2cc1441dcd44d4" providerId="Windows Live" clId="Web-{5F6F94CE-EDA2-4635-979C-279EF95B19CB}" dt="2021-07-09T17:36:47.309" v="56" actId="1076"/>
      <pc:docMkLst>
        <pc:docMk/>
      </pc:docMkLst>
      <pc:sldChg chg="addSp delSp modSp">
        <pc:chgData name="Vincent 6" userId="2d2cc1441dcd44d4" providerId="Windows Live" clId="Web-{5F6F94CE-EDA2-4635-979C-279EF95B19CB}" dt="2021-07-09T17:36:47.309" v="56" actId="1076"/>
        <pc:sldMkLst>
          <pc:docMk/>
          <pc:sldMk cId="1644048337" sldId="290"/>
        </pc:sldMkLst>
        <pc:spChg chg="mod">
          <ac:chgData name="Vincent 6" userId="2d2cc1441dcd44d4" providerId="Windows Live" clId="Web-{5F6F94CE-EDA2-4635-979C-279EF95B19CB}" dt="2021-07-09T17:29:45.428" v="7" actId="1076"/>
          <ac:spMkLst>
            <pc:docMk/>
            <pc:sldMk cId="1644048337" sldId="290"/>
            <ac:spMk id="14" creationId="{09EF0468-9A27-4801-9F1F-595A18456C1F}"/>
          </ac:spMkLst>
        </pc:spChg>
        <pc:spChg chg="mod">
          <ac:chgData name="Vincent 6" userId="2d2cc1441dcd44d4" providerId="Windows Live" clId="Web-{5F6F94CE-EDA2-4635-979C-279EF95B19CB}" dt="2021-07-09T17:35:31.743" v="55" actId="14100"/>
          <ac:spMkLst>
            <pc:docMk/>
            <pc:sldMk cId="1644048337" sldId="290"/>
            <ac:spMk id="15" creationId="{BF6D6505-F044-45B0-8769-12EFAFBC82B8}"/>
          </ac:spMkLst>
        </pc:spChg>
        <pc:spChg chg="mod">
          <ac:chgData name="Vincent 6" userId="2d2cc1441dcd44d4" providerId="Windows Live" clId="Web-{5F6F94CE-EDA2-4635-979C-279EF95B19CB}" dt="2021-07-09T17:33:35.753" v="42" actId="1076"/>
          <ac:spMkLst>
            <pc:docMk/>
            <pc:sldMk cId="1644048337" sldId="290"/>
            <ac:spMk id="21" creationId="{AF0E89EA-743F-44EC-A74B-F4E80F9A7B11}"/>
          </ac:spMkLst>
        </pc:spChg>
        <pc:spChg chg="mod">
          <ac:chgData name="Vincent 6" userId="2d2cc1441dcd44d4" providerId="Windows Live" clId="Web-{5F6F94CE-EDA2-4635-979C-279EF95B19CB}" dt="2021-07-09T17:28:31.221" v="1" actId="14100"/>
          <ac:spMkLst>
            <pc:docMk/>
            <pc:sldMk cId="1644048337" sldId="290"/>
            <ac:spMk id="22" creationId="{01EE1763-AE05-424E-8E5B-693C040F7572}"/>
          </ac:spMkLst>
        </pc:spChg>
        <pc:spChg chg="mod">
          <ac:chgData name="Vincent 6" userId="2d2cc1441dcd44d4" providerId="Windows Live" clId="Web-{5F6F94CE-EDA2-4635-979C-279EF95B19CB}" dt="2021-07-09T17:28:28.128" v="0" actId="14100"/>
          <ac:spMkLst>
            <pc:docMk/>
            <pc:sldMk cId="1644048337" sldId="290"/>
            <ac:spMk id="24" creationId="{A222D8F2-037F-4BD6-81C2-584984E06478}"/>
          </ac:spMkLst>
        </pc:spChg>
        <pc:spChg chg="mod">
          <ac:chgData name="Vincent 6" userId="2d2cc1441dcd44d4" providerId="Windows Live" clId="Web-{5F6F94CE-EDA2-4635-979C-279EF95B19CB}" dt="2021-07-09T17:32:00.623" v="27" actId="1076"/>
          <ac:spMkLst>
            <pc:docMk/>
            <pc:sldMk cId="1644048337" sldId="290"/>
            <ac:spMk id="39" creationId="{00C5C09B-A222-4329-BEBF-CFE96B9A2B3C}"/>
          </ac:spMkLst>
        </pc:spChg>
        <pc:spChg chg="mod">
          <ac:chgData name="Vincent 6" userId="2d2cc1441dcd44d4" providerId="Windows Live" clId="Web-{5F6F94CE-EDA2-4635-979C-279EF95B19CB}" dt="2021-07-09T17:28:46.003" v="3" actId="1076"/>
          <ac:spMkLst>
            <pc:docMk/>
            <pc:sldMk cId="1644048337" sldId="290"/>
            <ac:spMk id="48" creationId="{B1CAF433-F653-42AB-A0C1-1B70FD2D5237}"/>
          </ac:spMkLst>
        </pc:spChg>
        <pc:spChg chg="mod">
          <ac:chgData name="Vincent 6" userId="2d2cc1441dcd44d4" providerId="Windows Live" clId="Web-{5F6F94CE-EDA2-4635-979C-279EF95B19CB}" dt="2021-07-09T17:33:08.345" v="39" actId="1076"/>
          <ac:spMkLst>
            <pc:docMk/>
            <pc:sldMk cId="1644048337" sldId="290"/>
            <ac:spMk id="60" creationId="{4F37D245-1A5A-4B20-AA35-CCDA11A249EC}"/>
          </ac:spMkLst>
        </pc:spChg>
        <pc:spChg chg="del">
          <ac:chgData name="Vincent 6" userId="2d2cc1441dcd44d4" providerId="Windows Live" clId="Web-{5F6F94CE-EDA2-4635-979C-279EF95B19CB}" dt="2021-07-09T17:28:36.159" v="2"/>
          <ac:spMkLst>
            <pc:docMk/>
            <pc:sldMk cId="1644048337" sldId="290"/>
            <ac:spMk id="75" creationId="{567C7B6E-8271-4F6F-8AB3-F06540CD46FF}"/>
          </ac:spMkLst>
        </pc:spChg>
        <pc:spChg chg="mod">
          <ac:chgData name="Vincent 6" userId="2d2cc1441dcd44d4" providerId="Windows Live" clId="Web-{5F6F94CE-EDA2-4635-979C-279EF95B19CB}" dt="2021-07-09T17:36:47.309" v="56" actId="1076"/>
          <ac:spMkLst>
            <pc:docMk/>
            <pc:sldMk cId="1644048337" sldId="290"/>
            <ac:spMk id="102" creationId="{FAC17AF5-A1C6-4B63-B959-47DEEF53FFE6}"/>
          </ac:spMkLst>
        </pc:spChg>
        <pc:spChg chg="mod">
          <ac:chgData name="Vincent 6" userId="2d2cc1441dcd44d4" providerId="Windows Live" clId="Web-{5F6F94CE-EDA2-4635-979C-279EF95B19CB}" dt="2021-07-09T17:34:48.960" v="48" actId="14100"/>
          <ac:spMkLst>
            <pc:docMk/>
            <pc:sldMk cId="1644048337" sldId="290"/>
            <ac:spMk id="103" creationId="{16222352-73FB-4C01-88CC-000829EBEDB0}"/>
          </ac:spMkLst>
        </pc:spChg>
        <pc:spChg chg="mod">
          <ac:chgData name="Vincent 6" userId="2d2cc1441dcd44d4" providerId="Windows Live" clId="Web-{5F6F94CE-EDA2-4635-979C-279EF95B19CB}" dt="2021-07-09T17:34:19.661" v="46" actId="1076"/>
          <ac:spMkLst>
            <pc:docMk/>
            <pc:sldMk cId="1644048337" sldId="290"/>
            <ac:spMk id="104" creationId="{2E9A42AE-F0C2-4768-94E1-FE16905667EA}"/>
          </ac:spMkLst>
        </pc:spChg>
        <pc:spChg chg="mod">
          <ac:chgData name="Vincent 6" userId="2d2cc1441dcd44d4" providerId="Windows Live" clId="Web-{5F6F94CE-EDA2-4635-979C-279EF95B19CB}" dt="2021-07-09T17:34:06.301" v="44" actId="1076"/>
          <ac:spMkLst>
            <pc:docMk/>
            <pc:sldMk cId="1644048337" sldId="290"/>
            <ac:spMk id="105" creationId="{8D1EC63C-A748-43B5-B1BC-FF8D4F5B8E45}"/>
          </ac:spMkLst>
        </pc:spChg>
        <pc:picChg chg="add mod">
          <ac:chgData name="Vincent 6" userId="2d2cc1441dcd44d4" providerId="Windows Live" clId="Web-{5F6F94CE-EDA2-4635-979C-279EF95B19CB}" dt="2021-07-09T17:30:47.228" v="11" actId="1076"/>
          <ac:picMkLst>
            <pc:docMk/>
            <pc:sldMk cId="1644048337" sldId="290"/>
            <ac:picMk id="2" creationId="{298C3EC1-1DC7-4118-89A6-9ECC2DB36660}"/>
          </ac:picMkLst>
        </pc:picChg>
        <pc:picChg chg="mod">
          <ac:chgData name="Vincent 6" userId="2d2cc1441dcd44d4" providerId="Windows Live" clId="Web-{5F6F94CE-EDA2-4635-979C-279EF95B19CB}" dt="2021-07-09T17:29:27.052" v="4" actId="1076"/>
          <ac:picMkLst>
            <pc:docMk/>
            <pc:sldMk cId="1644048337" sldId="290"/>
            <ac:picMk id="13" creationId="{58668167-8820-4BCE-95EE-8B4D3AD6712A}"/>
          </ac:picMkLst>
        </pc:picChg>
        <pc:picChg chg="add mod">
          <ac:chgData name="Vincent 6" userId="2d2cc1441dcd44d4" providerId="Windows Live" clId="Web-{5F6F94CE-EDA2-4635-979C-279EF95B19CB}" dt="2021-07-09T17:33:38.456" v="43" actId="14100"/>
          <ac:picMkLst>
            <pc:docMk/>
            <pc:sldMk cId="1644048337" sldId="290"/>
            <ac:picMk id="18" creationId="{B8D48886-34D2-4DE4-AA2F-9ACE95D14D15}"/>
          </ac:picMkLst>
        </pc:picChg>
        <pc:picChg chg="del">
          <ac:chgData name="Vincent 6" userId="2d2cc1441dcd44d4" providerId="Windows Live" clId="Web-{5F6F94CE-EDA2-4635-979C-279EF95B19CB}" dt="2021-07-09T17:31:03.698" v="12"/>
          <ac:picMkLst>
            <pc:docMk/>
            <pc:sldMk cId="1644048337" sldId="290"/>
            <ac:picMk id="20" creationId="{93EC2B77-4755-41A6-98B2-10A163AB1347}"/>
          </ac:picMkLst>
        </pc:picChg>
        <pc:picChg chg="add mod">
          <ac:chgData name="Vincent 6" userId="2d2cc1441dcd44d4" providerId="Windows Live" clId="Web-{5F6F94CE-EDA2-4635-979C-279EF95B19CB}" dt="2021-07-09T17:32:56.766" v="38" actId="1076"/>
          <ac:picMkLst>
            <pc:docMk/>
            <pc:sldMk cId="1644048337" sldId="290"/>
            <ac:picMk id="29" creationId="{608B1D6A-447E-42A4-939B-03DBF3DDC657}"/>
          </ac:picMkLst>
        </pc:picChg>
        <pc:picChg chg="mod">
          <ac:chgData name="Vincent 6" userId="2d2cc1441dcd44d4" providerId="Windows Live" clId="Web-{5F6F94CE-EDA2-4635-979C-279EF95B19CB}" dt="2021-07-09T17:31:50.341" v="25" actId="1076"/>
          <ac:picMkLst>
            <pc:docMk/>
            <pc:sldMk cId="1644048337" sldId="290"/>
            <ac:picMk id="33" creationId="{9456E2FA-E5C5-44EA-988A-1F1C9B652F84}"/>
          </ac:picMkLst>
        </pc:picChg>
        <pc:picChg chg="mod">
          <ac:chgData name="Vincent 6" userId="2d2cc1441dcd44d4" providerId="Windows Live" clId="Web-{5F6F94CE-EDA2-4635-979C-279EF95B19CB}" dt="2021-07-09T17:32:12.764" v="30" actId="14100"/>
          <ac:picMkLst>
            <pc:docMk/>
            <pc:sldMk cId="1644048337" sldId="290"/>
            <ac:picMk id="40" creationId="{5C658E2D-2900-4651-B673-4FE09E6571B4}"/>
          </ac:picMkLst>
        </pc:picChg>
        <pc:picChg chg="del">
          <ac:chgData name="Vincent 6" userId="2d2cc1441dcd44d4" providerId="Windows Live" clId="Web-{5F6F94CE-EDA2-4635-979C-279EF95B19CB}" dt="2021-07-09T17:30:39.400" v="8"/>
          <ac:picMkLst>
            <pc:docMk/>
            <pc:sldMk cId="1644048337" sldId="290"/>
            <ac:picMk id="51" creationId="{0714F6C4-25A5-4B0B-9C44-A7117C0F809F}"/>
          </ac:picMkLst>
        </pc:picChg>
        <pc:picChg chg="del">
          <ac:chgData name="Vincent 6" userId="2d2cc1441dcd44d4" providerId="Windows Live" clId="Web-{5F6F94CE-EDA2-4635-979C-279EF95B19CB}" dt="2021-07-09T17:32:16.045" v="31"/>
          <ac:picMkLst>
            <pc:docMk/>
            <pc:sldMk cId="1644048337" sldId="290"/>
            <ac:picMk id="59" creationId="{2AD75411-8287-475E-AA1E-1AF92CC6DEFE}"/>
          </ac:picMkLst>
        </pc:picChg>
      </pc:sldChg>
    </pc:docChg>
  </pc:docChgLst>
  <pc:docChgLst>
    <pc:chgData name="Vincent Maher" userId="2d2cc1441dcd44d4" providerId="LiveId" clId="{86224079-E270-4386-948D-54EAFE115BDD}"/>
    <pc:docChg chg="undo custSel modSld">
      <pc:chgData name="Vincent Maher" userId="2d2cc1441dcd44d4" providerId="LiveId" clId="{86224079-E270-4386-948D-54EAFE115BDD}" dt="2021-07-09T17:39:53.959" v="63" actId="1076"/>
      <pc:docMkLst>
        <pc:docMk/>
      </pc:docMkLst>
      <pc:sldChg chg="addSp modSp mod">
        <pc:chgData name="Vincent Maher" userId="2d2cc1441dcd44d4" providerId="LiveId" clId="{86224079-E270-4386-948D-54EAFE115BDD}" dt="2021-07-09T17:39:53.959" v="63" actId="1076"/>
        <pc:sldMkLst>
          <pc:docMk/>
          <pc:sldMk cId="1644048337" sldId="290"/>
        </pc:sldMkLst>
        <pc:spChg chg="mod">
          <ac:chgData name="Vincent Maher" userId="2d2cc1441dcd44d4" providerId="LiveId" clId="{86224079-E270-4386-948D-54EAFE115BDD}" dt="2021-07-09T17:27:24.523" v="18" actId="1076"/>
          <ac:spMkLst>
            <pc:docMk/>
            <pc:sldMk cId="1644048337" sldId="290"/>
            <ac:spMk id="3" creationId="{6F946A0C-24C3-4C65-A9BE-314C06498E13}"/>
          </ac:spMkLst>
        </pc:spChg>
        <pc:spChg chg="mod">
          <ac:chgData name="Vincent Maher" userId="2d2cc1441dcd44d4" providerId="LiveId" clId="{86224079-E270-4386-948D-54EAFE115BDD}" dt="2021-07-09T17:38:24.981" v="43" actId="1035"/>
          <ac:spMkLst>
            <pc:docMk/>
            <pc:sldMk cId="1644048337" sldId="290"/>
            <ac:spMk id="15" creationId="{BF6D6505-F044-45B0-8769-12EFAFBC82B8}"/>
          </ac:spMkLst>
        </pc:spChg>
        <pc:spChg chg="mod">
          <ac:chgData name="Vincent Maher" userId="2d2cc1441dcd44d4" providerId="LiveId" clId="{86224079-E270-4386-948D-54EAFE115BDD}" dt="2021-07-09T17:38:43.751" v="47" actId="1076"/>
          <ac:spMkLst>
            <pc:docMk/>
            <pc:sldMk cId="1644048337" sldId="290"/>
            <ac:spMk id="19" creationId="{53B704F1-B0F1-4F97-8BD6-638FAFCFA3DE}"/>
          </ac:spMkLst>
        </pc:spChg>
        <pc:spChg chg="mod">
          <ac:chgData name="Vincent Maher" userId="2d2cc1441dcd44d4" providerId="LiveId" clId="{86224079-E270-4386-948D-54EAFE115BDD}" dt="2021-07-09T17:38:58.591" v="52" actId="1076"/>
          <ac:spMkLst>
            <pc:docMk/>
            <pc:sldMk cId="1644048337" sldId="290"/>
            <ac:spMk id="21" creationId="{AF0E89EA-743F-44EC-A74B-F4E80F9A7B11}"/>
          </ac:spMkLst>
        </pc:spChg>
        <pc:spChg chg="mod">
          <ac:chgData name="Vincent Maher" userId="2d2cc1441dcd44d4" providerId="LiveId" clId="{86224079-E270-4386-948D-54EAFE115BDD}" dt="2021-07-09T17:39:49.631" v="62" actId="14100"/>
          <ac:spMkLst>
            <pc:docMk/>
            <pc:sldMk cId="1644048337" sldId="290"/>
            <ac:spMk id="22" creationId="{01EE1763-AE05-424E-8E5B-693C040F7572}"/>
          </ac:spMkLst>
        </pc:spChg>
        <pc:spChg chg="mod">
          <ac:chgData name="Vincent Maher" userId="2d2cc1441dcd44d4" providerId="LiveId" clId="{86224079-E270-4386-948D-54EAFE115BDD}" dt="2021-07-09T17:39:53.959" v="63" actId="1076"/>
          <ac:spMkLst>
            <pc:docMk/>
            <pc:sldMk cId="1644048337" sldId="290"/>
            <ac:spMk id="23" creationId="{F8D7E83E-F62E-4A53-88F9-3E41AACA80CF}"/>
          </ac:spMkLst>
        </pc:spChg>
        <pc:spChg chg="mod">
          <ac:chgData name="Vincent Maher" userId="2d2cc1441dcd44d4" providerId="LiveId" clId="{86224079-E270-4386-948D-54EAFE115BDD}" dt="2021-07-09T17:39:44.352" v="61" actId="14100"/>
          <ac:spMkLst>
            <pc:docMk/>
            <pc:sldMk cId="1644048337" sldId="290"/>
            <ac:spMk id="24" creationId="{A222D8F2-037F-4BD6-81C2-584984E06478}"/>
          </ac:spMkLst>
        </pc:spChg>
        <pc:spChg chg="mod">
          <ac:chgData name="Vincent Maher" userId="2d2cc1441dcd44d4" providerId="LiveId" clId="{86224079-E270-4386-948D-54EAFE115BDD}" dt="2021-07-09T17:38:51.724" v="50" actId="1076"/>
          <ac:spMkLst>
            <pc:docMk/>
            <pc:sldMk cId="1644048337" sldId="290"/>
            <ac:spMk id="39" creationId="{00C5C09B-A222-4329-BEBF-CFE96B9A2B3C}"/>
          </ac:spMkLst>
        </pc:spChg>
        <pc:spChg chg="mod">
          <ac:chgData name="Vincent Maher" userId="2d2cc1441dcd44d4" providerId="LiveId" clId="{86224079-E270-4386-948D-54EAFE115BDD}" dt="2021-07-09T17:38:24.981" v="43" actId="1035"/>
          <ac:spMkLst>
            <pc:docMk/>
            <pc:sldMk cId="1644048337" sldId="290"/>
            <ac:spMk id="48" creationId="{B1CAF433-F653-42AB-A0C1-1B70FD2D5237}"/>
          </ac:spMkLst>
        </pc:spChg>
        <pc:spChg chg="mod">
          <ac:chgData name="Vincent Maher" userId="2d2cc1441dcd44d4" providerId="LiveId" clId="{86224079-E270-4386-948D-54EAFE115BDD}" dt="2021-07-09T17:38:24.981" v="43" actId="1035"/>
          <ac:spMkLst>
            <pc:docMk/>
            <pc:sldMk cId="1644048337" sldId="290"/>
            <ac:spMk id="55" creationId="{D1C36BA0-CFFF-47CE-82FF-899CE9F06770}"/>
          </ac:spMkLst>
        </pc:spChg>
        <pc:spChg chg="mod">
          <ac:chgData name="Vincent Maher" userId="2d2cc1441dcd44d4" providerId="LiveId" clId="{86224079-E270-4386-948D-54EAFE115BDD}" dt="2021-07-09T17:38:32.374" v="45" actId="1076"/>
          <ac:spMkLst>
            <pc:docMk/>
            <pc:sldMk cId="1644048337" sldId="290"/>
            <ac:spMk id="60" creationId="{4F37D245-1A5A-4B20-AA35-CCDA11A249EC}"/>
          </ac:spMkLst>
        </pc:spChg>
        <pc:spChg chg="add mod">
          <ac:chgData name="Vincent Maher" userId="2d2cc1441dcd44d4" providerId="LiveId" clId="{86224079-E270-4386-948D-54EAFE115BDD}" dt="2021-07-09T17:27:09.951" v="17" actId="14100"/>
          <ac:spMkLst>
            <pc:docMk/>
            <pc:sldMk cId="1644048337" sldId="290"/>
            <ac:spMk id="75" creationId="{567C7B6E-8271-4F6F-8AB3-F06540CD46FF}"/>
          </ac:spMkLst>
        </pc:spChg>
        <pc:spChg chg="mod">
          <ac:chgData name="Vincent Maher" userId="2d2cc1441dcd44d4" providerId="LiveId" clId="{86224079-E270-4386-948D-54EAFE115BDD}" dt="2021-07-09T17:27:30.136" v="19" actId="1076"/>
          <ac:spMkLst>
            <pc:docMk/>
            <pc:sldMk cId="1644048337" sldId="290"/>
            <ac:spMk id="77" creationId="{AC227BE9-2A5B-4199-83C2-50BEF5024257}"/>
          </ac:spMkLst>
        </pc:spChg>
        <pc:spChg chg="mod">
          <ac:chgData name="Vincent Maher" userId="2d2cc1441dcd44d4" providerId="LiveId" clId="{86224079-E270-4386-948D-54EAFE115BDD}" dt="2021-07-09T17:27:36.005" v="20" actId="1076"/>
          <ac:spMkLst>
            <pc:docMk/>
            <pc:sldMk cId="1644048337" sldId="290"/>
            <ac:spMk id="85" creationId="{E0B7E78F-8A63-4500-AE36-7C790D59E521}"/>
          </ac:spMkLst>
        </pc:spChg>
        <pc:spChg chg="mod">
          <ac:chgData name="Vincent Maher" userId="2d2cc1441dcd44d4" providerId="LiveId" clId="{86224079-E270-4386-948D-54EAFE115BDD}" dt="2021-07-09T17:27:43.727" v="22" actId="1076"/>
          <ac:spMkLst>
            <pc:docMk/>
            <pc:sldMk cId="1644048337" sldId="290"/>
            <ac:spMk id="86" creationId="{BDEADDAE-9359-4541-87EA-BB0AA6D8DD5A}"/>
          </ac:spMkLst>
        </pc:spChg>
        <pc:spChg chg="mod">
          <ac:chgData name="Vincent Maher" userId="2d2cc1441dcd44d4" providerId="LiveId" clId="{86224079-E270-4386-948D-54EAFE115BDD}" dt="2021-07-09T17:27:51.470" v="24" actId="1076"/>
          <ac:spMkLst>
            <pc:docMk/>
            <pc:sldMk cId="1644048337" sldId="290"/>
            <ac:spMk id="87" creationId="{831BBA9F-BE97-4D17-B9A9-6F104BC3B92A}"/>
          </ac:spMkLst>
        </pc:spChg>
        <pc:spChg chg="mod">
          <ac:chgData name="Vincent Maher" userId="2d2cc1441dcd44d4" providerId="LiveId" clId="{86224079-E270-4386-948D-54EAFE115BDD}" dt="2021-07-09T17:39:18.116" v="54" actId="14100"/>
          <ac:spMkLst>
            <pc:docMk/>
            <pc:sldMk cId="1644048337" sldId="290"/>
            <ac:spMk id="101" creationId="{6728CE68-747C-4B55-8CC1-4FE02F8E2060}"/>
          </ac:spMkLst>
        </pc:spChg>
        <pc:spChg chg="mod">
          <ac:chgData name="Vincent Maher" userId="2d2cc1441dcd44d4" providerId="LiveId" clId="{86224079-E270-4386-948D-54EAFE115BDD}" dt="2021-07-09T17:38:24.981" v="43" actId="1035"/>
          <ac:spMkLst>
            <pc:docMk/>
            <pc:sldMk cId="1644048337" sldId="290"/>
            <ac:spMk id="102" creationId="{FAC17AF5-A1C6-4B63-B959-47DEEF53FFE6}"/>
          </ac:spMkLst>
        </pc:spChg>
        <pc:spChg chg="mod">
          <ac:chgData name="Vincent Maher" userId="2d2cc1441dcd44d4" providerId="LiveId" clId="{86224079-E270-4386-948D-54EAFE115BDD}" dt="2021-07-09T17:39:27.348" v="57" actId="14100"/>
          <ac:spMkLst>
            <pc:docMk/>
            <pc:sldMk cId="1644048337" sldId="290"/>
            <ac:spMk id="103" creationId="{16222352-73FB-4C01-88CC-000829EBEDB0}"/>
          </ac:spMkLst>
        </pc:spChg>
        <pc:spChg chg="mod">
          <ac:chgData name="Vincent Maher" userId="2d2cc1441dcd44d4" providerId="LiveId" clId="{86224079-E270-4386-948D-54EAFE115BDD}" dt="2021-07-09T17:39:24.669" v="56" actId="14100"/>
          <ac:spMkLst>
            <pc:docMk/>
            <pc:sldMk cId="1644048337" sldId="290"/>
            <ac:spMk id="104" creationId="{2E9A42AE-F0C2-4768-94E1-FE16905667EA}"/>
          </ac:spMkLst>
        </pc:spChg>
        <pc:spChg chg="mod">
          <ac:chgData name="Vincent Maher" userId="2d2cc1441dcd44d4" providerId="LiveId" clId="{86224079-E270-4386-948D-54EAFE115BDD}" dt="2021-07-09T17:39:21.864" v="55" actId="14100"/>
          <ac:spMkLst>
            <pc:docMk/>
            <pc:sldMk cId="1644048337" sldId="290"/>
            <ac:spMk id="105" creationId="{8D1EC63C-A748-43B5-B1BC-FF8D4F5B8E45}"/>
          </ac:spMkLst>
        </pc:spChg>
        <pc:picChg chg="mod">
          <ac:chgData name="Vincent Maher" userId="2d2cc1441dcd44d4" providerId="LiveId" clId="{86224079-E270-4386-948D-54EAFE115BDD}" dt="2021-07-09T17:38:24.981" v="43" actId="1035"/>
          <ac:picMkLst>
            <pc:docMk/>
            <pc:sldMk cId="1644048337" sldId="290"/>
            <ac:picMk id="2" creationId="{298C3EC1-1DC7-4118-89A6-9ECC2DB36660}"/>
          </ac:picMkLst>
        </pc:picChg>
        <pc:picChg chg="mod">
          <ac:chgData name="Vincent Maher" userId="2d2cc1441dcd44d4" providerId="LiveId" clId="{86224079-E270-4386-948D-54EAFE115BDD}" dt="2021-07-09T17:38:24.981" v="43" actId="1035"/>
          <ac:picMkLst>
            <pc:docMk/>
            <pc:sldMk cId="1644048337" sldId="290"/>
            <ac:picMk id="8" creationId="{09DECA27-FC45-4FCC-A0FC-2B5199B31F1E}"/>
          </ac:picMkLst>
        </pc:picChg>
        <pc:picChg chg="mod">
          <ac:chgData name="Vincent Maher" userId="2d2cc1441dcd44d4" providerId="LiveId" clId="{86224079-E270-4386-948D-54EAFE115BDD}" dt="2021-07-09T17:38:55.568" v="51" actId="1076"/>
          <ac:picMkLst>
            <pc:docMk/>
            <pc:sldMk cId="1644048337" sldId="290"/>
            <ac:picMk id="18" creationId="{B8D48886-34D2-4DE4-AA2F-9ACE95D14D15}"/>
          </ac:picMkLst>
        </pc:picChg>
        <pc:picChg chg="mod">
          <ac:chgData name="Vincent Maher" userId="2d2cc1441dcd44d4" providerId="LiveId" clId="{86224079-E270-4386-948D-54EAFE115BDD}" dt="2021-07-09T17:26:08.183" v="3" actId="1076"/>
          <ac:picMkLst>
            <pc:docMk/>
            <pc:sldMk cId="1644048337" sldId="290"/>
            <ac:picMk id="20" creationId="{93EC2B77-4755-41A6-98B2-10A163AB1347}"/>
          </ac:picMkLst>
        </pc:picChg>
        <pc:picChg chg="mod">
          <ac:chgData name="Vincent Maher" userId="2d2cc1441dcd44d4" providerId="LiveId" clId="{86224079-E270-4386-948D-54EAFE115BDD}" dt="2021-07-09T17:38:29.629" v="44" actId="1076"/>
          <ac:picMkLst>
            <pc:docMk/>
            <pc:sldMk cId="1644048337" sldId="290"/>
            <ac:picMk id="29" creationId="{608B1D6A-447E-42A4-939B-03DBF3DDC657}"/>
          </ac:picMkLst>
        </pc:picChg>
        <pc:picChg chg="mod">
          <ac:chgData name="Vincent Maher" userId="2d2cc1441dcd44d4" providerId="LiveId" clId="{86224079-E270-4386-948D-54EAFE115BDD}" dt="2021-07-09T17:38:24.981" v="43" actId="1035"/>
          <ac:picMkLst>
            <pc:docMk/>
            <pc:sldMk cId="1644048337" sldId="290"/>
            <ac:picMk id="33" creationId="{9456E2FA-E5C5-44EA-988A-1F1C9B652F84}"/>
          </ac:picMkLst>
        </pc:picChg>
        <pc:picChg chg="mod">
          <ac:chgData name="Vincent Maher" userId="2d2cc1441dcd44d4" providerId="LiveId" clId="{86224079-E270-4386-948D-54EAFE115BDD}" dt="2021-07-09T17:38:24.981" v="43" actId="1035"/>
          <ac:picMkLst>
            <pc:docMk/>
            <pc:sldMk cId="1644048337" sldId="290"/>
            <ac:picMk id="35" creationId="{45239B5D-664D-4709-847B-C898BC056FD9}"/>
          </ac:picMkLst>
        </pc:picChg>
        <pc:picChg chg="mod">
          <ac:chgData name="Vincent Maher" userId="2d2cc1441dcd44d4" providerId="LiveId" clId="{86224079-E270-4386-948D-54EAFE115BDD}" dt="2021-07-09T17:38:24.981" v="43" actId="1035"/>
          <ac:picMkLst>
            <pc:docMk/>
            <pc:sldMk cId="1644048337" sldId="290"/>
            <ac:picMk id="36" creationId="{4303EE69-8482-42AB-A988-CF2BD9624E09}"/>
          </ac:picMkLst>
        </pc:picChg>
        <pc:picChg chg="mod">
          <ac:chgData name="Vincent Maher" userId="2d2cc1441dcd44d4" providerId="LiveId" clId="{86224079-E270-4386-948D-54EAFE115BDD}" dt="2021-07-09T17:38:48.445" v="49" actId="14100"/>
          <ac:picMkLst>
            <pc:docMk/>
            <pc:sldMk cId="1644048337" sldId="290"/>
            <ac:picMk id="40" creationId="{5C658E2D-2900-4651-B673-4FE09E6571B4}"/>
          </ac:picMkLst>
        </pc:picChg>
        <pc:picChg chg="mod">
          <ac:chgData name="Vincent Maher" userId="2d2cc1441dcd44d4" providerId="LiveId" clId="{86224079-E270-4386-948D-54EAFE115BDD}" dt="2021-07-09T17:38:41.514" v="46" actId="1076"/>
          <ac:picMkLst>
            <pc:docMk/>
            <pc:sldMk cId="1644048337" sldId="290"/>
            <ac:picMk id="41" creationId="{2243319F-FD1F-46C5-92C4-F33AB8DA92DC}"/>
          </ac:picMkLst>
        </pc:picChg>
        <pc:picChg chg="mod">
          <ac:chgData name="Vincent Maher" userId="2d2cc1441dcd44d4" providerId="LiveId" clId="{86224079-E270-4386-948D-54EAFE115BDD}" dt="2021-07-09T17:26:08.183" v="3" actId="1076"/>
          <ac:picMkLst>
            <pc:docMk/>
            <pc:sldMk cId="1644048337" sldId="290"/>
            <ac:picMk id="51" creationId="{0714F6C4-25A5-4B0B-9C44-A7117C0F809F}"/>
          </ac:picMkLst>
        </pc:picChg>
        <pc:picChg chg="mod">
          <ac:chgData name="Vincent Maher" userId="2d2cc1441dcd44d4" providerId="LiveId" clId="{86224079-E270-4386-948D-54EAFE115BDD}" dt="2021-07-09T17:26:08.183" v="3" actId="1076"/>
          <ac:picMkLst>
            <pc:docMk/>
            <pc:sldMk cId="1644048337" sldId="290"/>
            <ac:picMk id="59" creationId="{2AD75411-8287-475E-AA1E-1AF92CC6DEFE}"/>
          </ac:picMkLst>
        </pc:picChg>
        <pc:picChg chg="mod">
          <ac:chgData name="Vincent Maher" userId="2d2cc1441dcd44d4" providerId="LiveId" clId="{86224079-E270-4386-948D-54EAFE115BDD}" dt="2021-07-09T17:38:24.981" v="43" actId="1035"/>
          <ac:picMkLst>
            <pc:docMk/>
            <pc:sldMk cId="1644048337" sldId="290"/>
            <ac:picMk id="97" creationId="{4C09075D-D002-4C7A-9133-919D152CDE2F}"/>
          </ac:picMkLst>
        </pc:picChg>
        <pc:picChg chg="mod">
          <ac:chgData name="Vincent Maher" userId="2d2cc1441dcd44d4" providerId="LiveId" clId="{86224079-E270-4386-948D-54EAFE115BDD}" dt="2021-07-09T17:38:24.981" v="43" actId="1035"/>
          <ac:picMkLst>
            <pc:docMk/>
            <pc:sldMk cId="1644048337" sldId="290"/>
            <ac:picMk id="98" creationId="{F2328138-8714-4201-934C-51AC61B5BC40}"/>
          </ac:picMkLst>
        </pc:picChg>
        <pc:picChg chg="mod">
          <ac:chgData name="Vincent Maher" userId="2d2cc1441dcd44d4" providerId="LiveId" clId="{86224079-E270-4386-948D-54EAFE115BDD}" dt="2021-07-09T17:38:24.981" v="43" actId="1035"/>
          <ac:picMkLst>
            <pc:docMk/>
            <pc:sldMk cId="1644048337" sldId="290"/>
            <ac:picMk id="100" creationId="{4498007E-66EC-42CD-A8E5-EAC6BE5356C8}"/>
          </ac:picMkLst>
        </pc:picChg>
        <pc:cxnChg chg="mod">
          <ac:chgData name="Vincent Maher" userId="2d2cc1441dcd44d4" providerId="LiveId" clId="{86224079-E270-4386-948D-54EAFE115BDD}" dt="2021-07-09T17:27:24.523" v="18" actId="1076"/>
          <ac:cxnSpMkLst>
            <pc:docMk/>
            <pc:sldMk cId="1644048337" sldId="290"/>
            <ac:cxnSpMk id="83" creationId="{57D66E44-9759-42F5-98C8-110A4474BF43}"/>
          </ac:cxnSpMkLst>
        </pc:cxnChg>
        <pc:cxnChg chg="mod">
          <ac:chgData name="Vincent Maher" userId="2d2cc1441dcd44d4" providerId="LiveId" clId="{86224079-E270-4386-948D-54EAFE115BDD}" dt="2021-07-09T17:27:30.136" v="19" actId="1076"/>
          <ac:cxnSpMkLst>
            <pc:docMk/>
            <pc:sldMk cId="1644048337" sldId="290"/>
            <ac:cxnSpMk id="92" creationId="{13734190-A169-4B30-8909-A3B446E499A3}"/>
          </ac:cxnSpMkLst>
        </pc:cxnChg>
        <pc:cxnChg chg="mod">
          <ac:chgData name="Vincent Maher" userId="2d2cc1441dcd44d4" providerId="LiveId" clId="{86224079-E270-4386-948D-54EAFE115BDD}" dt="2021-07-09T17:27:36.005" v="20" actId="1076"/>
          <ac:cxnSpMkLst>
            <pc:docMk/>
            <pc:sldMk cId="1644048337" sldId="290"/>
            <ac:cxnSpMk id="94" creationId="{5B967D1A-C323-4D82-971F-18FF029EED71}"/>
          </ac:cxnSpMkLst>
        </pc:cxnChg>
        <pc:cxnChg chg="mod">
          <ac:chgData name="Vincent Maher" userId="2d2cc1441dcd44d4" providerId="LiveId" clId="{86224079-E270-4386-948D-54EAFE115BDD}" dt="2021-07-09T17:27:43.727" v="22" actId="1076"/>
          <ac:cxnSpMkLst>
            <pc:docMk/>
            <pc:sldMk cId="1644048337" sldId="290"/>
            <ac:cxnSpMk id="95" creationId="{7B48221E-9749-4FD2-B71C-5BEFB1AAD0DC}"/>
          </ac:cxnSpMkLst>
        </pc:cxnChg>
        <pc:cxnChg chg="mod">
          <ac:chgData name="Vincent Maher" userId="2d2cc1441dcd44d4" providerId="LiveId" clId="{86224079-E270-4386-948D-54EAFE115BDD}" dt="2021-07-09T17:27:47.406" v="23" actId="1076"/>
          <ac:cxnSpMkLst>
            <pc:docMk/>
            <pc:sldMk cId="1644048337" sldId="290"/>
            <ac:cxnSpMk id="96" creationId="{438B1A71-D5BF-4A67-B944-69B58F7CE6EF}"/>
          </ac:cxnSpMkLst>
        </pc:cxnChg>
      </pc:sldChg>
    </pc:docChg>
  </pc:docChgLst>
  <pc:docChgLst>
    <pc:chgData name="Kyle Frizol" userId="93751314632ae04f" providerId="Windows Live" clId="Web-{65ED266B-1B7E-45F5-8D7A-9843D7B73415}"/>
    <pc:docChg chg="modSld">
      <pc:chgData name="Kyle Frizol" userId="93751314632ae04f" providerId="Windows Live" clId="Web-{65ED266B-1B7E-45F5-8D7A-9843D7B73415}" dt="2021-07-09T20:01:13.880" v="30" actId="1076"/>
      <pc:docMkLst>
        <pc:docMk/>
      </pc:docMkLst>
      <pc:sldChg chg="modSp">
        <pc:chgData name="Kyle Frizol" userId="93751314632ae04f" providerId="Windows Live" clId="Web-{65ED266B-1B7E-45F5-8D7A-9843D7B73415}" dt="2021-07-09T20:01:13.880" v="30" actId="1076"/>
        <pc:sldMkLst>
          <pc:docMk/>
          <pc:sldMk cId="1644048337" sldId="290"/>
        </pc:sldMkLst>
        <pc:spChg chg="mod">
          <ac:chgData name="Kyle Frizol" userId="93751314632ae04f" providerId="Windows Live" clId="Web-{65ED266B-1B7E-45F5-8D7A-9843D7B73415}" dt="2021-07-09T19:58:22.543" v="4" actId="1076"/>
          <ac:spMkLst>
            <pc:docMk/>
            <pc:sldMk cId="1644048337" sldId="290"/>
            <ac:spMk id="3" creationId="{6F946A0C-24C3-4C65-A9BE-314C06498E13}"/>
          </ac:spMkLst>
        </pc:spChg>
        <pc:spChg chg="mod">
          <ac:chgData name="Kyle Frizol" userId="93751314632ae04f" providerId="Windows Live" clId="Web-{65ED266B-1B7E-45F5-8D7A-9843D7B73415}" dt="2021-07-09T20:00:00.454" v="20" actId="1076"/>
          <ac:spMkLst>
            <pc:docMk/>
            <pc:sldMk cId="1644048337" sldId="290"/>
            <ac:spMk id="80" creationId="{A2ECDD7F-0773-47A4-AFDF-DE6AB382B7B5}"/>
          </ac:spMkLst>
        </pc:spChg>
        <pc:spChg chg="mod">
          <ac:chgData name="Kyle Frizol" userId="93751314632ae04f" providerId="Windows Live" clId="Web-{65ED266B-1B7E-45F5-8D7A-9843D7B73415}" dt="2021-07-09T20:00:13.580" v="23" actId="1076"/>
          <ac:spMkLst>
            <pc:docMk/>
            <pc:sldMk cId="1644048337" sldId="290"/>
            <ac:spMk id="85" creationId="{E0B7E78F-8A63-4500-AE36-7C790D59E521}"/>
          </ac:spMkLst>
        </pc:spChg>
        <pc:picChg chg="mod">
          <ac:chgData name="Kyle Frizol" userId="93751314632ae04f" providerId="Windows Live" clId="Web-{65ED266B-1B7E-45F5-8D7A-9843D7B73415}" dt="2021-07-09T19:58:29.356" v="5" actId="1076"/>
          <ac:picMkLst>
            <pc:docMk/>
            <pc:sldMk cId="1644048337" sldId="290"/>
            <ac:picMk id="8" creationId="{09DECA27-FC45-4FCC-A0FC-2B5199B31F1E}"/>
          </ac:picMkLst>
        </pc:picChg>
        <pc:picChg chg="mod">
          <ac:chgData name="Kyle Frizol" userId="93751314632ae04f" providerId="Windows Live" clId="Web-{65ED266B-1B7E-45F5-8D7A-9843D7B73415}" dt="2021-07-09T20:00:16.924" v="24" actId="1076"/>
          <ac:picMkLst>
            <pc:docMk/>
            <pc:sldMk cId="1644048337" sldId="290"/>
            <ac:picMk id="35" creationId="{45239B5D-664D-4709-847B-C898BC056FD9}"/>
          </ac:picMkLst>
        </pc:picChg>
        <pc:picChg chg="mod">
          <ac:chgData name="Kyle Frizol" userId="93751314632ae04f" providerId="Windows Live" clId="Web-{65ED266B-1B7E-45F5-8D7A-9843D7B73415}" dt="2021-07-09T19:59:28.671" v="16" actId="1076"/>
          <ac:picMkLst>
            <pc:docMk/>
            <pc:sldMk cId="1644048337" sldId="290"/>
            <ac:picMk id="36" creationId="{4303EE69-8482-42AB-A988-CF2BD9624E09}"/>
          </ac:picMkLst>
        </pc:picChg>
        <pc:picChg chg="mod">
          <ac:chgData name="Kyle Frizol" userId="93751314632ae04f" providerId="Windows Live" clId="Web-{65ED266B-1B7E-45F5-8D7A-9843D7B73415}" dt="2021-07-09T19:58:42.934" v="8" actId="1076"/>
          <ac:picMkLst>
            <pc:docMk/>
            <pc:sldMk cId="1644048337" sldId="290"/>
            <ac:picMk id="97" creationId="{4C09075D-D002-4C7A-9133-919D152CDE2F}"/>
          </ac:picMkLst>
        </pc:picChg>
        <pc:picChg chg="mod">
          <ac:chgData name="Kyle Frizol" userId="93751314632ae04f" providerId="Windows Live" clId="Web-{65ED266B-1B7E-45F5-8D7A-9843D7B73415}" dt="2021-07-09T19:59:55.172" v="19" actId="1076"/>
          <ac:picMkLst>
            <pc:docMk/>
            <pc:sldMk cId="1644048337" sldId="290"/>
            <ac:picMk id="98" creationId="{F2328138-8714-4201-934C-51AC61B5BC40}"/>
          </ac:picMkLst>
        </pc:picChg>
        <pc:picChg chg="mod">
          <ac:chgData name="Kyle Frizol" userId="93751314632ae04f" providerId="Windows Live" clId="Web-{65ED266B-1B7E-45F5-8D7A-9843D7B73415}" dt="2021-07-09T19:59:37.922" v="17" actId="1076"/>
          <ac:picMkLst>
            <pc:docMk/>
            <pc:sldMk cId="1644048337" sldId="290"/>
            <ac:picMk id="100" creationId="{4498007E-66EC-42CD-A8E5-EAC6BE5356C8}"/>
          </ac:picMkLst>
        </pc:picChg>
        <pc:cxnChg chg="mod">
          <ac:chgData name="Kyle Frizol" userId="93751314632ae04f" providerId="Windows Live" clId="Web-{65ED266B-1B7E-45F5-8D7A-9843D7B73415}" dt="2021-07-09T20:01:13.880" v="30" actId="1076"/>
          <ac:cxnSpMkLst>
            <pc:docMk/>
            <pc:sldMk cId="1644048337" sldId="290"/>
            <ac:cxnSpMk id="83" creationId="{57D66E44-9759-42F5-98C8-110A4474BF43}"/>
          </ac:cxnSpMkLst>
        </pc:cxnChg>
        <pc:cxnChg chg="mod">
          <ac:chgData name="Kyle Frizol" userId="93751314632ae04f" providerId="Windows Live" clId="Web-{65ED266B-1B7E-45F5-8D7A-9843D7B73415}" dt="2021-07-09T20:01:10.067" v="29" actId="1076"/>
          <ac:cxnSpMkLst>
            <pc:docMk/>
            <pc:sldMk cId="1644048337" sldId="290"/>
            <ac:cxnSpMk id="92" creationId="{13734190-A169-4B30-8909-A3B446E499A3}"/>
          </ac:cxnSpMkLst>
        </pc:cxnChg>
        <pc:cxnChg chg="mod">
          <ac:chgData name="Kyle Frizol" userId="93751314632ae04f" providerId="Windows Live" clId="Web-{65ED266B-1B7E-45F5-8D7A-9843D7B73415}" dt="2021-07-09T20:00:50.425" v="25" actId="1076"/>
          <ac:cxnSpMkLst>
            <pc:docMk/>
            <pc:sldMk cId="1644048337" sldId="290"/>
            <ac:cxnSpMk id="94" creationId="{5B967D1A-C323-4D82-971F-18FF029EED71}"/>
          </ac:cxnSpMkLst>
        </pc:cxnChg>
        <pc:cxnChg chg="mod">
          <ac:chgData name="Kyle Frizol" userId="93751314632ae04f" providerId="Windows Live" clId="Web-{65ED266B-1B7E-45F5-8D7A-9843D7B73415}" dt="2021-07-09T20:00:56.426" v="27" actId="1076"/>
          <ac:cxnSpMkLst>
            <pc:docMk/>
            <pc:sldMk cId="1644048337" sldId="290"/>
            <ac:cxnSpMk id="95" creationId="{7B48221E-9749-4FD2-B71C-5BEFB1AAD0DC}"/>
          </ac:cxnSpMkLst>
        </pc:cxnChg>
        <pc:cxnChg chg="mod">
          <ac:chgData name="Kyle Frizol" userId="93751314632ae04f" providerId="Windows Live" clId="Web-{65ED266B-1B7E-45F5-8D7A-9843D7B73415}" dt="2021-07-09T20:01:02.488" v="28" actId="1076"/>
          <ac:cxnSpMkLst>
            <pc:docMk/>
            <pc:sldMk cId="1644048337" sldId="290"/>
            <ac:cxnSpMk id="96" creationId="{438B1A71-D5BF-4A67-B944-69B58F7CE6EF}"/>
          </ac:cxnSpMkLst>
        </pc:cxnChg>
      </pc:sldChg>
    </pc:docChg>
  </pc:docChgLst>
  <pc:docChgLst>
    <pc:chgData name="Kyle Frizol" userId="93751314632ae04f" providerId="Windows Live" clId="Web-{E7173877-1851-48BA-97F2-613774AF87F8}"/>
    <pc:docChg chg="modSld">
      <pc:chgData name="Kyle Frizol" userId="93751314632ae04f" providerId="Windows Live" clId="Web-{E7173877-1851-48BA-97F2-613774AF87F8}" dt="2021-07-09T02:54:50.856" v="681" actId="1076"/>
      <pc:docMkLst>
        <pc:docMk/>
      </pc:docMkLst>
      <pc:sldChg chg="addSp delSp modSp">
        <pc:chgData name="Kyle Frizol" userId="93751314632ae04f" providerId="Windows Live" clId="Web-{E7173877-1851-48BA-97F2-613774AF87F8}" dt="2021-07-09T02:54:50.856" v="681" actId="1076"/>
        <pc:sldMkLst>
          <pc:docMk/>
          <pc:sldMk cId="1644048337" sldId="290"/>
        </pc:sldMkLst>
        <pc:spChg chg="add mod">
          <ac:chgData name="Kyle Frizol" userId="93751314632ae04f" providerId="Windows Live" clId="Web-{E7173877-1851-48BA-97F2-613774AF87F8}" dt="2021-07-09T02:48:35.332" v="630" actId="1076"/>
          <ac:spMkLst>
            <pc:docMk/>
            <pc:sldMk cId="1644048337" sldId="290"/>
            <ac:spMk id="3" creationId="{6F946A0C-24C3-4C65-A9BE-314C06498E13}"/>
          </ac:spMkLst>
        </pc:spChg>
        <pc:spChg chg="mod">
          <ac:chgData name="Kyle Frizol" userId="93751314632ae04f" providerId="Windows Live" clId="Web-{E7173877-1851-48BA-97F2-613774AF87F8}" dt="2021-07-09T01:43:24.225" v="1"/>
          <ac:spMkLst>
            <pc:docMk/>
            <pc:sldMk cId="1644048337" sldId="290"/>
            <ac:spMk id="15" creationId="{BF6D6505-F044-45B0-8769-12EFAFBC82B8}"/>
          </ac:spMkLst>
        </pc:spChg>
        <pc:spChg chg="mod">
          <ac:chgData name="Kyle Frizol" userId="93751314632ae04f" providerId="Windows Live" clId="Web-{E7173877-1851-48BA-97F2-613774AF87F8}" dt="2021-07-09T01:44:05.319" v="62" actId="1076"/>
          <ac:spMkLst>
            <pc:docMk/>
            <pc:sldMk cId="1644048337" sldId="290"/>
            <ac:spMk id="16" creationId="{29CF4396-ABD4-451C-9CAC-94BC77B0848E}"/>
          </ac:spMkLst>
        </pc:spChg>
        <pc:spChg chg="mod">
          <ac:chgData name="Kyle Frizol" userId="93751314632ae04f" providerId="Windows Live" clId="Web-{E7173877-1851-48BA-97F2-613774AF87F8}" dt="2021-07-09T02:14:29.471" v="259" actId="1076"/>
          <ac:spMkLst>
            <pc:docMk/>
            <pc:sldMk cId="1644048337" sldId="290"/>
            <ac:spMk id="19" creationId="{53B704F1-B0F1-4F97-8BD6-638FAFCFA3DE}"/>
          </ac:spMkLst>
        </pc:spChg>
        <pc:spChg chg="mod">
          <ac:chgData name="Kyle Frizol" userId="93751314632ae04f" providerId="Windows Live" clId="Web-{E7173877-1851-48BA-97F2-613774AF87F8}" dt="2021-07-09T02:02:47.392" v="216" actId="1076"/>
          <ac:spMkLst>
            <pc:docMk/>
            <pc:sldMk cId="1644048337" sldId="290"/>
            <ac:spMk id="21" creationId="{AF0E89EA-743F-44EC-A74B-F4E80F9A7B11}"/>
          </ac:spMkLst>
        </pc:spChg>
        <pc:spChg chg="mod">
          <ac:chgData name="Kyle Frizol" userId="93751314632ae04f" providerId="Windows Live" clId="Web-{E7173877-1851-48BA-97F2-613774AF87F8}" dt="2021-07-09T02:45:19.921" v="605" actId="1076"/>
          <ac:spMkLst>
            <pc:docMk/>
            <pc:sldMk cId="1644048337" sldId="290"/>
            <ac:spMk id="39" creationId="{00C5C09B-A222-4329-BEBF-CFE96B9A2B3C}"/>
          </ac:spMkLst>
        </pc:spChg>
        <pc:spChg chg="add mod">
          <ac:chgData name="Kyle Frizol" userId="93751314632ae04f" providerId="Windows Live" clId="Web-{E7173877-1851-48BA-97F2-613774AF87F8}" dt="2021-07-09T02:02:35.752" v="212" actId="1076"/>
          <ac:spMkLst>
            <pc:docMk/>
            <pc:sldMk cId="1644048337" sldId="290"/>
            <ac:spMk id="48" creationId="{B1CAF433-F653-42AB-A0C1-1B70FD2D5237}"/>
          </ac:spMkLst>
        </pc:spChg>
        <pc:spChg chg="add mod">
          <ac:chgData name="Kyle Frizol" userId="93751314632ae04f" providerId="Windows Live" clId="Web-{E7173877-1851-48BA-97F2-613774AF87F8}" dt="2021-07-09T02:02:41.189" v="214" actId="1076"/>
          <ac:spMkLst>
            <pc:docMk/>
            <pc:sldMk cId="1644048337" sldId="290"/>
            <ac:spMk id="55" creationId="{D1C36BA0-CFFF-47CE-82FF-899CE9F06770}"/>
          </ac:spMkLst>
        </pc:spChg>
        <pc:spChg chg="mod">
          <ac:chgData name="Kyle Frizol" userId="93751314632ae04f" providerId="Windows Live" clId="Web-{E7173877-1851-48BA-97F2-613774AF87F8}" dt="2021-07-09T02:45:14.093" v="603" actId="1076"/>
          <ac:spMkLst>
            <pc:docMk/>
            <pc:sldMk cId="1644048337" sldId="290"/>
            <ac:spMk id="60" creationId="{4F37D245-1A5A-4B20-AA35-CCDA11A249EC}"/>
          </ac:spMkLst>
        </pc:spChg>
        <pc:spChg chg="add mod">
          <ac:chgData name="Kyle Frizol" userId="93751314632ae04f" providerId="Windows Live" clId="Web-{E7173877-1851-48BA-97F2-613774AF87F8}" dt="2021-07-09T02:36:59.097" v="526" actId="1076"/>
          <ac:spMkLst>
            <pc:docMk/>
            <pc:sldMk cId="1644048337" sldId="290"/>
            <ac:spMk id="77" creationId="{AC227BE9-2A5B-4199-83C2-50BEF5024257}"/>
          </ac:spMkLst>
        </pc:spChg>
        <pc:spChg chg="add mod">
          <ac:chgData name="Kyle Frizol" userId="93751314632ae04f" providerId="Windows Live" clId="Web-{E7173877-1851-48BA-97F2-613774AF87F8}" dt="2021-07-09T02:37:37.238" v="529" actId="1076"/>
          <ac:spMkLst>
            <pc:docMk/>
            <pc:sldMk cId="1644048337" sldId="290"/>
            <ac:spMk id="80" creationId="{A2ECDD7F-0773-47A4-AFDF-DE6AB382B7B5}"/>
          </ac:spMkLst>
        </pc:spChg>
        <pc:spChg chg="add del">
          <ac:chgData name="Kyle Frizol" userId="93751314632ae04f" providerId="Windows Live" clId="Web-{E7173877-1851-48BA-97F2-613774AF87F8}" dt="2021-07-09T02:22:25.717" v="376"/>
          <ac:spMkLst>
            <pc:docMk/>
            <pc:sldMk cId="1644048337" sldId="290"/>
            <ac:spMk id="83" creationId="{FC63BDF1-E3AC-42EE-81FA-12439E34DB11}"/>
          </ac:spMkLst>
        </pc:spChg>
        <pc:spChg chg="add mod">
          <ac:chgData name="Kyle Frizol" userId="93751314632ae04f" providerId="Windows Live" clId="Web-{E7173877-1851-48BA-97F2-613774AF87F8}" dt="2021-07-09T02:37:18.269" v="528" actId="1076"/>
          <ac:spMkLst>
            <pc:docMk/>
            <pc:sldMk cId="1644048337" sldId="290"/>
            <ac:spMk id="85" creationId="{E0B7E78F-8A63-4500-AE36-7C790D59E521}"/>
          </ac:spMkLst>
        </pc:spChg>
        <pc:spChg chg="add mod">
          <ac:chgData name="Kyle Frizol" userId="93751314632ae04f" providerId="Windows Live" clId="Web-{E7173877-1851-48BA-97F2-613774AF87F8}" dt="2021-07-09T02:43:47.559" v="577" actId="14100"/>
          <ac:spMkLst>
            <pc:docMk/>
            <pc:sldMk cId="1644048337" sldId="290"/>
            <ac:spMk id="86" creationId="{BDEADDAE-9359-4541-87EA-BB0AA6D8DD5A}"/>
          </ac:spMkLst>
        </pc:spChg>
        <pc:spChg chg="add mod">
          <ac:chgData name="Kyle Frizol" userId="93751314632ae04f" providerId="Windows Live" clId="Web-{E7173877-1851-48BA-97F2-613774AF87F8}" dt="2021-07-09T02:45:37.609" v="620" actId="1076"/>
          <ac:spMkLst>
            <pc:docMk/>
            <pc:sldMk cId="1644048337" sldId="290"/>
            <ac:spMk id="87" creationId="{831BBA9F-BE97-4D17-B9A9-6F104BC3B92A}"/>
          </ac:spMkLst>
        </pc:spChg>
        <pc:picChg chg="add mod">
          <ac:chgData name="Kyle Frizol" userId="93751314632ae04f" providerId="Windows Live" clId="Web-{E7173877-1851-48BA-97F2-613774AF87F8}" dt="2021-07-09T02:51:37.899" v="658" actId="1076"/>
          <ac:picMkLst>
            <pc:docMk/>
            <pc:sldMk cId="1644048337" sldId="290"/>
            <ac:picMk id="8" creationId="{09DECA27-FC45-4FCC-A0FC-2B5199B31F1E}"/>
          </ac:picMkLst>
        </pc:picChg>
        <pc:picChg chg="mod">
          <ac:chgData name="Kyle Frizol" userId="93751314632ae04f" providerId="Windows Live" clId="Web-{E7173877-1851-48BA-97F2-613774AF87F8}" dt="2021-07-09T02:02:49.393" v="217" actId="1076"/>
          <ac:picMkLst>
            <pc:docMk/>
            <pc:sldMk cId="1644048337" sldId="290"/>
            <ac:picMk id="18" creationId="{3781E0F4-AC61-400B-A7C2-DF3DA827388B}"/>
          </ac:picMkLst>
        </pc:picChg>
        <pc:picChg chg="mod">
          <ac:chgData name="Kyle Frizol" userId="93751314632ae04f" providerId="Windows Live" clId="Web-{E7173877-1851-48BA-97F2-613774AF87F8}" dt="2021-07-09T02:02:44.252" v="215" actId="1076"/>
          <ac:picMkLst>
            <pc:docMk/>
            <pc:sldMk cId="1644048337" sldId="290"/>
            <ac:picMk id="20" creationId="{93EC2B77-4755-41A6-98B2-10A163AB1347}"/>
          </ac:picMkLst>
        </pc:picChg>
        <pc:picChg chg="add del mod">
          <ac:chgData name="Kyle Frizol" userId="93751314632ae04f" providerId="Windows Live" clId="Web-{E7173877-1851-48BA-97F2-613774AF87F8}" dt="2021-07-09T02:52:58.682" v="663"/>
          <ac:picMkLst>
            <pc:docMk/>
            <pc:sldMk cId="1644048337" sldId="290"/>
            <ac:picMk id="33" creationId="{32491629-6C83-45B9-ACD5-58C7CD43D1A6}"/>
          </ac:picMkLst>
        </pc:picChg>
        <pc:picChg chg="add mod">
          <ac:chgData name="Kyle Frizol" userId="93751314632ae04f" providerId="Windows Live" clId="Web-{E7173877-1851-48BA-97F2-613774AF87F8}" dt="2021-07-09T02:53:45.089" v="672" actId="1076"/>
          <ac:picMkLst>
            <pc:docMk/>
            <pc:sldMk cId="1644048337" sldId="290"/>
            <ac:picMk id="35" creationId="{45239B5D-664D-4709-847B-C898BC056FD9}"/>
          </ac:picMkLst>
        </pc:picChg>
        <pc:picChg chg="add mod">
          <ac:chgData name="Kyle Frizol" userId="93751314632ae04f" providerId="Windows Live" clId="Web-{E7173877-1851-48BA-97F2-613774AF87F8}" dt="2021-07-09T02:54:34.449" v="677" actId="1076"/>
          <ac:picMkLst>
            <pc:docMk/>
            <pc:sldMk cId="1644048337" sldId="290"/>
            <ac:picMk id="36" creationId="{4303EE69-8482-42AB-A988-CF2BD9624E09}"/>
          </ac:picMkLst>
        </pc:picChg>
        <pc:picChg chg="mod">
          <ac:chgData name="Kyle Frizol" userId="93751314632ae04f" providerId="Windows Live" clId="Web-{E7173877-1851-48BA-97F2-613774AF87F8}" dt="2021-07-09T02:45:16.687" v="604" actId="1076"/>
          <ac:picMkLst>
            <pc:docMk/>
            <pc:sldMk cId="1644048337" sldId="290"/>
            <ac:picMk id="37" creationId="{4BFBD040-9A12-4A35-9438-65E334F13055}"/>
          </ac:picMkLst>
        </pc:picChg>
        <pc:picChg chg="add mod">
          <ac:chgData name="Kyle Frizol" userId="93751314632ae04f" providerId="Windows Live" clId="Web-{E7173877-1851-48BA-97F2-613774AF87F8}" dt="2021-07-09T02:02:32.548" v="211" actId="1076"/>
          <ac:picMkLst>
            <pc:docMk/>
            <pc:sldMk cId="1644048337" sldId="290"/>
            <ac:picMk id="49" creationId="{A1944E19-47E2-434A-BB18-E323C86A76F6}"/>
          </ac:picMkLst>
        </pc:picChg>
        <pc:picChg chg="add mod">
          <ac:chgData name="Kyle Frizol" userId="93751314632ae04f" providerId="Windows Live" clId="Web-{E7173877-1851-48BA-97F2-613774AF87F8}" dt="2021-07-09T02:02:38.423" v="213" actId="1076"/>
          <ac:picMkLst>
            <pc:docMk/>
            <pc:sldMk cId="1644048337" sldId="290"/>
            <ac:picMk id="51" creationId="{0714F6C4-25A5-4B0B-9C44-A7117C0F809F}"/>
          </ac:picMkLst>
        </pc:picChg>
        <pc:picChg chg="mod">
          <ac:chgData name="Kyle Frizol" userId="93751314632ae04f" providerId="Windows Live" clId="Web-{E7173877-1851-48BA-97F2-613774AF87F8}" dt="2021-07-09T02:45:11.593" v="602" actId="1076"/>
          <ac:picMkLst>
            <pc:docMk/>
            <pc:sldMk cId="1644048337" sldId="290"/>
            <ac:picMk id="59" creationId="{2AD75411-8287-475E-AA1E-1AF92CC6DEFE}"/>
          </ac:picMkLst>
        </pc:picChg>
        <pc:picChg chg="add mod">
          <ac:chgData name="Kyle Frizol" userId="93751314632ae04f" providerId="Windows Live" clId="Web-{E7173877-1851-48BA-97F2-613774AF87F8}" dt="2021-07-09T02:52:15.415" v="660" actId="1076"/>
          <ac:picMkLst>
            <pc:docMk/>
            <pc:sldMk cId="1644048337" sldId="290"/>
            <ac:picMk id="97" creationId="{4C09075D-D002-4C7A-9133-919D152CDE2F}"/>
          </ac:picMkLst>
        </pc:picChg>
        <pc:picChg chg="add mod">
          <ac:chgData name="Kyle Frizol" userId="93751314632ae04f" providerId="Windows Live" clId="Web-{E7173877-1851-48BA-97F2-613774AF87F8}" dt="2021-07-09T02:53:08.776" v="666" actId="1076"/>
          <ac:picMkLst>
            <pc:docMk/>
            <pc:sldMk cId="1644048337" sldId="290"/>
            <ac:picMk id="98" creationId="{F2328138-8714-4201-934C-51AC61B5BC40}"/>
          </ac:picMkLst>
        </pc:picChg>
        <pc:picChg chg="add del">
          <ac:chgData name="Kyle Frizol" userId="93751314632ae04f" providerId="Windows Live" clId="Web-{E7173877-1851-48BA-97F2-613774AF87F8}" dt="2021-07-09T02:54:42.356" v="679"/>
          <ac:picMkLst>
            <pc:docMk/>
            <pc:sldMk cId="1644048337" sldId="290"/>
            <ac:picMk id="99" creationId="{3AE4697C-82EC-43E5-B9E0-DC9BCF2348E5}"/>
          </ac:picMkLst>
        </pc:picChg>
        <pc:picChg chg="add mod">
          <ac:chgData name="Kyle Frizol" userId="93751314632ae04f" providerId="Windows Live" clId="Web-{E7173877-1851-48BA-97F2-613774AF87F8}" dt="2021-07-09T02:54:50.856" v="681" actId="1076"/>
          <ac:picMkLst>
            <pc:docMk/>
            <pc:sldMk cId="1644048337" sldId="290"/>
            <ac:picMk id="100" creationId="{4498007E-66EC-42CD-A8E5-EAC6BE5356C8}"/>
          </ac:picMkLst>
        </pc:picChg>
        <pc:cxnChg chg="mod">
          <ac:chgData name="Kyle Frizol" userId="93751314632ae04f" providerId="Windows Live" clId="Web-{E7173877-1851-48BA-97F2-613774AF87F8}" dt="2021-07-09T02:20:26.433" v="318" actId="1076"/>
          <ac:cxnSpMkLst>
            <pc:docMk/>
            <pc:sldMk cId="1644048337" sldId="290"/>
            <ac:cxnSpMk id="29" creationId="{9375CE1A-7928-4DEE-B7FA-9E28A16D8A4E}"/>
          </ac:cxnSpMkLst>
        </pc:cxnChg>
        <pc:cxnChg chg="add del mod">
          <ac:chgData name="Kyle Frizol" userId="93751314632ae04f" providerId="Windows Live" clId="Web-{E7173877-1851-48BA-97F2-613774AF87F8}" dt="2021-07-09T02:48:29.503" v="628"/>
          <ac:cxnSpMkLst>
            <pc:docMk/>
            <pc:sldMk cId="1644048337" sldId="290"/>
            <ac:cxnSpMk id="50" creationId="{85A1ACAA-C197-40CB-A5A2-79DC6AD02CBE}"/>
          </ac:cxnSpMkLst>
        </pc:cxnChg>
        <pc:cxnChg chg="add del mod">
          <ac:chgData name="Kyle Frizol" userId="93751314632ae04f" providerId="Windows Live" clId="Web-{E7173877-1851-48BA-97F2-613774AF87F8}" dt="2021-07-09T02:19:22.478" v="297"/>
          <ac:cxnSpMkLst>
            <pc:docMk/>
            <pc:sldMk cId="1644048337" sldId="290"/>
            <ac:cxnSpMk id="52" creationId="{CFDEF8EE-7EEC-48A6-9A64-99C7227AD5EA}"/>
          </ac:cxnSpMkLst>
        </pc:cxnChg>
        <pc:cxnChg chg="add del mod">
          <ac:chgData name="Kyle Frizol" userId="93751314632ae04f" providerId="Windows Live" clId="Web-{E7173877-1851-48BA-97F2-613774AF87F8}" dt="2021-07-09T02:19:33.963" v="301"/>
          <ac:cxnSpMkLst>
            <pc:docMk/>
            <pc:sldMk cId="1644048337" sldId="290"/>
            <ac:cxnSpMk id="56" creationId="{4483A429-55EE-4979-B4FB-ADAF6AA521E2}"/>
          </ac:cxnSpMkLst>
        </pc:cxnChg>
        <pc:cxnChg chg="add del mod">
          <ac:chgData name="Kyle Frizol" userId="93751314632ae04f" providerId="Windows Live" clId="Web-{E7173877-1851-48BA-97F2-613774AF87F8}" dt="2021-07-09T02:19:35.025" v="302"/>
          <ac:cxnSpMkLst>
            <pc:docMk/>
            <pc:sldMk cId="1644048337" sldId="290"/>
            <ac:cxnSpMk id="57" creationId="{C69A610D-3114-4BF1-A743-63159646F34F}"/>
          </ac:cxnSpMkLst>
        </pc:cxnChg>
        <pc:cxnChg chg="add del mod">
          <ac:chgData name="Kyle Frizol" userId="93751314632ae04f" providerId="Windows Live" clId="Web-{E7173877-1851-48BA-97F2-613774AF87F8}" dt="2021-07-09T02:19:36.010" v="303"/>
          <ac:cxnSpMkLst>
            <pc:docMk/>
            <pc:sldMk cId="1644048337" sldId="290"/>
            <ac:cxnSpMk id="58" creationId="{BCFCE875-8FE9-46EB-ADA8-1AFDFA5CC248}"/>
          </ac:cxnSpMkLst>
        </pc:cxnChg>
        <pc:cxnChg chg="add del mod">
          <ac:chgData name="Kyle Frizol" userId="93751314632ae04f" providerId="Windows Live" clId="Web-{E7173877-1851-48BA-97F2-613774AF87F8}" dt="2021-07-09T02:19:37.338" v="304"/>
          <ac:cxnSpMkLst>
            <pc:docMk/>
            <pc:sldMk cId="1644048337" sldId="290"/>
            <ac:cxnSpMk id="63" creationId="{3999E72E-29BE-462C-8BDA-40F6A12613F1}"/>
          </ac:cxnSpMkLst>
        </pc:cxnChg>
        <pc:cxnChg chg="add del mod">
          <ac:chgData name="Kyle Frizol" userId="93751314632ae04f" providerId="Windows Live" clId="Web-{E7173877-1851-48BA-97F2-613774AF87F8}" dt="2021-07-09T02:48:44.113" v="637"/>
          <ac:cxnSpMkLst>
            <pc:docMk/>
            <pc:sldMk cId="1644048337" sldId="290"/>
            <ac:cxnSpMk id="65" creationId="{36D9FE50-8C03-493C-B6BB-CE7C5268AABA}"/>
          </ac:cxnSpMkLst>
        </pc:cxnChg>
        <pc:cxnChg chg="add del mod">
          <ac:chgData name="Kyle Frizol" userId="93751314632ae04f" providerId="Windows Live" clId="Web-{E7173877-1851-48BA-97F2-613774AF87F8}" dt="2021-07-09T02:48:51.692" v="640"/>
          <ac:cxnSpMkLst>
            <pc:docMk/>
            <pc:sldMk cId="1644048337" sldId="290"/>
            <ac:cxnSpMk id="66" creationId="{32596507-D1F0-418F-956F-BC67D98ADC10}"/>
          </ac:cxnSpMkLst>
        </pc:cxnChg>
        <pc:cxnChg chg="mod">
          <ac:chgData name="Kyle Frizol" userId="93751314632ae04f" providerId="Windows Live" clId="Web-{E7173877-1851-48BA-97F2-613774AF87F8}" dt="2021-07-09T02:20:21.652" v="317" actId="1076"/>
          <ac:cxnSpMkLst>
            <pc:docMk/>
            <pc:sldMk cId="1644048337" sldId="290"/>
            <ac:cxnSpMk id="68" creationId="{DC2A2F53-D1A1-4F1B-9165-EBBD08E14C13}"/>
          </ac:cxnSpMkLst>
        </pc:cxnChg>
        <pc:cxnChg chg="add del mod">
          <ac:chgData name="Kyle Frizol" userId="93751314632ae04f" providerId="Windows Live" clId="Web-{E7173877-1851-48BA-97F2-613774AF87F8}" dt="2021-07-09T02:49:18.817" v="646"/>
          <ac:cxnSpMkLst>
            <pc:docMk/>
            <pc:sldMk cId="1644048337" sldId="290"/>
            <ac:cxnSpMk id="73" creationId="{8F027676-DC99-420E-893E-2FA3D2BD7BAD}"/>
          </ac:cxnSpMkLst>
        </pc:cxnChg>
        <pc:cxnChg chg="add del mod">
          <ac:chgData name="Kyle Frizol" userId="93751314632ae04f" providerId="Windows Live" clId="Web-{E7173877-1851-48BA-97F2-613774AF87F8}" dt="2021-07-09T02:49:29.208" v="648"/>
          <ac:cxnSpMkLst>
            <pc:docMk/>
            <pc:sldMk cId="1644048337" sldId="290"/>
            <ac:cxnSpMk id="74" creationId="{FFD785C5-2175-409E-8D67-CA47E4EFC8A4}"/>
          </ac:cxnSpMkLst>
        </pc:cxnChg>
        <pc:cxnChg chg="add mod">
          <ac:chgData name="Kyle Frizol" userId="93751314632ae04f" providerId="Windows Live" clId="Web-{E7173877-1851-48BA-97F2-613774AF87F8}" dt="2021-07-09T02:48:33.129" v="629" actId="1076"/>
          <ac:cxnSpMkLst>
            <pc:docMk/>
            <pc:sldMk cId="1644048337" sldId="290"/>
            <ac:cxnSpMk id="83" creationId="{57D66E44-9759-42F5-98C8-110A4474BF43}"/>
          </ac:cxnSpMkLst>
        </pc:cxnChg>
        <pc:cxnChg chg="add del mod">
          <ac:chgData name="Kyle Frizol" userId="93751314632ae04f" providerId="Windows Live" clId="Web-{E7173877-1851-48BA-97F2-613774AF87F8}" dt="2021-07-09T02:49:59.677" v="652"/>
          <ac:cxnSpMkLst>
            <pc:docMk/>
            <pc:sldMk cId="1644048337" sldId="290"/>
            <ac:cxnSpMk id="84" creationId="{3D50105C-032F-427A-B9F7-2B778C98908A}"/>
          </ac:cxnSpMkLst>
        </pc:cxnChg>
        <pc:cxnChg chg="add mod">
          <ac:chgData name="Kyle Frizol" userId="93751314632ae04f" providerId="Windows Live" clId="Web-{E7173877-1851-48BA-97F2-613774AF87F8}" dt="2021-07-09T02:48:47.738" v="638" actId="1076"/>
          <ac:cxnSpMkLst>
            <pc:docMk/>
            <pc:sldMk cId="1644048337" sldId="290"/>
            <ac:cxnSpMk id="92" creationId="{13734190-A169-4B30-8909-A3B446E499A3}"/>
          </ac:cxnSpMkLst>
        </pc:cxnChg>
        <pc:cxnChg chg="add mod">
          <ac:chgData name="Kyle Frizol" userId="93751314632ae04f" providerId="Windows Live" clId="Web-{E7173877-1851-48BA-97F2-613774AF87F8}" dt="2021-07-09T02:49:03.520" v="642" actId="1076"/>
          <ac:cxnSpMkLst>
            <pc:docMk/>
            <pc:sldMk cId="1644048337" sldId="290"/>
            <ac:cxnSpMk id="93" creationId="{38EC7AD7-7C1A-4D35-8683-7528955E25FF}"/>
          </ac:cxnSpMkLst>
        </pc:cxnChg>
        <pc:cxnChg chg="add mod">
          <ac:chgData name="Kyle Frizol" userId="93751314632ae04f" providerId="Windows Live" clId="Web-{E7173877-1851-48BA-97F2-613774AF87F8}" dt="2021-07-09T02:49:25.692" v="647" actId="1076"/>
          <ac:cxnSpMkLst>
            <pc:docMk/>
            <pc:sldMk cId="1644048337" sldId="290"/>
            <ac:cxnSpMk id="94" creationId="{5B967D1A-C323-4D82-971F-18FF029EED71}"/>
          </ac:cxnSpMkLst>
        </pc:cxnChg>
        <pc:cxnChg chg="add mod">
          <ac:chgData name="Kyle Frizol" userId="93751314632ae04f" providerId="Windows Live" clId="Web-{E7173877-1851-48BA-97F2-613774AF87F8}" dt="2021-07-09T02:49:43.240" v="650" actId="1076"/>
          <ac:cxnSpMkLst>
            <pc:docMk/>
            <pc:sldMk cId="1644048337" sldId="290"/>
            <ac:cxnSpMk id="95" creationId="{7B48221E-9749-4FD2-B71C-5BEFB1AAD0DC}"/>
          </ac:cxnSpMkLst>
        </pc:cxnChg>
        <pc:cxnChg chg="add mod">
          <ac:chgData name="Kyle Frizol" userId="93751314632ae04f" providerId="Windows Live" clId="Web-{E7173877-1851-48BA-97F2-613774AF87F8}" dt="2021-07-09T02:50:03.178" v="653" actId="1076"/>
          <ac:cxnSpMkLst>
            <pc:docMk/>
            <pc:sldMk cId="1644048337" sldId="290"/>
            <ac:cxnSpMk id="96" creationId="{438B1A71-D5BF-4A67-B944-69B58F7CE6EF}"/>
          </ac:cxnSpMkLst>
        </pc:cxnChg>
      </pc:sldChg>
    </pc:docChg>
  </pc:docChgLst>
  <pc:docChgLst>
    <pc:chgData name="Matthew Pearce" userId="3f6bfb10dca97ecb" providerId="Windows Live" clId="Web-{40A31850-B9C3-461F-94AA-A9D2F9B92565}"/>
    <pc:docChg chg="modSld">
      <pc:chgData name="Matthew Pearce" userId="3f6bfb10dca97ecb" providerId="Windows Live" clId="Web-{40A31850-B9C3-461F-94AA-A9D2F9B92565}" dt="2021-07-09T23:44:41.883" v="26" actId="20577"/>
      <pc:docMkLst>
        <pc:docMk/>
      </pc:docMkLst>
      <pc:sldChg chg="addSp delSp modSp">
        <pc:chgData name="Matthew Pearce" userId="3f6bfb10dca97ecb" providerId="Windows Live" clId="Web-{40A31850-B9C3-461F-94AA-A9D2F9B92565}" dt="2021-07-09T23:43:46.490" v="6" actId="1076"/>
        <pc:sldMkLst>
          <pc:docMk/>
          <pc:sldMk cId="1644048337" sldId="290"/>
        </pc:sldMkLst>
        <pc:picChg chg="mod">
          <ac:chgData name="Matthew Pearce" userId="3f6bfb10dca97ecb" providerId="Windows Live" clId="Web-{40A31850-B9C3-461F-94AA-A9D2F9B92565}" dt="2021-07-09T23:43:03.941" v="4" actId="1076"/>
          <ac:picMkLst>
            <pc:docMk/>
            <pc:sldMk cId="1644048337" sldId="290"/>
            <ac:picMk id="17" creationId="{5E7659C9-9F19-4F18-8A10-033AFE3ADE0A}"/>
          </ac:picMkLst>
        </pc:picChg>
        <pc:picChg chg="mod">
          <ac:chgData name="Matthew Pearce" userId="3f6bfb10dca97ecb" providerId="Windows Live" clId="Web-{40A31850-B9C3-461F-94AA-A9D2F9B92565}" dt="2021-07-09T23:43:46.490" v="6" actId="1076"/>
          <ac:picMkLst>
            <pc:docMk/>
            <pc:sldMk cId="1644048337" sldId="290"/>
            <ac:picMk id="18" creationId="{B8D48886-34D2-4DE4-AA2F-9ACE95D14D15}"/>
          </ac:picMkLst>
        </pc:picChg>
        <pc:picChg chg="mod">
          <ac:chgData name="Matthew Pearce" userId="3f6bfb10dca97ecb" providerId="Windows Live" clId="Web-{40A31850-B9C3-461F-94AA-A9D2F9B92565}" dt="2021-07-09T23:42:58.019" v="3" actId="1076"/>
          <ac:picMkLst>
            <pc:docMk/>
            <pc:sldMk cId="1644048337" sldId="290"/>
            <ac:picMk id="25" creationId="{701B4C9A-7519-412F-B143-FEBDA1EBB8C5}"/>
          </ac:picMkLst>
        </pc:picChg>
        <pc:picChg chg="del">
          <ac:chgData name="Matthew Pearce" userId="3f6bfb10dca97ecb" providerId="Windows Live" clId="Web-{40A31850-B9C3-461F-94AA-A9D2F9B92565}" dt="2021-07-09T23:42:34.455" v="1"/>
          <ac:picMkLst>
            <pc:docMk/>
            <pc:sldMk cId="1644048337" sldId="290"/>
            <ac:picMk id="27" creationId="{E7F25775-74DA-481B-B7ED-5142886630D2}"/>
          </ac:picMkLst>
        </pc:picChg>
        <pc:picChg chg="add mod">
          <ac:chgData name="Matthew Pearce" userId="3f6bfb10dca97ecb" providerId="Windows Live" clId="Web-{40A31850-B9C3-461F-94AA-A9D2F9B92565}" dt="2021-07-09T23:42:41.268" v="2" actId="1076"/>
          <ac:picMkLst>
            <pc:docMk/>
            <pc:sldMk cId="1644048337" sldId="290"/>
            <ac:picMk id="99" creationId="{0B1D817E-CD77-4D56-906A-3DAEEBE43D25}"/>
          </ac:picMkLst>
        </pc:picChg>
      </pc:sldChg>
      <pc:sldChg chg="modSp">
        <pc:chgData name="Matthew Pearce" userId="3f6bfb10dca97ecb" providerId="Windows Live" clId="Web-{40A31850-B9C3-461F-94AA-A9D2F9B92565}" dt="2021-07-09T23:44:41.883" v="26" actId="20577"/>
        <pc:sldMkLst>
          <pc:docMk/>
          <pc:sldMk cId="2057999530" sldId="292"/>
        </pc:sldMkLst>
        <pc:spChg chg="mod">
          <ac:chgData name="Matthew Pearce" userId="3f6bfb10dca97ecb" providerId="Windows Live" clId="Web-{40A31850-B9C3-461F-94AA-A9D2F9B92565}" dt="2021-07-09T23:44:41.883" v="26" actId="20577"/>
          <ac:spMkLst>
            <pc:docMk/>
            <pc:sldMk cId="2057999530" sldId="292"/>
            <ac:spMk id="8" creationId="{C47448C0-4B91-4EF0-9FF0-9228EEF3E8E5}"/>
          </ac:spMkLst>
        </pc:spChg>
      </pc:sldChg>
    </pc:docChg>
  </pc:docChgLst>
  <pc:docChgLst>
    <pc:chgData name="RUTH NGIENDO" userId="ec1c5ea570c8e2df" providerId="Windows Live" clId="Web-{F089AD6B-77B5-4B35-8E41-3C76AA9396F3}"/>
    <pc:docChg chg="modSld">
      <pc:chgData name="RUTH NGIENDO" userId="ec1c5ea570c8e2df" providerId="Windows Live" clId="Web-{F089AD6B-77B5-4B35-8E41-3C76AA9396F3}" dt="2021-07-10T16:34:27.628" v="49" actId="20577"/>
      <pc:docMkLst>
        <pc:docMk/>
      </pc:docMkLst>
      <pc:sldChg chg="addCm">
        <pc:chgData name="RUTH NGIENDO" userId="ec1c5ea570c8e2df" providerId="Windows Live" clId="Web-{F089AD6B-77B5-4B35-8E41-3C76AA9396F3}" dt="2021-07-10T16:17:41.821" v="14"/>
        <pc:sldMkLst>
          <pc:docMk/>
          <pc:sldMk cId="1644048337" sldId="290"/>
        </pc:sldMkLst>
      </pc:sldChg>
      <pc:sldChg chg="modSp">
        <pc:chgData name="RUTH NGIENDO" userId="ec1c5ea570c8e2df" providerId="Windows Live" clId="Web-{F089AD6B-77B5-4B35-8E41-3C76AA9396F3}" dt="2021-07-10T16:34:27.628" v="49" actId="20577"/>
        <pc:sldMkLst>
          <pc:docMk/>
          <pc:sldMk cId="692968459" sldId="296"/>
        </pc:sldMkLst>
        <pc:spChg chg="mod">
          <ac:chgData name="RUTH NGIENDO" userId="ec1c5ea570c8e2df" providerId="Windows Live" clId="Web-{F089AD6B-77B5-4B35-8E41-3C76AA9396F3}" dt="2021-07-10T16:34:27.628" v="49" actId="20577"/>
          <ac:spMkLst>
            <pc:docMk/>
            <pc:sldMk cId="692968459" sldId="296"/>
            <ac:spMk id="13" creationId="{D5867654-68F1-4977-A2EA-A3EB78B6CCC4}"/>
          </ac:spMkLst>
        </pc:spChg>
      </pc:sldChg>
    </pc:docChg>
  </pc:docChgLst>
  <pc:docChgLst>
    <pc:chgData name="Matthew Pearce" userId="3f6bfb10dca97ecb" providerId="Windows Live" clId="Web-{4EED440B-3D42-4E29-91E2-8F37540437CB}"/>
    <pc:docChg chg="delSld">
      <pc:chgData name="Matthew Pearce" userId="3f6bfb10dca97ecb" providerId="Windows Live" clId="Web-{4EED440B-3D42-4E29-91E2-8F37540437CB}" dt="2021-07-09T22:51:33.514" v="0"/>
      <pc:docMkLst>
        <pc:docMk/>
      </pc:docMkLst>
      <pc:sldChg chg="del">
        <pc:chgData name="Matthew Pearce" userId="3f6bfb10dca97ecb" providerId="Windows Live" clId="Web-{4EED440B-3D42-4E29-91E2-8F37540437CB}" dt="2021-07-09T22:51:33.514" v="0"/>
        <pc:sldMkLst>
          <pc:docMk/>
          <pc:sldMk cId="1298049308" sldId="294"/>
        </pc:sldMkLst>
      </pc:sldChg>
    </pc:docChg>
  </pc:docChgLst>
  <pc:docChgLst>
    <pc:chgData name="Kyle Frizol" userId="93751314632ae04f" providerId="Windows Live" clId="Web-{67FB926D-FBD7-47EC-9AB7-D5BC42AF9613}"/>
    <pc:docChg chg="delSld modSld">
      <pc:chgData name="Kyle Frizol" userId="93751314632ae04f" providerId="Windows Live" clId="Web-{67FB926D-FBD7-47EC-9AB7-D5BC42AF9613}" dt="2021-07-10T19:37:10.529" v="539" actId="20577"/>
      <pc:docMkLst>
        <pc:docMk/>
      </pc:docMkLst>
      <pc:sldChg chg="addSp modSp addCm modCm">
        <pc:chgData name="Kyle Frizol" userId="93751314632ae04f" providerId="Windows Live" clId="Web-{67FB926D-FBD7-47EC-9AB7-D5BC42AF9613}" dt="2021-07-10T19:37:10.529" v="539" actId="20577"/>
        <pc:sldMkLst>
          <pc:docMk/>
          <pc:sldMk cId="1644048337" sldId="290"/>
        </pc:sldMkLst>
        <pc:spChg chg="mod">
          <ac:chgData name="Kyle Frizol" userId="93751314632ae04f" providerId="Windows Live" clId="Web-{67FB926D-FBD7-47EC-9AB7-D5BC42AF9613}" dt="2021-07-10T19:37:04.341" v="537" actId="20577"/>
          <ac:spMkLst>
            <pc:docMk/>
            <pc:sldMk cId="1644048337" sldId="290"/>
            <ac:spMk id="53" creationId="{F16A3977-8B9D-4794-816C-8F1DC9F19102}"/>
          </ac:spMkLst>
        </pc:spChg>
        <pc:spChg chg="mod">
          <ac:chgData name="Kyle Frizol" userId="93751314632ae04f" providerId="Windows Live" clId="Web-{67FB926D-FBD7-47EC-9AB7-D5BC42AF9613}" dt="2021-07-10T19:15:37.715" v="463" actId="1076"/>
          <ac:spMkLst>
            <pc:docMk/>
            <pc:sldMk cId="1644048337" sldId="290"/>
            <ac:spMk id="80" creationId="{A2ECDD7F-0773-47A4-AFDF-DE6AB382B7B5}"/>
          </ac:spMkLst>
        </pc:spChg>
        <pc:spChg chg="mod">
          <ac:chgData name="Kyle Frizol" userId="93751314632ae04f" providerId="Windows Live" clId="Web-{67FB926D-FBD7-47EC-9AB7-D5BC42AF9613}" dt="2021-07-10T19:17:05.045" v="474" actId="1076"/>
          <ac:spMkLst>
            <pc:docMk/>
            <pc:sldMk cId="1644048337" sldId="290"/>
            <ac:spMk id="81" creationId="{56238257-70A1-436B-AFB9-AA0797AD22D3}"/>
          </ac:spMkLst>
        </pc:spChg>
        <pc:spChg chg="mod">
          <ac:chgData name="Kyle Frizol" userId="93751314632ae04f" providerId="Windows Live" clId="Web-{67FB926D-FBD7-47EC-9AB7-D5BC42AF9613}" dt="2021-07-10T19:37:10.529" v="539" actId="20577"/>
          <ac:spMkLst>
            <pc:docMk/>
            <pc:sldMk cId="1644048337" sldId="290"/>
            <ac:spMk id="90" creationId="{DEEEA461-AF53-439C-9611-BEBFC0D1C860}"/>
          </ac:spMkLst>
        </pc:spChg>
        <pc:spChg chg="mod">
          <ac:chgData name="Kyle Frizol" userId="93751314632ae04f" providerId="Windows Live" clId="Web-{67FB926D-FBD7-47EC-9AB7-D5BC42AF9613}" dt="2021-07-10T19:16:25.622" v="469" actId="1076"/>
          <ac:spMkLst>
            <pc:docMk/>
            <pc:sldMk cId="1644048337" sldId="290"/>
            <ac:spMk id="107" creationId="{3958CB84-70FD-4F85-BDE6-8DE9C0B4FBE8}"/>
          </ac:spMkLst>
        </pc:spChg>
        <pc:spChg chg="add mod">
          <ac:chgData name="Kyle Frizol" userId="93751314632ae04f" providerId="Windows Live" clId="Web-{67FB926D-FBD7-47EC-9AB7-D5BC42AF9613}" dt="2021-07-10T19:16:02.575" v="466" actId="1076"/>
          <ac:spMkLst>
            <pc:docMk/>
            <pc:sldMk cId="1644048337" sldId="290"/>
            <ac:spMk id="109" creationId="{71BFF4BF-CED8-4487-98C0-77D6F8870E9C}"/>
          </ac:spMkLst>
        </pc:spChg>
        <pc:spChg chg="mod">
          <ac:chgData name="Kyle Frizol" userId="93751314632ae04f" providerId="Windows Live" clId="Web-{67FB926D-FBD7-47EC-9AB7-D5BC42AF9613}" dt="2021-07-10T19:16:40.904" v="472" actId="1076"/>
          <ac:spMkLst>
            <pc:docMk/>
            <pc:sldMk cId="1644048337" sldId="290"/>
            <ac:spMk id="110" creationId="{93D61DB3-12F3-47CC-A23D-87D7617D6916}"/>
          </ac:spMkLst>
        </pc:spChg>
        <pc:spChg chg="mod">
          <ac:chgData name="Kyle Frizol" userId="93751314632ae04f" providerId="Windows Live" clId="Web-{67FB926D-FBD7-47EC-9AB7-D5BC42AF9613}" dt="2021-07-10T19:15:23.214" v="462" actId="1076"/>
          <ac:spMkLst>
            <pc:docMk/>
            <pc:sldMk cId="1644048337" sldId="290"/>
            <ac:spMk id="112" creationId="{2A0AC91D-9C2B-4710-9BBF-FA076248E2BC}"/>
          </ac:spMkLst>
        </pc:spChg>
        <pc:picChg chg="mod">
          <ac:chgData name="Kyle Frizol" userId="93751314632ae04f" providerId="Windows Live" clId="Web-{67FB926D-FBD7-47EC-9AB7-D5BC42AF9613}" dt="2021-07-10T19:36:15.793" v="536" actId="1076"/>
          <ac:picMkLst>
            <pc:docMk/>
            <pc:sldMk cId="1644048337" sldId="290"/>
            <ac:picMk id="8" creationId="{09DECA27-FC45-4FCC-A0FC-2B5199B31F1E}"/>
          </ac:picMkLst>
        </pc:picChg>
        <pc:picChg chg="mod">
          <ac:chgData name="Kyle Frizol" userId="93751314632ae04f" providerId="Windows Live" clId="Web-{67FB926D-FBD7-47EC-9AB7-D5BC42AF9613}" dt="2021-07-10T19:13:10.587" v="447" actId="1076"/>
          <ac:picMkLst>
            <pc:docMk/>
            <pc:sldMk cId="1644048337" sldId="290"/>
            <ac:picMk id="98" creationId="{F2328138-8714-4201-934C-51AC61B5BC40}"/>
          </ac:picMkLst>
        </pc:picChg>
        <pc:cxnChg chg="mod">
          <ac:chgData name="Kyle Frizol" userId="93751314632ae04f" providerId="Windows Live" clId="Web-{67FB926D-FBD7-47EC-9AB7-D5BC42AF9613}" dt="2021-07-10T19:14:08.806" v="453" actId="1076"/>
          <ac:cxnSpMkLst>
            <pc:docMk/>
            <pc:sldMk cId="1644048337" sldId="290"/>
            <ac:cxnSpMk id="76" creationId="{7BC8C8BF-3A09-42C8-8179-BED5A9BDD067}"/>
          </ac:cxnSpMkLst>
        </pc:cxnChg>
        <pc:cxnChg chg="mod">
          <ac:chgData name="Kyle Frizol" userId="93751314632ae04f" providerId="Windows Live" clId="Web-{67FB926D-FBD7-47EC-9AB7-D5BC42AF9613}" dt="2021-07-10T19:17:00.451" v="473" actId="1076"/>
          <ac:cxnSpMkLst>
            <pc:docMk/>
            <pc:sldMk cId="1644048337" sldId="290"/>
            <ac:cxnSpMk id="79" creationId="{E7427A4B-3455-41BF-8C65-96CF5AA9BE84}"/>
          </ac:cxnSpMkLst>
        </pc:cxnChg>
        <pc:cxnChg chg="mod">
          <ac:chgData name="Kyle Frizol" userId="93751314632ae04f" providerId="Windows Live" clId="Web-{67FB926D-FBD7-47EC-9AB7-D5BC42AF9613}" dt="2021-07-10T19:16:20.341" v="468" actId="1076"/>
          <ac:cxnSpMkLst>
            <pc:docMk/>
            <pc:sldMk cId="1644048337" sldId="290"/>
            <ac:cxnSpMk id="82" creationId="{99B89282-B930-4A2D-8A34-649420FADB65}"/>
          </ac:cxnSpMkLst>
        </pc:cxnChg>
        <pc:cxnChg chg="mod">
          <ac:chgData name="Kyle Frizol" userId="93751314632ae04f" providerId="Windows Live" clId="Web-{67FB926D-FBD7-47EC-9AB7-D5BC42AF9613}" dt="2021-07-10T19:13:17.821" v="449" actId="1076"/>
          <ac:cxnSpMkLst>
            <pc:docMk/>
            <pc:sldMk cId="1644048337" sldId="290"/>
            <ac:cxnSpMk id="93" creationId="{38EC7AD7-7C1A-4D35-8683-7528955E25FF}"/>
          </ac:cxnSpMkLst>
        </pc:cxnChg>
        <pc:cxnChg chg="add mod">
          <ac:chgData name="Kyle Frizol" userId="93751314632ae04f" providerId="Windows Live" clId="Web-{67FB926D-FBD7-47EC-9AB7-D5BC42AF9613}" dt="2021-07-10T19:14:41.198" v="455" actId="1076"/>
          <ac:cxnSpMkLst>
            <pc:docMk/>
            <pc:sldMk cId="1644048337" sldId="290"/>
            <ac:cxnSpMk id="106" creationId="{B8F9FE8D-5B49-4206-B976-419B3F59B6C4}"/>
          </ac:cxnSpMkLst>
        </pc:cxnChg>
        <pc:cxnChg chg="mod">
          <ac:chgData name="Kyle Frizol" userId="93751314632ae04f" providerId="Windows Live" clId="Web-{67FB926D-FBD7-47EC-9AB7-D5BC42AF9613}" dt="2021-07-10T19:16:34.419" v="471" actId="1076"/>
          <ac:cxnSpMkLst>
            <pc:docMk/>
            <pc:sldMk cId="1644048337" sldId="290"/>
            <ac:cxnSpMk id="108" creationId="{5BDD81AB-AF6E-498D-BB34-3C0471DD1DB9}"/>
          </ac:cxnSpMkLst>
        </pc:cxnChg>
        <pc:cxnChg chg="mod">
          <ac:chgData name="Kyle Frizol" userId="93751314632ae04f" providerId="Windows Live" clId="Web-{67FB926D-FBD7-47EC-9AB7-D5BC42AF9613}" dt="2021-07-10T19:15:16.292" v="461" actId="1076"/>
          <ac:cxnSpMkLst>
            <pc:docMk/>
            <pc:sldMk cId="1644048337" sldId="290"/>
            <ac:cxnSpMk id="111" creationId="{38749E5C-BA05-434E-8EB2-3CB0389A126D}"/>
          </ac:cxnSpMkLst>
        </pc:cxnChg>
      </pc:sldChg>
      <pc:sldChg chg="addCm modCm">
        <pc:chgData name="Kyle Frizol" userId="93751314632ae04f" providerId="Windows Live" clId="Web-{67FB926D-FBD7-47EC-9AB7-D5BC42AF9613}" dt="2021-07-10T19:22:45.569" v="484"/>
        <pc:sldMkLst>
          <pc:docMk/>
          <pc:sldMk cId="2057999530" sldId="292"/>
        </pc:sldMkLst>
      </pc:sldChg>
      <pc:sldChg chg="addSp modSp addCm modCm">
        <pc:chgData name="Kyle Frizol" userId="93751314632ae04f" providerId="Windows Live" clId="Web-{67FB926D-FBD7-47EC-9AB7-D5BC42AF9613}" dt="2021-07-10T19:35:33.167" v="532" actId="20577"/>
        <pc:sldMkLst>
          <pc:docMk/>
          <pc:sldMk cId="1244170112" sldId="295"/>
        </pc:sldMkLst>
        <pc:spChg chg="mod">
          <ac:chgData name="Kyle Frizol" userId="93751314632ae04f" providerId="Windows Live" clId="Web-{67FB926D-FBD7-47EC-9AB7-D5BC42AF9613}" dt="2021-07-10T19:34:58.838" v="522" actId="20577"/>
          <ac:spMkLst>
            <pc:docMk/>
            <pc:sldMk cId="1244170112" sldId="295"/>
            <ac:spMk id="8" creationId="{C47448C0-4B91-4EF0-9FF0-9228EEF3E8E5}"/>
          </ac:spMkLst>
        </pc:spChg>
        <pc:spChg chg="mod">
          <ac:chgData name="Kyle Frizol" userId="93751314632ae04f" providerId="Windows Live" clId="Web-{67FB926D-FBD7-47EC-9AB7-D5BC42AF9613}" dt="2021-07-10T19:11:58.053" v="445" actId="20577"/>
          <ac:spMkLst>
            <pc:docMk/>
            <pc:sldMk cId="1244170112" sldId="295"/>
            <ac:spMk id="9" creationId="{8402CCB9-8DC4-4EBD-9395-0B71CFA0E2F4}"/>
          </ac:spMkLst>
        </pc:spChg>
        <pc:spChg chg="add mod">
          <ac:chgData name="Kyle Frizol" userId="93751314632ae04f" providerId="Windows Live" clId="Web-{67FB926D-FBD7-47EC-9AB7-D5BC42AF9613}" dt="2021-07-10T19:33:09.289" v="509" actId="1076"/>
          <ac:spMkLst>
            <pc:docMk/>
            <pc:sldMk cId="1244170112" sldId="295"/>
            <ac:spMk id="10" creationId="{4301BDE2-AFF9-480B-B432-2F8A82F22DB7}"/>
          </ac:spMkLst>
        </pc:spChg>
        <pc:spChg chg="mod">
          <ac:chgData name="Kyle Frizol" userId="93751314632ae04f" providerId="Windows Live" clId="Web-{67FB926D-FBD7-47EC-9AB7-D5BC42AF9613}" dt="2021-07-10T19:07:28.695" v="380" actId="1076"/>
          <ac:spMkLst>
            <pc:docMk/>
            <pc:sldMk cId="1244170112" sldId="295"/>
            <ac:spMk id="17" creationId="{79921CA2-0AE0-4D05-9F0F-5D0A358DE50C}"/>
          </ac:spMkLst>
        </pc:spChg>
        <pc:spChg chg="add mod">
          <ac:chgData name="Kyle Frizol" userId="93751314632ae04f" providerId="Windows Live" clId="Web-{67FB926D-FBD7-47EC-9AB7-D5BC42AF9613}" dt="2021-07-10T19:35:33.167" v="532" actId="20577"/>
          <ac:spMkLst>
            <pc:docMk/>
            <pc:sldMk cId="1244170112" sldId="295"/>
            <ac:spMk id="24" creationId="{75145073-0CD8-4781-A4E4-ADF6692FF960}"/>
          </ac:spMkLst>
        </pc:spChg>
      </pc:sldChg>
      <pc:sldChg chg="modSp del">
        <pc:chgData name="Kyle Frizol" userId="93751314632ae04f" providerId="Windows Live" clId="Web-{67FB926D-FBD7-47EC-9AB7-D5BC42AF9613}" dt="2021-07-10T19:09:03.700" v="436"/>
        <pc:sldMkLst>
          <pc:docMk/>
          <pc:sldMk cId="692968459" sldId="296"/>
        </pc:sldMkLst>
        <pc:spChg chg="mod">
          <ac:chgData name="Kyle Frizol" userId="93751314632ae04f" providerId="Windows Live" clId="Web-{67FB926D-FBD7-47EC-9AB7-D5BC42AF9613}" dt="2021-07-10T19:01:52.722" v="307" actId="1076"/>
          <ac:spMkLst>
            <pc:docMk/>
            <pc:sldMk cId="692968459" sldId="296"/>
            <ac:spMk id="13" creationId="{D5867654-68F1-4977-A2EA-A3EB78B6CCC4}"/>
          </ac:spMkLst>
        </pc:spChg>
      </pc:sldChg>
    </pc:docChg>
  </pc:docChgLst>
  <pc:docChgLst>
    <pc:chgData name="Matthew Pearce" userId="3f6bfb10dca97ecb" providerId="Windows Live" clId="Web-{4B825474-4F3C-4207-84F0-FFF692462BA7}"/>
    <pc:docChg chg="modSld">
      <pc:chgData name="Matthew Pearce" userId="3f6bfb10dca97ecb" providerId="Windows Live" clId="Web-{4B825474-4F3C-4207-84F0-FFF692462BA7}" dt="2021-07-09T23:02:21.072" v="2" actId="1076"/>
      <pc:docMkLst>
        <pc:docMk/>
      </pc:docMkLst>
      <pc:sldChg chg="addSp delSp modSp">
        <pc:chgData name="Matthew Pearce" userId="3f6bfb10dca97ecb" providerId="Windows Live" clId="Web-{4B825474-4F3C-4207-84F0-FFF692462BA7}" dt="2021-07-09T23:02:21.072" v="2" actId="1076"/>
        <pc:sldMkLst>
          <pc:docMk/>
          <pc:sldMk cId="1644048337" sldId="290"/>
        </pc:sldMkLst>
        <pc:picChg chg="del">
          <ac:chgData name="Matthew Pearce" userId="3f6bfb10dca97ecb" providerId="Windows Live" clId="Web-{4B825474-4F3C-4207-84F0-FFF692462BA7}" dt="2021-07-09T23:02:12.338" v="1"/>
          <ac:picMkLst>
            <pc:docMk/>
            <pc:sldMk cId="1644048337" sldId="290"/>
            <ac:picMk id="11" creationId="{F20F3ABA-53E0-4519-A943-6EFF8A115CDC}"/>
          </ac:picMkLst>
        </pc:picChg>
        <pc:picChg chg="add mod">
          <ac:chgData name="Matthew Pearce" userId="3f6bfb10dca97ecb" providerId="Windows Live" clId="Web-{4B825474-4F3C-4207-84F0-FFF692462BA7}" dt="2021-07-09T23:02:21.072" v="2" actId="1076"/>
          <ac:picMkLst>
            <pc:docMk/>
            <pc:sldMk cId="1644048337" sldId="290"/>
            <ac:picMk id="20" creationId="{C61CEF74-9FB0-4F71-8B8D-742D83433A86}"/>
          </ac:picMkLst>
        </pc:picChg>
      </pc:sldChg>
    </pc:docChg>
  </pc:docChgLst>
  <pc:docChgLst>
    <pc:chgData name="Vincent 6" userId="2d2cc1441dcd44d4" providerId="Windows Live" clId="Web-{52D639D2-FE7D-48DB-B255-8821BC457BA4}"/>
    <pc:docChg chg="addSld modSld">
      <pc:chgData name="Vincent 6" userId="2d2cc1441dcd44d4" providerId="Windows Live" clId="Web-{52D639D2-FE7D-48DB-B255-8821BC457BA4}" dt="2021-07-10T15:03:07.680" v="234"/>
      <pc:docMkLst>
        <pc:docMk/>
      </pc:docMkLst>
      <pc:sldChg chg="addCm">
        <pc:chgData name="Vincent 6" userId="2d2cc1441dcd44d4" providerId="Windows Live" clId="Web-{52D639D2-FE7D-48DB-B255-8821BC457BA4}" dt="2021-07-10T14:56:34.124" v="102"/>
        <pc:sldMkLst>
          <pc:docMk/>
          <pc:sldMk cId="1644048337" sldId="290"/>
        </pc:sldMkLst>
      </pc:sldChg>
      <pc:sldChg chg="addSp delSp modSp addCm delCm modCm">
        <pc:chgData name="Vincent 6" userId="2d2cc1441dcd44d4" providerId="Windows Live" clId="Web-{52D639D2-FE7D-48DB-B255-8821BC457BA4}" dt="2021-07-10T15:03:07.680" v="234"/>
        <pc:sldMkLst>
          <pc:docMk/>
          <pc:sldMk cId="1244170112" sldId="295"/>
        </pc:sldMkLst>
        <pc:spChg chg="add del mod">
          <ac:chgData name="Vincent 6" userId="2d2cc1441dcd44d4" providerId="Windows Live" clId="Web-{52D639D2-FE7D-48DB-B255-8821BC457BA4}" dt="2021-07-10T14:51:11.460" v="5"/>
          <ac:spMkLst>
            <pc:docMk/>
            <pc:sldMk cId="1244170112" sldId="295"/>
            <ac:spMk id="19" creationId="{6F94850A-B259-4AB3-AAC6-A53A6AB09220}"/>
          </ac:spMkLst>
        </pc:spChg>
        <pc:spChg chg="add del mod">
          <ac:chgData name="Vincent 6" userId="2d2cc1441dcd44d4" providerId="Windows Live" clId="Web-{52D639D2-FE7D-48DB-B255-8821BC457BA4}" dt="2021-07-10T14:51:10.475" v="4"/>
          <ac:spMkLst>
            <pc:docMk/>
            <pc:sldMk cId="1244170112" sldId="295"/>
            <ac:spMk id="24" creationId="{D654BBF3-BA04-4D67-BBAF-E22BE5067455}"/>
          </ac:spMkLst>
        </pc:spChg>
        <pc:spChg chg="add del mod">
          <ac:chgData name="Vincent 6" userId="2d2cc1441dcd44d4" providerId="Windows Live" clId="Web-{52D639D2-FE7D-48DB-B255-8821BC457BA4}" dt="2021-07-10T14:51:27.038" v="8"/>
          <ac:spMkLst>
            <pc:docMk/>
            <pc:sldMk cId="1244170112" sldId="295"/>
            <ac:spMk id="25" creationId="{8BA5B2AC-EDAD-4D3E-A9CD-FE664598EBEE}"/>
          </ac:spMkLst>
        </pc:spChg>
      </pc:sldChg>
      <pc:sldChg chg="addSp delSp modSp new">
        <pc:chgData name="Vincent 6" userId="2d2cc1441dcd44d4" providerId="Windows Live" clId="Web-{52D639D2-FE7D-48DB-B255-8821BC457BA4}" dt="2021-07-10T15:00:04.098" v="231" actId="20577"/>
        <pc:sldMkLst>
          <pc:docMk/>
          <pc:sldMk cId="692968459" sldId="296"/>
        </pc:sldMkLst>
        <pc:spChg chg="del">
          <ac:chgData name="Vincent 6" userId="2d2cc1441dcd44d4" providerId="Windows Live" clId="Web-{52D639D2-FE7D-48DB-B255-8821BC457BA4}" dt="2021-07-10T14:51:41.992" v="12"/>
          <ac:spMkLst>
            <pc:docMk/>
            <pc:sldMk cId="692968459" sldId="296"/>
            <ac:spMk id="2" creationId="{832E3EE3-FB6D-4F6D-AF56-66E87DEE3AD9}"/>
          </ac:spMkLst>
        </pc:spChg>
        <pc:spChg chg="del">
          <ac:chgData name="Vincent 6" userId="2d2cc1441dcd44d4" providerId="Windows Live" clId="Web-{52D639D2-FE7D-48DB-B255-8821BC457BA4}" dt="2021-07-10T14:51:40.460" v="11"/>
          <ac:spMkLst>
            <pc:docMk/>
            <pc:sldMk cId="692968459" sldId="296"/>
            <ac:spMk id="3" creationId="{B6DDB40B-AD01-43BB-BD57-E8C53621C3F7}"/>
          </ac:spMkLst>
        </pc:spChg>
        <pc:spChg chg="add mod">
          <ac:chgData name="Vincent 6" userId="2d2cc1441dcd44d4" providerId="Windows Live" clId="Web-{52D639D2-FE7D-48DB-B255-8821BC457BA4}" dt="2021-07-10T14:51:43.648" v="13" actId="1076"/>
          <ac:spMkLst>
            <pc:docMk/>
            <pc:sldMk cId="692968459" sldId="296"/>
            <ac:spMk id="5" creationId="{05058431-7017-4397-A0BA-AA50BC498B53}"/>
          </ac:spMkLst>
        </pc:spChg>
        <pc:spChg chg="add del mod">
          <ac:chgData name="Vincent 6" userId="2d2cc1441dcd44d4" providerId="Windows Live" clId="Web-{52D639D2-FE7D-48DB-B255-8821BC457BA4}" dt="2021-07-10T14:52:52.712" v="24"/>
          <ac:spMkLst>
            <pc:docMk/>
            <pc:sldMk cId="692968459" sldId="296"/>
            <ac:spMk id="7" creationId="{4754BE32-E10D-44AD-85B0-F5BC204C4A0F}"/>
          </ac:spMkLst>
        </pc:spChg>
        <pc:spChg chg="add mod">
          <ac:chgData name="Vincent 6" userId="2d2cc1441dcd44d4" providerId="Windows Live" clId="Web-{52D639D2-FE7D-48DB-B255-8821BC457BA4}" dt="2021-07-10T14:52:17.164" v="19" actId="1076"/>
          <ac:spMkLst>
            <pc:docMk/>
            <pc:sldMk cId="692968459" sldId="296"/>
            <ac:spMk id="11" creationId="{F5C64DA0-E7FA-4DC0-A24E-AA0B5A77D421}"/>
          </ac:spMkLst>
        </pc:spChg>
        <pc:spChg chg="add mod">
          <ac:chgData name="Vincent 6" userId="2d2cc1441dcd44d4" providerId="Windows Live" clId="Web-{52D639D2-FE7D-48DB-B255-8821BC457BA4}" dt="2021-07-10T14:59:38.863" v="220" actId="1076"/>
          <ac:spMkLst>
            <pc:docMk/>
            <pc:sldMk cId="692968459" sldId="296"/>
            <ac:spMk id="13" creationId="{D5867654-68F1-4977-A2EA-A3EB78B6CCC4}"/>
          </ac:spMkLst>
        </pc:spChg>
        <pc:spChg chg="add mod">
          <ac:chgData name="Vincent 6" userId="2d2cc1441dcd44d4" providerId="Windows Live" clId="Web-{52D639D2-FE7D-48DB-B255-8821BC457BA4}" dt="2021-07-10T14:58:36.924" v="177" actId="20577"/>
          <ac:spMkLst>
            <pc:docMk/>
            <pc:sldMk cId="692968459" sldId="296"/>
            <ac:spMk id="16" creationId="{44EDAB1C-670C-4623-BC99-C7B25670DC78}"/>
          </ac:spMkLst>
        </pc:spChg>
        <pc:spChg chg="add mod">
          <ac:chgData name="Vincent 6" userId="2d2cc1441dcd44d4" providerId="Windows Live" clId="Web-{52D639D2-FE7D-48DB-B255-8821BC457BA4}" dt="2021-07-10T15:00:04.098" v="231" actId="20577"/>
          <ac:spMkLst>
            <pc:docMk/>
            <pc:sldMk cId="692968459" sldId="296"/>
            <ac:spMk id="18" creationId="{08541CE9-FDDC-4C62-B803-B31062DB07C1}"/>
          </ac:spMkLst>
        </pc:spChg>
        <pc:picChg chg="add del mod">
          <ac:chgData name="Vincent 6" userId="2d2cc1441dcd44d4" providerId="Windows Live" clId="Web-{52D639D2-FE7D-48DB-B255-8821BC457BA4}" dt="2021-07-10T14:53:59.167" v="57"/>
          <ac:picMkLst>
            <pc:docMk/>
            <pc:sldMk cId="692968459" sldId="296"/>
            <ac:picMk id="9" creationId="{CF6A08B9-DE71-44C3-A6D3-AB927D74F2A6}"/>
          </ac:picMkLst>
        </pc:picChg>
        <pc:picChg chg="add mod">
          <ac:chgData name="Vincent 6" userId="2d2cc1441dcd44d4" providerId="Windows Live" clId="Web-{52D639D2-FE7D-48DB-B255-8821BC457BA4}" dt="2021-07-10T14:58:18.798" v="169" actId="1076"/>
          <ac:picMkLst>
            <pc:docMk/>
            <pc:sldMk cId="692968459" sldId="296"/>
            <ac:picMk id="15" creationId="{700AFF7A-F53C-44E3-ABBE-75A7732A8DF1}"/>
          </ac:picMkLst>
        </pc:picChg>
      </pc:sldChg>
    </pc:docChg>
  </pc:docChgLst>
  <pc:docChgLst>
    <pc:chgData name="Matthew Pearce" userId="3f6bfb10dca97ecb" providerId="Windows Live" clId="Web-{85EC429F-81C4-40EF-8B79-CE996D1C60BA}"/>
    <pc:docChg chg="modSld">
      <pc:chgData name="Matthew Pearce" userId="3f6bfb10dca97ecb" providerId="Windows Live" clId="Web-{85EC429F-81C4-40EF-8B79-CE996D1C60BA}" dt="2021-07-11T02:29:10.114" v="3" actId="20577"/>
      <pc:docMkLst>
        <pc:docMk/>
      </pc:docMkLst>
      <pc:sldChg chg="modSp">
        <pc:chgData name="Matthew Pearce" userId="3f6bfb10dca97ecb" providerId="Windows Live" clId="Web-{85EC429F-81C4-40EF-8B79-CE996D1C60BA}" dt="2021-07-11T02:28:44.769" v="2" actId="20577"/>
        <pc:sldMkLst>
          <pc:docMk/>
          <pc:sldMk cId="3628009239" sldId="279"/>
        </pc:sldMkLst>
        <pc:spChg chg="mod">
          <ac:chgData name="Matthew Pearce" userId="3f6bfb10dca97ecb" providerId="Windows Live" clId="Web-{85EC429F-81C4-40EF-8B79-CE996D1C60BA}" dt="2021-07-11T02:28:44.769" v="2" actId="20577"/>
          <ac:spMkLst>
            <pc:docMk/>
            <pc:sldMk cId="3628009239" sldId="279"/>
            <ac:spMk id="9" creationId="{00000000-0000-0000-0000-000000000000}"/>
          </ac:spMkLst>
        </pc:spChg>
      </pc:sldChg>
      <pc:sldChg chg="modSp">
        <pc:chgData name="Matthew Pearce" userId="3f6bfb10dca97ecb" providerId="Windows Live" clId="Web-{85EC429F-81C4-40EF-8B79-CE996D1C60BA}" dt="2021-07-11T02:29:10.114" v="3" actId="20577"/>
        <pc:sldMkLst>
          <pc:docMk/>
          <pc:sldMk cId="1644048337" sldId="290"/>
        </pc:sldMkLst>
        <pc:spChg chg="mod">
          <ac:chgData name="Matthew Pearce" userId="3f6bfb10dca97ecb" providerId="Windows Live" clId="Web-{85EC429F-81C4-40EF-8B79-CE996D1C60BA}" dt="2021-07-11T02:29:10.114" v="3" actId="20577"/>
          <ac:spMkLst>
            <pc:docMk/>
            <pc:sldMk cId="1644048337" sldId="290"/>
            <ac:spMk id="81" creationId="{56238257-70A1-436B-AFB9-AA0797AD22D3}"/>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1-07-10T17:13:46.933" idx="1">
    <p:pos x="10" y="10"/>
    <p:text>Do we need to graphically represent the payment for infrastructure to the Cloud Specialized Firms? Additionally, when we state "Payment for Infrastructure" are we trying to communicate that we're paying them for developing the cloud infrastructure that we will be using to facilitate this service or paying them for the actual storage of customers' information in the cloud as part of this service?
</p:text>
    <p:extLst>
      <p:ext uri="{C676402C-5697-4E1C-873F-D02D1690AC5C}">
        <p15:threadingInfo xmlns:p15="http://schemas.microsoft.com/office/powerpoint/2012/main" timeZoneBias="420"/>
      </p:ext>
    </p:extLst>
  </p:cm>
  <p:cm authorId="1" dt="2021-07-10T18:18:59.023" idx="7">
    <p:pos x="10" y="106"/>
    <p:text>This is a great catch, it should be payment for developing cloud..since they would help with MS azure and not necessarily own our cloud storage
</p:text>
    <p:extLst>
      <p:ext uri="{C676402C-5697-4E1C-873F-D02D1690AC5C}">
        <p15:threadingInfo xmlns:p15="http://schemas.microsoft.com/office/powerpoint/2012/main" timeZoneBias="420">
          <p15:parentCm authorId="4" idx="1"/>
        </p15:threadingInfo>
      </p:ext>
    </p:extLst>
  </p:cm>
  <p:cm authorId="1" dt="2021-07-10T18:20:29.684" idx="8">
    <p:pos x="10" y="202"/>
    <p:text>Also added cash symbol
</p:text>
    <p:extLst>
      <p:ext uri="{C676402C-5697-4E1C-873F-D02D1690AC5C}">
        <p15:threadingInfo xmlns:p15="http://schemas.microsoft.com/office/powerpoint/2012/main" timeZoneBias="420">
          <p15:parentCm authorId="4" idx="1"/>
        </p15:threadingInfo>
      </p:ext>
    </p:extLst>
  </p:cm>
  <p:cm authorId="2" dt="2021-07-10T18:29:51.151" idx="2">
    <p:pos x="10" y="298"/>
    <p:text>How about a symbol for the payment/exclusive marketing deals. do we need one there
</p:text>
    <p:extLst>
      <p:ext uri="{C676402C-5697-4E1C-873F-D02D1690AC5C}">
        <p15:threadingInfo xmlns:p15="http://schemas.microsoft.com/office/powerpoint/2012/main" timeZoneBias="420">
          <p15:parentCm authorId="4"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07-10T12:22:30.475" idx="6">
    <p:pos x="6696" y="828"/>
    <p:text>We should consider creating a hypothetical pricing strategy soon and maintaining consistency with our figures. I personally agree with the pricing figures provided in the "Customers" section below; this could be a start.
</p:text>
    <p:extLst>
      <p:ext uri="{C676402C-5697-4E1C-873F-D02D1690AC5C}">
        <p15:threadingInfo xmlns:p15="http://schemas.microsoft.com/office/powerpoint/2012/main" timeZoneBias="420"/>
      </p:ext>
    </p:extLst>
  </p:cm>
  <p:cm authorId="1" dt="2021-07-10T18:23:59.784" idx="9">
    <p:pos x="6696" y="924"/>
    <p:text>Agreed, definitely worth the conversation I think this was just based on prelim figures I though
</p:text>
    <p:extLst>
      <p:ext uri="{C676402C-5697-4E1C-873F-D02D1690AC5C}">
        <p15:threadingInfo xmlns:p15="http://schemas.microsoft.com/office/powerpoint/2012/main" timeZoneBias="420">
          <p15:parentCm authorId="3" idx="6"/>
        </p15:threadingInfo>
      </p:ext>
    </p:extLst>
  </p:cm>
  <p:cm authorId="4" dt="2021-07-10T18:28:42.294" idx="2">
    <p:pos x="6696" y="1020"/>
    <p:text>Where did you get the $4.11 per day price point?
</p:text>
    <p:extLst>
      <p:ext uri="{C676402C-5697-4E1C-873F-D02D1690AC5C}">
        <p15:threadingInfo xmlns:p15="http://schemas.microsoft.com/office/powerpoint/2012/main" timeZoneBias="420">
          <p15:parentCm authorId="3" idx="6"/>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60ACA-DE56-4BEC-8CAE-21804BAACAB1}" type="datetimeFigureOut">
              <a:rPr lang="en-US"/>
              <a:t>7/10/2021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F0C8E-D263-4621-A360-CFC0CC55169B}" type="slidenum">
              <a:rPr lang="en-US"/>
              <a:t>‹#›</a:t>
            </a:fld>
            <a:endParaRPr lang="en-US"/>
          </a:p>
        </p:txBody>
      </p:sp>
    </p:spTree>
    <p:extLst>
      <p:ext uri="{BB962C8B-B14F-4D97-AF65-F5344CB8AC3E}">
        <p14:creationId xmlns:p14="http://schemas.microsoft.com/office/powerpoint/2010/main" val="67593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leverism.com/company/microsof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*Use colors to show relationships; shows relationships amongst business model.</a:t>
            </a:r>
          </a:p>
          <a:p>
            <a:r>
              <a:rPr lang="en-US">
                <a:hlinkClick r:id="rId3"/>
              </a:rPr>
              <a:t>https://www.cleverism.com/company/microsoft/</a:t>
            </a:r>
            <a:r>
              <a:rPr lang="en-US"/>
              <a:t> </a:t>
            </a:r>
          </a:p>
        </p:txBody>
      </p:sp>
      <p:sp>
        <p:nvSpPr>
          <p:cNvPr id="4" name="Slide Number Placeholder 3"/>
          <p:cNvSpPr>
            <a:spLocks noGrp="1"/>
          </p:cNvSpPr>
          <p:nvPr>
            <p:ph type="sldNum" sz="quarter" idx="5"/>
          </p:nvPr>
        </p:nvSpPr>
        <p:spPr/>
        <p:txBody>
          <a:bodyPr/>
          <a:lstStyle/>
          <a:p>
            <a:fld id="{5EEB4A1E-B14A-4955-A82E-4AC176527179}" type="slidenum">
              <a:rPr lang="en-US" smtClean="0"/>
              <a:t>2</a:t>
            </a:fld>
            <a:endParaRPr lang="en-US"/>
          </a:p>
        </p:txBody>
      </p:sp>
    </p:spTree>
    <p:extLst>
      <p:ext uri="{BB962C8B-B14F-4D97-AF65-F5344CB8AC3E}">
        <p14:creationId xmlns:p14="http://schemas.microsoft.com/office/powerpoint/2010/main" val="1062791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png"/><Relationship Id="rId21" Type="http://schemas.openxmlformats.org/officeDocument/2006/relationships/comments" Target="../comments/comment1.xml"/><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image" Target="../media/image1.png"/><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jpeg"/><Relationship Id="rId9" Type="http://schemas.openxmlformats.org/officeDocument/2006/relationships/image" Target="../media/image34.png"/><Relationship Id="rId1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omments" Target="../comments/comment2.xml"/><Relationship Id="rId5" Type="http://schemas.openxmlformats.org/officeDocument/2006/relationships/image" Target="../media/image46.png"/><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a:t>Week 9 Assignment 1 – Value Exchange Map</a:t>
            </a:r>
            <a:endParaRPr lang="en-US" sz="2800">
              <a:cs typeface="Calibri Light"/>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a:t>Capstone A - Week 9 - Team 8</a:t>
            </a:r>
          </a:p>
          <a:p>
            <a:r>
              <a:rPr lang="en-US">
                <a:cs typeface="Calibri"/>
              </a:rPr>
              <a:t>10 July 2021</a:t>
            </a:r>
            <a:endParaRPr lang="en-US"/>
          </a:p>
          <a:p>
            <a:r>
              <a:rPr lang="en-US"/>
              <a:t>Vincent Maher, Kyle </a:t>
            </a:r>
            <a:r>
              <a:rPr lang="en-US" err="1"/>
              <a:t>Frizol</a:t>
            </a:r>
            <a:r>
              <a:rPr lang="en-US"/>
              <a:t>, Ruth </a:t>
            </a:r>
            <a:r>
              <a:rPr lang="en-US" err="1"/>
              <a:t>Ngiendo</a:t>
            </a:r>
            <a:r>
              <a:rPr lang="en-US"/>
              <a:t>, Matthew Pearce</a:t>
            </a:r>
          </a:p>
        </p:txBody>
      </p:sp>
      <p:grpSp>
        <p:nvGrpSpPr>
          <p:cNvPr id="6" name="Group 5"/>
          <p:cNvGrpSpPr/>
          <p:nvPr/>
        </p:nvGrpSpPr>
        <p:grpSpPr>
          <a:xfrm>
            <a:off x="0" y="0"/>
            <a:ext cx="12192000" cy="1122364"/>
            <a:chOff x="0" y="0"/>
            <a:chExt cx="12192000" cy="1122364"/>
          </a:xfrm>
        </p:grpSpPr>
        <p:pic>
          <p:nvPicPr>
            <p:cNvPr id="4" name="Picture 3"/>
            <p:cNvPicPr>
              <a:picLocks noChangeAspect="1"/>
            </p:cNvPicPr>
            <p:nvPr/>
          </p:nvPicPr>
          <p:blipFill>
            <a:blip r:embed="rId2"/>
            <a:stretch>
              <a:fillRect/>
            </a:stretch>
          </p:blipFill>
          <p:spPr>
            <a:xfrm>
              <a:off x="0" y="0"/>
              <a:ext cx="12192000" cy="1122364"/>
            </a:xfrm>
            <a:prstGeom prst="rect">
              <a:avLst/>
            </a:prstGeom>
          </p:spPr>
        </p:pic>
        <p:pic>
          <p:nvPicPr>
            <p:cNvPr id="5" name="Picture 4"/>
            <p:cNvPicPr>
              <a:picLocks noChangeAspect="1"/>
            </p:cNvPicPr>
            <p:nvPr/>
          </p:nvPicPr>
          <p:blipFill>
            <a:blip r:embed="rId3"/>
            <a:stretch>
              <a:fillRect/>
            </a:stretch>
          </p:blipFill>
          <p:spPr>
            <a:xfrm>
              <a:off x="10967234" y="0"/>
              <a:ext cx="925531" cy="1122363"/>
            </a:xfrm>
            <a:prstGeom prst="rect">
              <a:avLst/>
            </a:prstGeom>
          </p:spPr>
        </p:pic>
      </p:grpSp>
    </p:spTree>
    <p:extLst>
      <p:ext uri="{BB962C8B-B14F-4D97-AF65-F5344CB8AC3E}">
        <p14:creationId xmlns:p14="http://schemas.microsoft.com/office/powerpoint/2010/main" val="311992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122364"/>
            <a:chOff x="0" y="0"/>
            <a:chExt cx="12192000" cy="1122364"/>
          </a:xfrm>
        </p:grpSpPr>
        <p:pic>
          <p:nvPicPr>
            <p:cNvPr id="4" name="Picture 3"/>
            <p:cNvPicPr>
              <a:picLocks noChangeAspect="1"/>
            </p:cNvPicPr>
            <p:nvPr/>
          </p:nvPicPr>
          <p:blipFill>
            <a:blip r:embed="rId2"/>
            <a:stretch>
              <a:fillRect/>
            </a:stretch>
          </p:blipFill>
          <p:spPr>
            <a:xfrm>
              <a:off x="0" y="0"/>
              <a:ext cx="12192000" cy="1122364"/>
            </a:xfrm>
            <a:prstGeom prst="rect">
              <a:avLst/>
            </a:prstGeom>
          </p:spPr>
        </p:pic>
        <p:pic>
          <p:nvPicPr>
            <p:cNvPr id="5" name="Picture 4"/>
            <p:cNvPicPr>
              <a:picLocks noChangeAspect="1"/>
            </p:cNvPicPr>
            <p:nvPr/>
          </p:nvPicPr>
          <p:blipFill>
            <a:blip r:embed="rId3"/>
            <a:stretch>
              <a:fillRect/>
            </a:stretch>
          </p:blipFill>
          <p:spPr>
            <a:xfrm>
              <a:off x="10967234" y="0"/>
              <a:ext cx="925531" cy="1122363"/>
            </a:xfrm>
            <a:prstGeom prst="rect">
              <a:avLst/>
            </a:prstGeom>
          </p:spPr>
        </p:pic>
      </p:grpSp>
      <p:sp>
        <p:nvSpPr>
          <p:cNvPr id="7" name="TextBox 6">
            <a:extLst>
              <a:ext uri="{FF2B5EF4-FFF2-40B4-BE49-F238E27FC236}">
                <a16:creationId xmlns:a16="http://schemas.microsoft.com/office/drawing/2014/main" id="{7EFC94DA-46EF-4250-87B7-A1FA58602CA3}"/>
              </a:ext>
            </a:extLst>
          </p:cNvPr>
          <p:cNvSpPr txBox="1"/>
          <p:nvPr/>
        </p:nvSpPr>
        <p:spPr>
          <a:xfrm>
            <a:off x="393220" y="375249"/>
            <a:ext cx="48207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Building Block 8: Key Partnerships</a:t>
            </a:r>
            <a:endParaRPr lang="en-US" sz="2400">
              <a:solidFill>
                <a:schemeClr val="bg1"/>
              </a:solidFill>
              <a:cs typeface="Calibri"/>
            </a:endParaRPr>
          </a:p>
        </p:txBody>
      </p:sp>
      <p:sp>
        <p:nvSpPr>
          <p:cNvPr id="9" name="TextBox 8">
            <a:extLst>
              <a:ext uri="{FF2B5EF4-FFF2-40B4-BE49-F238E27FC236}">
                <a16:creationId xmlns:a16="http://schemas.microsoft.com/office/drawing/2014/main" id="{73511815-96F3-4548-85B3-0825DA4A6001}"/>
              </a:ext>
            </a:extLst>
          </p:cNvPr>
          <p:cNvSpPr txBox="1"/>
          <p:nvPr/>
        </p:nvSpPr>
        <p:spPr>
          <a:xfrm>
            <a:off x="1926566" y="1210872"/>
            <a:ext cx="8325134" cy="461665"/>
          </a:xfrm>
          <a:prstGeom prst="rect">
            <a:avLst/>
          </a:prstGeom>
          <a:noFill/>
        </p:spPr>
        <p:txBody>
          <a:bodyPr wrap="square" lIns="91440" tIns="45720" rIns="91440" bIns="45720" rtlCol="0" anchor="t">
            <a:spAutoFit/>
          </a:bodyPr>
          <a:lstStyle/>
          <a:p>
            <a:pPr algn="ctr"/>
            <a:r>
              <a:rPr lang="en-US" sz="2400">
                <a:solidFill>
                  <a:srgbClr val="C00000"/>
                </a:solidFill>
              </a:rPr>
              <a:t>Who Are Our Key Partners?</a:t>
            </a:r>
          </a:p>
        </p:txBody>
      </p:sp>
      <p:pic>
        <p:nvPicPr>
          <p:cNvPr id="2" name="Picture 2" descr="Graphical user interface&#10;&#10;Description automatically generated">
            <a:extLst>
              <a:ext uri="{FF2B5EF4-FFF2-40B4-BE49-F238E27FC236}">
                <a16:creationId xmlns:a16="http://schemas.microsoft.com/office/drawing/2014/main" id="{69B3ED6E-1BC0-4D4D-82BF-72777D0143A7}"/>
              </a:ext>
            </a:extLst>
          </p:cNvPr>
          <p:cNvPicPr>
            <a:picLocks noChangeAspect="1"/>
          </p:cNvPicPr>
          <p:nvPr/>
        </p:nvPicPr>
        <p:blipFill>
          <a:blip r:embed="rId4"/>
          <a:stretch>
            <a:fillRect/>
          </a:stretch>
        </p:blipFill>
        <p:spPr>
          <a:xfrm>
            <a:off x="669986" y="4458419"/>
            <a:ext cx="2743200" cy="2599427"/>
          </a:xfrm>
          <a:prstGeom prst="rect">
            <a:avLst/>
          </a:prstGeom>
        </p:spPr>
      </p:pic>
      <p:pic>
        <p:nvPicPr>
          <p:cNvPr id="3" name="Picture 7" descr="Graphical user interface, website&#10;&#10;Description automatically generated">
            <a:extLst>
              <a:ext uri="{FF2B5EF4-FFF2-40B4-BE49-F238E27FC236}">
                <a16:creationId xmlns:a16="http://schemas.microsoft.com/office/drawing/2014/main" id="{71BCC8A2-CE43-49AD-AA84-F0EA0504AFF3}"/>
              </a:ext>
            </a:extLst>
          </p:cNvPr>
          <p:cNvPicPr>
            <a:picLocks noChangeAspect="1"/>
          </p:cNvPicPr>
          <p:nvPr/>
        </p:nvPicPr>
        <p:blipFill>
          <a:blip r:embed="rId5"/>
          <a:stretch>
            <a:fillRect/>
          </a:stretch>
        </p:blipFill>
        <p:spPr>
          <a:xfrm>
            <a:off x="7671759" y="1720337"/>
            <a:ext cx="4137803" cy="24252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10" descr="Diagram&#10;&#10;Description automatically generated">
            <a:extLst>
              <a:ext uri="{FF2B5EF4-FFF2-40B4-BE49-F238E27FC236}">
                <a16:creationId xmlns:a16="http://schemas.microsoft.com/office/drawing/2014/main" id="{24862809-19ED-4244-A003-5A41F65F854D}"/>
              </a:ext>
            </a:extLst>
          </p:cNvPr>
          <p:cNvPicPr>
            <a:picLocks noChangeAspect="1"/>
          </p:cNvPicPr>
          <p:nvPr/>
        </p:nvPicPr>
        <p:blipFill>
          <a:blip r:embed="rId6"/>
          <a:stretch>
            <a:fillRect/>
          </a:stretch>
        </p:blipFill>
        <p:spPr>
          <a:xfrm>
            <a:off x="4724399" y="4462948"/>
            <a:ext cx="4094671" cy="21878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Content Placeholder 3">
            <a:extLst>
              <a:ext uri="{FF2B5EF4-FFF2-40B4-BE49-F238E27FC236}">
                <a16:creationId xmlns:a16="http://schemas.microsoft.com/office/drawing/2014/main" id="{AE903859-3631-4614-BB90-EBB25F45636E}"/>
              </a:ext>
            </a:extLst>
          </p:cNvPr>
          <p:cNvSpPr txBox="1">
            <a:spLocks/>
          </p:cNvSpPr>
          <p:nvPr/>
        </p:nvSpPr>
        <p:spPr>
          <a:xfrm>
            <a:off x="6476" y="1718062"/>
            <a:ext cx="6310831" cy="2921189"/>
          </a:xfrm>
          <a:prstGeom prst="rect">
            <a:avLst/>
          </a:prstGeom>
        </p:spPr>
        <p:txBody>
          <a:bodyPr lIns="91440" tIns="45720" rIns="91440" bIns="4572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a:cs typeface="Calibri"/>
              </a:rPr>
              <a:t>Software Engineers</a:t>
            </a:r>
          </a:p>
          <a:p>
            <a:pPr lvl="1"/>
            <a:r>
              <a:rPr lang="en-US" sz="1900">
                <a:cs typeface="Calibri"/>
              </a:rPr>
              <a:t>Program and build Microsoft "Vault" interface.</a:t>
            </a:r>
          </a:p>
          <a:p>
            <a:r>
              <a:rPr lang="en-US" sz="2200" b="1"/>
              <a:t>Developers</a:t>
            </a:r>
            <a:endParaRPr lang="en-US" sz="2200" b="1">
              <a:cs typeface="Calibri"/>
            </a:endParaRPr>
          </a:p>
          <a:p>
            <a:pPr lvl="1"/>
            <a:r>
              <a:rPr lang="en-US" sz="1900"/>
              <a:t>Provide initial and continuous system analysis.</a:t>
            </a:r>
            <a:endParaRPr lang="en-US" sz="1900">
              <a:cs typeface="Calibri"/>
            </a:endParaRPr>
          </a:p>
          <a:p>
            <a:pPr lvl="1"/>
            <a:r>
              <a:rPr lang="en-US" sz="1900">
                <a:cs typeface="Calibri"/>
              </a:rPr>
              <a:t>Develop and implement patch updates and refinements.</a:t>
            </a:r>
            <a:endParaRPr lang="en-US" sz="1900"/>
          </a:p>
          <a:p>
            <a:r>
              <a:rPr lang="en-US" sz="2200" b="1"/>
              <a:t>System Integrators</a:t>
            </a:r>
            <a:endParaRPr lang="en-US" sz="2200" b="1">
              <a:cs typeface="Calibri"/>
            </a:endParaRPr>
          </a:p>
          <a:p>
            <a:pPr lvl="1"/>
            <a:r>
              <a:rPr lang="en-US" sz="1800">
                <a:ea typeface="+mn-lt"/>
                <a:cs typeface="+mn-lt"/>
              </a:rPr>
              <a:t>Integration of Microsoft "Vault" into current MS Office structure.</a:t>
            </a:r>
            <a:endParaRPr lang="en-US" sz="1800" b="1">
              <a:cs typeface="Calibri"/>
            </a:endParaRPr>
          </a:p>
          <a:p>
            <a:r>
              <a:rPr lang="en-US" sz="2200" b="1">
                <a:cs typeface="Calibri"/>
              </a:rPr>
              <a:t>Cloud Technologies</a:t>
            </a:r>
          </a:p>
          <a:p>
            <a:pPr lvl="1"/>
            <a:endParaRPr lang="en-US" sz="1900">
              <a:cs typeface="Calibri"/>
            </a:endParaRPr>
          </a:p>
        </p:txBody>
      </p:sp>
      <p:pic>
        <p:nvPicPr>
          <p:cNvPr id="8" name="Picture 10">
            <a:extLst>
              <a:ext uri="{FF2B5EF4-FFF2-40B4-BE49-F238E27FC236}">
                <a16:creationId xmlns:a16="http://schemas.microsoft.com/office/drawing/2014/main" id="{9EF6FA10-6BBE-4F64-8313-F3BB32932674}"/>
              </a:ext>
            </a:extLst>
          </p:cNvPr>
          <p:cNvPicPr>
            <a:picLocks noChangeAspect="1"/>
          </p:cNvPicPr>
          <p:nvPr/>
        </p:nvPicPr>
        <p:blipFill>
          <a:blip r:embed="rId7"/>
          <a:stretch>
            <a:fillRect/>
          </a:stretch>
        </p:blipFill>
        <p:spPr>
          <a:xfrm>
            <a:off x="9670212" y="4901242"/>
            <a:ext cx="1765540" cy="1181819"/>
          </a:xfrm>
          <a:prstGeom prst="rect">
            <a:avLst/>
          </a:prstGeom>
        </p:spPr>
      </p:pic>
    </p:spTree>
    <p:extLst>
      <p:ext uri="{BB962C8B-B14F-4D97-AF65-F5344CB8AC3E}">
        <p14:creationId xmlns:p14="http://schemas.microsoft.com/office/powerpoint/2010/main" val="267102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122364"/>
            <a:chOff x="0" y="0"/>
            <a:chExt cx="12192000" cy="1122364"/>
          </a:xfrm>
        </p:grpSpPr>
        <p:pic>
          <p:nvPicPr>
            <p:cNvPr id="4" name="Picture 3"/>
            <p:cNvPicPr>
              <a:picLocks noChangeAspect="1"/>
            </p:cNvPicPr>
            <p:nvPr/>
          </p:nvPicPr>
          <p:blipFill>
            <a:blip r:embed="rId2"/>
            <a:stretch>
              <a:fillRect/>
            </a:stretch>
          </p:blipFill>
          <p:spPr>
            <a:xfrm>
              <a:off x="0" y="0"/>
              <a:ext cx="12192000" cy="1122364"/>
            </a:xfrm>
            <a:prstGeom prst="rect">
              <a:avLst/>
            </a:prstGeom>
          </p:spPr>
        </p:pic>
        <p:pic>
          <p:nvPicPr>
            <p:cNvPr id="5" name="Picture 4"/>
            <p:cNvPicPr>
              <a:picLocks noChangeAspect="1"/>
            </p:cNvPicPr>
            <p:nvPr/>
          </p:nvPicPr>
          <p:blipFill>
            <a:blip r:embed="rId3"/>
            <a:stretch>
              <a:fillRect/>
            </a:stretch>
          </p:blipFill>
          <p:spPr>
            <a:xfrm>
              <a:off x="10967234" y="0"/>
              <a:ext cx="925531" cy="1122363"/>
            </a:xfrm>
            <a:prstGeom prst="rect">
              <a:avLst/>
            </a:prstGeom>
          </p:spPr>
        </p:pic>
      </p:grpSp>
      <p:sp>
        <p:nvSpPr>
          <p:cNvPr id="7" name="TextBox 6">
            <a:extLst>
              <a:ext uri="{FF2B5EF4-FFF2-40B4-BE49-F238E27FC236}">
                <a16:creationId xmlns:a16="http://schemas.microsoft.com/office/drawing/2014/main" id="{7EFC94DA-46EF-4250-87B7-A1FA58602CA3}"/>
              </a:ext>
            </a:extLst>
          </p:cNvPr>
          <p:cNvSpPr txBox="1"/>
          <p:nvPr/>
        </p:nvSpPr>
        <p:spPr>
          <a:xfrm>
            <a:off x="393220" y="375249"/>
            <a:ext cx="48207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Building Block 9: Cost Structure</a:t>
            </a:r>
            <a:endParaRPr lang="en-US" sz="2400">
              <a:solidFill>
                <a:schemeClr val="bg1"/>
              </a:solidFill>
              <a:cs typeface="Calibri"/>
            </a:endParaRPr>
          </a:p>
        </p:txBody>
      </p:sp>
      <p:sp>
        <p:nvSpPr>
          <p:cNvPr id="9" name="TextBox 8">
            <a:extLst>
              <a:ext uri="{FF2B5EF4-FFF2-40B4-BE49-F238E27FC236}">
                <a16:creationId xmlns:a16="http://schemas.microsoft.com/office/drawing/2014/main" id="{81376DDD-F1E5-48D2-8003-47313A3FF32D}"/>
              </a:ext>
            </a:extLst>
          </p:cNvPr>
          <p:cNvSpPr txBox="1"/>
          <p:nvPr/>
        </p:nvSpPr>
        <p:spPr>
          <a:xfrm>
            <a:off x="1926566" y="1210872"/>
            <a:ext cx="8325134" cy="461665"/>
          </a:xfrm>
          <a:prstGeom prst="rect">
            <a:avLst/>
          </a:prstGeom>
          <a:noFill/>
        </p:spPr>
        <p:txBody>
          <a:bodyPr wrap="square" lIns="91440" tIns="45720" rIns="91440" bIns="45720" rtlCol="0" anchor="t">
            <a:spAutoFit/>
          </a:bodyPr>
          <a:lstStyle/>
          <a:p>
            <a:pPr algn="ctr"/>
            <a:r>
              <a:rPr lang="en-US" sz="2400">
                <a:solidFill>
                  <a:srgbClr val="C00000"/>
                </a:solidFill>
              </a:rPr>
              <a:t>What Are the Most Important Costs Inherent to Our Model?</a:t>
            </a:r>
          </a:p>
        </p:txBody>
      </p:sp>
      <p:sp>
        <p:nvSpPr>
          <p:cNvPr id="2" name="TextBox 1">
            <a:extLst>
              <a:ext uri="{FF2B5EF4-FFF2-40B4-BE49-F238E27FC236}">
                <a16:creationId xmlns:a16="http://schemas.microsoft.com/office/drawing/2014/main" id="{5283D8DF-8AB0-4B62-BFBC-9D64694EE88D}"/>
              </a:ext>
            </a:extLst>
          </p:cNvPr>
          <p:cNvSpPr txBox="1"/>
          <p:nvPr/>
        </p:nvSpPr>
        <p:spPr>
          <a:xfrm>
            <a:off x="7857067" y="19833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3" name="TextBox 2">
            <a:extLst>
              <a:ext uri="{FF2B5EF4-FFF2-40B4-BE49-F238E27FC236}">
                <a16:creationId xmlns:a16="http://schemas.microsoft.com/office/drawing/2014/main" id="{0D452FEF-385A-4394-A144-2C8B17B805B0}"/>
              </a:ext>
            </a:extLst>
          </p:cNvPr>
          <p:cNvSpPr txBox="1"/>
          <p:nvPr/>
        </p:nvSpPr>
        <p:spPr>
          <a:xfrm>
            <a:off x="5397482" y="1720840"/>
            <a:ext cx="660611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b="1">
                <a:ea typeface="+mn-lt"/>
                <a:cs typeface="+mn-lt"/>
              </a:rPr>
              <a:t>Cloud Computing costs </a:t>
            </a:r>
            <a:endParaRPr lang="en-US" b="1">
              <a:cs typeface="Calibri" panose="020F0502020204030204"/>
            </a:endParaRPr>
          </a:p>
          <a:p>
            <a:pPr marL="742950" lvl="1" indent="-285750">
              <a:buFont typeface="Arial" panose="020B0604020202020204" pitchFamily="34" charset="0"/>
              <a:buChar char="•"/>
            </a:pPr>
            <a:r>
              <a:rPr lang="en-US">
                <a:ea typeface="+mn-lt"/>
                <a:cs typeface="+mn-lt"/>
              </a:rPr>
              <a:t>Associated with delivering cloud computing services for data preservation and the management of the technology. </a:t>
            </a:r>
            <a:endParaRPr lang="en-US">
              <a:cs typeface="Calibri" panose="020F0502020204030204"/>
            </a:endParaRPr>
          </a:p>
          <a:p>
            <a:pPr marL="285750" indent="-285750">
              <a:buFont typeface="Arial" panose="020B0604020202020204" pitchFamily="34" charset="0"/>
              <a:buChar char="•"/>
            </a:pPr>
            <a:r>
              <a:rPr lang="en-US" b="1">
                <a:ea typeface="+mn-lt"/>
                <a:cs typeface="+mn-lt"/>
              </a:rPr>
              <a:t>Software Development cost </a:t>
            </a:r>
            <a:endParaRPr lang="en-US">
              <a:cs typeface="Calibri" panose="020F0502020204030204"/>
            </a:endParaRPr>
          </a:p>
          <a:p>
            <a:pPr marL="742950" lvl="1" indent="-285750">
              <a:buFont typeface="Arial" panose="020B0604020202020204" pitchFamily="34" charset="0"/>
              <a:buChar char="•"/>
            </a:pPr>
            <a:r>
              <a:rPr lang="en-US">
                <a:ea typeface="+mn-lt"/>
                <a:cs typeface="+mn-lt"/>
              </a:rPr>
              <a:t>Incorporating the need for software developers and engineers in creating and improving a Vault. </a:t>
            </a:r>
            <a:endParaRPr lang="en-US">
              <a:cs typeface="Calibri" panose="020F0502020204030204"/>
            </a:endParaRPr>
          </a:p>
          <a:p>
            <a:pPr marL="285750" indent="-285750">
              <a:buFont typeface="Arial" panose="020B0604020202020204" pitchFamily="34" charset="0"/>
              <a:buChar char="•"/>
            </a:pPr>
            <a:r>
              <a:rPr lang="en-US" b="1">
                <a:ea typeface="+mn-lt"/>
                <a:cs typeface="+mn-lt"/>
              </a:rPr>
              <a:t>Consultation and Marketing cost</a:t>
            </a:r>
            <a:r>
              <a:rPr lang="en-US">
                <a:ea typeface="+mn-lt"/>
                <a:cs typeface="+mn-lt"/>
              </a:rPr>
              <a:t> </a:t>
            </a:r>
            <a:endParaRPr lang="en-US">
              <a:cs typeface="Calibri" panose="020F0502020204030204"/>
            </a:endParaRPr>
          </a:p>
          <a:p>
            <a:pPr marL="742950" lvl="1" indent="-285750">
              <a:buFont typeface="Arial" panose="020B0604020202020204" pitchFamily="34" charset="0"/>
              <a:buChar char="•"/>
            </a:pPr>
            <a:r>
              <a:rPr lang="en-US">
                <a:ea typeface="+mn-lt"/>
                <a:cs typeface="+mn-lt"/>
              </a:rPr>
              <a:t>Associated with consultation with Business intelligence companies and creating awareness of the Vault. </a:t>
            </a:r>
            <a:endParaRPr lang="en-US">
              <a:cs typeface="Calibri" panose="020F0502020204030204"/>
            </a:endParaRPr>
          </a:p>
          <a:p>
            <a:pPr marL="285750" indent="-285750">
              <a:buFont typeface="Arial" panose="020B0604020202020204" pitchFamily="34" charset="0"/>
              <a:buChar char="•"/>
            </a:pPr>
            <a:r>
              <a:rPr lang="en-US" b="1">
                <a:ea typeface="+mn-lt"/>
                <a:cs typeface="+mn-lt"/>
              </a:rPr>
              <a:t>Turnover management and upgrade Cost </a:t>
            </a:r>
            <a:endParaRPr lang="en-US" b="1">
              <a:cs typeface="Calibri" panose="020F0502020204030204"/>
            </a:endParaRPr>
          </a:p>
          <a:p>
            <a:pPr marL="742950" lvl="1" indent="-285750">
              <a:buFont typeface="Arial" panose="020B0604020202020204" pitchFamily="34" charset="0"/>
              <a:buChar char="•"/>
            </a:pPr>
            <a:r>
              <a:rPr lang="en-US">
                <a:ea typeface="+mn-lt"/>
                <a:cs typeface="+mn-lt"/>
              </a:rPr>
              <a:t>Serves as costs incurred on improvement and additional initiatives required for the vault effective process.</a:t>
            </a:r>
            <a:endParaRPr lang="en-US">
              <a:cs typeface="Calibri" panose="020F0502020204030204"/>
            </a:endParaRPr>
          </a:p>
        </p:txBody>
      </p:sp>
      <p:pic>
        <p:nvPicPr>
          <p:cNvPr id="10" name="Picture 10" descr="Graphical user interface&#10;&#10;Description automatically generated">
            <a:extLst>
              <a:ext uri="{FF2B5EF4-FFF2-40B4-BE49-F238E27FC236}">
                <a16:creationId xmlns:a16="http://schemas.microsoft.com/office/drawing/2014/main" id="{D8ACAE28-66DE-4075-B205-193F1B201C26}"/>
              </a:ext>
            </a:extLst>
          </p:cNvPr>
          <p:cNvPicPr>
            <a:picLocks noChangeAspect="1"/>
          </p:cNvPicPr>
          <p:nvPr/>
        </p:nvPicPr>
        <p:blipFill>
          <a:blip r:embed="rId4"/>
          <a:stretch>
            <a:fillRect/>
          </a:stretch>
        </p:blipFill>
        <p:spPr>
          <a:xfrm>
            <a:off x="367262" y="4211329"/>
            <a:ext cx="3124200" cy="2093383"/>
          </a:xfrm>
          <a:prstGeom prst="rect">
            <a:avLst/>
          </a:prstGeom>
        </p:spPr>
      </p:pic>
      <p:pic>
        <p:nvPicPr>
          <p:cNvPr id="11" name="Picture 11" descr="Diagram&#10;&#10;Description automatically generated">
            <a:extLst>
              <a:ext uri="{FF2B5EF4-FFF2-40B4-BE49-F238E27FC236}">
                <a16:creationId xmlns:a16="http://schemas.microsoft.com/office/drawing/2014/main" id="{E9D4B688-DA51-404E-84E7-C91C6952D868}"/>
              </a:ext>
            </a:extLst>
          </p:cNvPr>
          <p:cNvPicPr>
            <a:picLocks noChangeAspect="1"/>
          </p:cNvPicPr>
          <p:nvPr/>
        </p:nvPicPr>
        <p:blipFill>
          <a:blip r:embed="rId5"/>
          <a:stretch>
            <a:fillRect/>
          </a:stretch>
        </p:blipFill>
        <p:spPr>
          <a:xfrm>
            <a:off x="3660076" y="5022152"/>
            <a:ext cx="3409950" cy="1670050"/>
          </a:xfrm>
          <a:prstGeom prst="rect">
            <a:avLst/>
          </a:prstGeom>
        </p:spPr>
      </p:pic>
      <p:pic>
        <p:nvPicPr>
          <p:cNvPr id="12" name="Picture 12" descr="A picture containing icon&#10;&#10;Description automatically generated">
            <a:extLst>
              <a:ext uri="{FF2B5EF4-FFF2-40B4-BE49-F238E27FC236}">
                <a16:creationId xmlns:a16="http://schemas.microsoft.com/office/drawing/2014/main" id="{F5A2F0E1-60F9-4135-94CF-94C7729C0410}"/>
              </a:ext>
            </a:extLst>
          </p:cNvPr>
          <p:cNvPicPr>
            <a:picLocks noChangeAspect="1"/>
          </p:cNvPicPr>
          <p:nvPr/>
        </p:nvPicPr>
        <p:blipFill>
          <a:blip r:embed="rId6"/>
          <a:stretch>
            <a:fillRect/>
          </a:stretch>
        </p:blipFill>
        <p:spPr>
          <a:xfrm>
            <a:off x="396816" y="1837426"/>
            <a:ext cx="3950898" cy="19754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40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Rounded Corners 102">
            <a:extLst>
              <a:ext uri="{FF2B5EF4-FFF2-40B4-BE49-F238E27FC236}">
                <a16:creationId xmlns:a16="http://schemas.microsoft.com/office/drawing/2014/main" id="{16222352-73FB-4C01-88CC-000829EBEDB0}"/>
              </a:ext>
            </a:extLst>
          </p:cNvPr>
          <p:cNvSpPr/>
          <p:nvPr/>
        </p:nvSpPr>
        <p:spPr>
          <a:xfrm>
            <a:off x="266027" y="5755825"/>
            <a:ext cx="2392498" cy="808143"/>
          </a:xfrm>
          <a:prstGeom prst="roundRect">
            <a:avLst/>
          </a:prstGeom>
          <a:solidFill>
            <a:schemeClr val="accent5">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Rounded Corners 103">
            <a:extLst>
              <a:ext uri="{FF2B5EF4-FFF2-40B4-BE49-F238E27FC236}">
                <a16:creationId xmlns:a16="http://schemas.microsoft.com/office/drawing/2014/main" id="{2E9A42AE-F0C2-4768-94E1-FE16905667EA}"/>
              </a:ext>
            </a:extLst>
          </p:cNvPr>
          <p:cNvSpPr/>
          <p:nvPr/>
        </p:nvSpPr>
        <p:spPr>
          <a:xfrm>
            <a:off x="266027" y="4918465"/>
            <a:ext cx="2392498" cy="779389"/>
          </a:xfrm>
          <a:prstGeom prst="roundRect">
            <a:avLst/>
          </a:prstGeom>
          <a:solidFill>
            <a:schemeClr val="accent5">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104">
            <a:extLst>
              <a:ext uri="{FF2B5EF4-FFF2-40B4-BE49-F238E27FC236}">
                <a16:creationId xmlns:a16="http://schemas.microsoft.com/office/drawing/2014/main" id="{8D1EC63C-A748-43B5-B1BC-FF8D4F5B8E45}"/>
              </a:ext>
            </a:extLst>
          </p:cNvPr>
          <p:cNvSpPr/>
          <p:nvPr/>
        </p:nvSpPr>
        <p:spPr>
          <a:xfrm>
            <a:off x="266027" y="4085556"/>
            <a:ext cx="2392498" cy="779389"/>
          </a:xfrm>
          <a:prstGeom prst="roundRect">
            <a:avLst/>
          </a:prstGeom>
          <a:solidFill>
            <a:schemeClr val="accent5">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100">
            <a:extLst>
              <a:ext uri="{FF2B5EF4-FFF2-40B4-BE49-F238E27FC236}">
                <a16:creationId xmlns:a16="http://schemas.microsoft.com/office/drawing/2014/main" id="{6728CE68-747C-4B55-8CC1-4FE02F8E2060}"/>
              </a:ext>
            </a:extLst>
          </p:cNvPr>
          <p:cNvSpPr/>
          <p:nvPr/>
        </p:nvSpPr>
        <p:spPr>
          <a:xfrm>
            <a:off x="266027" y="2416367"/>
            <a:ext cx="2378121" cy="779389"/>
          </a:xfrm>
          <a:prstGeom prst="roundRect">
            <a:avLst/>
          </a:prstGeom>
          <a:solidFill>
            <a:schemeClr val="accent5">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FAC17AF5-A1C6-4B63-B959-47DEEF53FFE6}"/>
              </a:ext>
            </a:extLst>
          </p:cNvPr>
          <p:cNvSpPr/>
          <p:nvPr/>
        </p:nvSpPr>
        <p:spPr>
          <a:xfrm>
            <a:off x="280403" y="3248506"/>
            <a:ext cx="2363744" cy="779389"/>
          </a:xfrm>
          <a:prstGeom prst="roundRect">
            <a:avLst/>
          </a:prstGeom>
          <a:solidFill>
            <a:schemeClr val="accent5">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A222D8F2-037F-4BD6-81C2-584984E06478}"/>
              </a:ext>
            </a:extLst>
          </p:cNvPr>
          <p:cNvSpPr/>
          <p:nvPr/>
        </p:nvSpPr>
        <p:spPr>
          <a:xfrm>
            <a:off x="4924245" y="1491519"/>
            <a:ext cx="2334990" cy="5016145"/>
          </a:xfrm>
          <a:prstGeom prst="roundRect">
            <a:avLst/>
          </a:prstGeom>
          <a:solidFill>
            <a:schemeClr val="accent5">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0" y="0"/>
            <a:ext cx="12192000" cy="1122364"/>
            <a:chOff x="0" y="0"/>
            <a:chExt cx="12192000" cy="1122364"/>
          </a:xfrm>
        </p:grpSpPr>
        <p:pic>
          <p:nvPicPr>
            <p:cNvPr id="4" name="Picture 3"/>
            <p:cNvPicPr>
              <a:picLocks noChangeAspect="1"/>
            </p:cNvPicPr>
            <p:nvPr/>
          </p:nvPicPr>
          <p:blipFill>
            <a:blip r:embed="rId2"/>
            <a:stretch>
              <a:fillRect/>
            </a:stretch>
          </p:blipFill>
          <p:spPr>
            <a:xfrm>
              <a:off x="0" y="0"/>
              <a:ext cx="12192000" cy="1122364"/>
            </a:xfrm>
            <a:prstGeom prst="rect">
              <a:avLst/>
            </a:prstGeom>
          </p:spPr>
        </p:pic>
        <p:pic>
          <p:nvPicPr>
            <p:cNvPr id="5" name="Picture 4"/>
            <p:cNvPicPr>
              <a:picLocks noChangeAspect="1"/>
            </p:cNvPicPr>
            <p:nvPr/>
          </p:nvPicPr>
          <p:blipFill>
            <a:blip r:embed="rId3"/>
            <a:stretch>
              <a:fillRect/>
            </a:stretch>
          </p:blipFill>
          <p:spPr>
            <a:xfrm>
              <a:off x="10967234" y="0"/>
              <a:ext cx="925531" cy="1122363"/>
            </a:xfrm>
            <a:prstGeom prst="rect">
              <a:avLst/>
            </a:prstGeom>
          </p:spPr>
        </p:pic>
      </p:grpSp>
      <p:sp>
        <p:nvSpPr>
          <p:cNvPr id="7" name="TextBox 6">
            <a:extLst>
              <a:ext uri="{FF2B5EF4-FFF2-40B4-BE49-F238E27FC236}">
                <a16:creationId xmlns:a16="http://schemas.microsoft.com/office/drawing/2014/main" id="{7EFC94DA-46EF-4250-87B7-A1FA58602CA3}"/>
              </a:ext>
            </a:extLst>
          </p:cNvPr>
          <p:cNvSpPr txBox="1"/>
          <p:nvPr/>
        </p:nvSpPr>
        <p:spPr>
          <a:xfrm>
            <a:off x="393220" y="375249"/>
            <a:ext cx="5243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Value Exchange Map – Microsoft Vault</a:t>
            </a:r>
            <a:endParaRPr lang="en-US" sz="2400">
              <a:solidFill>
                <a:schemeClr val="bg1"/>
              </a:solidFill>
              <a:cs typeface="Calibri"/>
            </a:endParaRPr>
          </a:p>
        </p:txBody>
      </p:sp>
      <p:pic>
        <p:nvPicPr>
          <p:cNvPr id="13" name="Picture 12" descr="A close-up of a speaker&#10;&#10;Description automatically generated with low confidence">
            <a:extLst>
              <a:ext uri="{FF2B5EF4-FFF2-40B4-BE49-F238E27FC236}">
                <a16:creationId xmlns:a16="http://schemas.microsoft.com/office/drawing/2014/main" id="{58668167-8820-4BCE-95EE-8B4D3AD671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0770" y="1769182"/>
            <a:ext cx="1973323" cy="17413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09EF0468-9A27-4801-9F1F-595A18456C1F}"/>
              </a:ext>
            </a:extLst>
          </p:cNvPr>
          <p:cNvSpPr txBox="1"/>
          <p:nvPr/>
        </p:nvSpPr>
        <p:spPr>
          <a:xfrm>
            <a:off x="4981755" y="3709359"/>
            <a:ext cx="2231977" cy="461665"/>
          </a:xfrm>
          <a:prstGeom prst="rect">
            <a:avLst/>
          </a:prstGeom>
          <a:noFill/>
        </p:spPr>
        <p:txBody>
          <a:bodyPr wrap="square" rtlCol="0">
            <a:spAutoFit/>
          </a:bodyPr>
          <a:lstStyle/>
          <a:p>
            <a:pPr algn="ctr"/>
            <a:r>
              <a:rPr lang="en-US" sz="2400" b="1"/>
              <a:t>Microsoft Vault</a:t>
            </a:r>
          </a:p>
        </p:txBody>
      </p:sp>
      <p:sp>
        <p:nvSpPr>
          <p:cNvPr id="15" name="Rectangle: Rounded Corners 14">
            <a:extLst>
              <a:ext uri="{FF2B5EF4-FFF2-40B4-BE49-F238E27FC236}">
                <a16:creationId xmlns:a16="http://schemas.microsoft.com/office/drawing/2014/main" id="{BF6D6505-F044-45B0-8769-12EFAFBC82B8}"/>
              </a:ext>
            </a:extLst>
          </p:cNvPr>
          <p:cNvSpPr/>
          <p:nvPr/>
        </p:nvSpPr>
        <p:spPr>
          <a:xfrm>
            <a:off x="266027" y="1509304"/>
            <a:ext cx="2378121" cy="852564"/>
          </a:xfrm>
          <a:prstGeom prst="roundRect">
            <a:avLst/>
          </a:prstGeom>
          <a:solidFill>
            <a:schemeClr val="accent5">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9CF4396-ABD4-451C-9CAC-94BC77B0848E}"/>
              </a:ext>
            </a:extLst>
          </p:cNvPr>
          <p:cNvSpPr txBox="1"/>
          <p:nvPr/>
        </p:nvSpPr>
        <p:spPr>
          <a:xfrm>
            <a:off x="740964" y="1128058"/>
            <a:ext cx="1469036" cy="369332"/>
          </a:xfrm>
          <a:prstGeom prst="rect">
            <a:avLst/>
          </a:prstGeom>
          <a:noFill/>
        </p:spPr>
        <p:txBody>
          <a:bodyPr wrap="square" rtlCol="0">
            <a:spAutoFit/>
          </a:bodyPr>
          <a:lstStyle/>
          <a:p>
            <a:pPr algn="ctr"/>
            <a:r>
              <a:rPr lang="en-US" b="1"/>
              <a:t>Key Partners</a:t>
            </a:r>
          </a:p>
        </p:txBody>
      </p:sp>
      <p:sp>
        <p:nvSpPr>
          <p:cNvPr id="19" name="TextBox 18">
            <a:extLst>
              <a:ext uri="{FF2B5EF4-FFF2-40B4-BE49-F238E27FC236}">
                <a16:creationId xmlns:a16="http://schemas.microsoft.com/office/drawing/2014/main" id="{53B704F1-B0F1-4F97-8BD6-638FAFCFA3DE}"/>
              </a:ext>
            </a:extLst>
          </p:cNvPr>
          <p:cNvSpPr txBox="1"/>
          <p:nvPr/>
        </p:nvSpPr>
        <p:spPr>
          <a:xfrm>
            <a:off x="891521" y="4625797"/>
            <a:ext cx="1167495" cy="253916"/>
          </a:xfrm>
          <a:prstGeom prst="rect">
            <a:avLst/>
          </a:prstGeom>
          <a:noFill/>
        </p:spPr>
        <p:txBody>
          <a:bodyPr wrap="square" lIns="91440" tIns="45720" rIns="91440" bIns="45720" rtlCol="0" anchor="t">
            <a:spAutoFit/>
          </a:bodyPr>
          <a:lstStyle/>
          <a:p>
            <a:pPr algn="ctr"/>
            <a:r>
              <a:rPr lang="en-US" sz="1050"/>
              <a:t>Retail Distributors</a:t>
            </a:r>
            <a:endParaRPr lang="en-US" sz="1050">
              <a:cs typeface="Calibri"/>
            </a:endParaRPr>
          </a:p>
        </p:txBody>
      </p:sp>
      <p:sp>
        <p:nvSpPr>
          <p:cNvPr id="21" name="TextBox 20">
            <a:extLst>
              <a:ext uri="{FF2B5EF4-FFF2-40B4-BE49-F238E27FC236}">
                <a16:creationId xmlns:a16="http://schemas.microsoft.com/office/drawing/2014/main" id="{AF0E89EA-743F-44EC-A74B-F4E80F9A7B11}"/>
              </a:ext>
            </a:extLst>
          </p:cNvPr>
          <p:cNvSpPr txBox="1"/>
          <p:nvPr/>
        </p:nvSpPr>
        <p:spPr>
          <a:xfrm>
            <a:off x="662867" y="3791972"/>
            <a:ext cx="1598815" cy="253916"/>
          </a:xfrm>
          <a:prstGeom prst="rect">
            <a:avLst/>
          </a:prstGeom>
          <a:noFill/>
        </p:spPr>
        <p:txBody>
          <a:bodyPr wrap="square" lIns="91440" tIns="45720" rIns="91440" bIns="45720" rtlCol="0" anchor="t">
            <a:spAutoFit/>
          </a:bodyPr>
          <a:lstStyle/>
          <a:p>
            <a:pPr algn="ctr"/>
            <a:r>
              <a:rPr lang="en-US" sz="1050">
                <a:cs typeface="Calibri"/>
              </a:rPr>
              <a:t>Business Intelligence  </a:t>
            </a:r>
          </a:p>
        </p:txBody>
      </p:sp>
      <p:sp>
        <p:nvSpPr>
          <p:cNvPr id="39" name="TextBox 38">
            <a:extLst>
              <a:ext uri="{FF2B5EF4-FFF2-40B4-BE49-F238E27FC236}">
                <a16:creationId xmlns:a16="http://schemas.microsoft.com/office/drawing/2014/main" id="{00C5C09B-A222-4329-BEBF-CFE96B9A2B3C}"/>
              </a:ext>
            </a:extLst>
          </p:cNvPr>
          <p:cNvSpPr txBox="1"/>
          <p:nvPr/>
        </p:nvSpPr>
        <p:spPr>
          <a:xfrm>
            <a:off x="590074" y="6326074"/>
            <a:ext cx="1785721" cy="253916"/>
          </a:xfrm>
          <a:prstGeom prst="rect">
            <a:avLst/>
          </a:prstGeom>
          <a:noFill/>
        </p:spPr>
        <p:txBody>
          <a:bodyPr wrap="square" lIns="91440" tIns="45720" rIns="91440" bIns="45720" rtlCol="0" anchor="t">
            <a:spAutoFit/>
          </a:bodyPr>
          <a:lstStyle/>
          <a:p>
            <a:pPr algn="ctr"/>
            <a:r>
              <a:rPr lang="en-US" sz="1050"/>
              <a:t>Microsoft Partner Network</a:t>
            </a:r>
            <a:endParaRPr lang="en-US"/>
          </a:p>
        </p:txBody>
      </p:sp>
      <p:sp>
        <p:nvSpPr>
          <p:cNvPr id="22" name="Rectangle: Rounded Corners 21">
            <a:extLst>
              <a:ext uri="{FF2B5EF4-FFF2-40B4-BE49-F238E27FC236}">
                <a16:creationId xmlns:a16="http://schemas.microsoft.com/office/drawing/2014/main" id="{01EE1763-AE05-424E-8E5B-693C040F7572}"/>
              </a:ext>
            </a:extLst>
          </p:cNvPr>
          <p:cNvSpPr/>
          <p:nvPr/>
        </p:nvSpPr>
        <p:spPr>
          <a:xfrm>
            <a:off x="9580352" y="1485769"/>
            <a:ext cx="2334990" cy="5016145"/>
          </a:xfrm>
          <a:prstGeom prst="roundRect">
            <a:avLst/>
          </a:prstGeom>
          <a:solidFill>
            <a:schemeClr val="accent5">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8D7E83E-F62E-4A53-88F9-3E41AACA80CF}"/>
              </a:ext>
            </a:extLst>
          </p:cNvPr>
          <p:cNvSpPr txBox="1"/>
          <p:nvPr/>
        </p:nvSpPr>
        <p:spPr>
          <a:xfrm>
            <a:off x="10013329" y="1124106"/>
            <a:ext cx="1469036" cy="369332"/>
          </a:xfrm>
          <a:prstGeom prst="rect">
            <a:avLst/>
          </a:prstGeom>
          <a:noFill/>
        </p:spPr>
        <p:txBody>
          <a:bodyPr wrap="square" lIns="91440" tIns="45720" rIns="91440" bIns="45720" rtlCol="0" anchor="t">
            <a:spAutoFit/>
          </a:bodyPr>
          <a:lstStyle/>
          <a:p>
            <a:pPr algn="ctr"/>
            <a:r>
              <a:rPr lang="en-US" b="1"/>
              <a:t>Consumers</a:t>
            </a:r>
          </a:p>
        </p:txBody>
      </p:sp>
      <p:sp>
        <p:nvSpPr>
          <p:cNvPr id="28" name="TextBox 27">
            <a:extLst>
              <a:ext uri="{FF2B5EF4-FFF2-40B4-BE49-F238E27FC236}">
                <a16:creationId xmlns:a16="http://schemas.microsoft.com/office/drawing/2014/main" id="{069D6817-5EE4-4585-9AE1-9D71BBEEC1B2}"/>
              </a:ext>
            </a:extLst>
          </p:cNvPr>
          <p:cNvSpPr txBox="1"/>
          <p:nvPr/>
        </p:nvSpPr>
        <p:spPr>
          <a:xfrm>
            <a:off x="10057433" y="2694794"/>
            <a:ext cx="1397532" cy="253916"/>
          </a:xfrm>
          <a:prstGeom prst="rect">
            <a:avLst/>
          </a:prstGeom>
          <a:noFill/>
        </p:spPr>
        <p:txBody>
          <a:bodyPr wrap="square" lIns="91440" tIns="45720" rIns="91440" bIns="45720" rtlCol="0" anchor="t">
            <a:spAutoFit/>
          </a:bodyPr>
          <a:lstStyle/>
          <a:p>
            <a:pPr algn="ctr"/>
            <a:r>
              <a:rPr lang="en-US" sz="1050"/>
              <a:t>Individual Consumers</a:t>
            </a:r>
            <a:endParaRPr lang="en-US"/>
          </a:p>
        </p:txBody>
      </p:sp>
      <p:sp>
        <p:nvSpPr>
          <p:cNvPr id="30" name="TextBox 29">
            <a:extLst>
              <a:ext uri="{FF2B5EF4-FFF2-40B4-BE49-F238E27FC236}">
                <a16:creationId xmlns:a16="http://schemas.microsoft.com/office/drawing/2014/main" id="{6BD0FC2E-FE95-4B95-BD99-75321069037D}"/>
              </a:ext>
            </a:extLst>
          </p:cNvPr>
          <p:cNvSpPr txBox="1"/>
          <p:nvPr/>
        </p:nvSpPr>
        <p:spPr>
          <a:xfrm>
            <a:off x="10172451" y="3739045"/>
            <a:ext cx="1167495" cy="253916"/>
          </a:xfrm>
          <a:prstGeom prst="rect">
            <a:avLst/>
          </a:prstGeom>
          <a:noFill/>
        </p:spPr>
        <p:txBody>
          <a:bodyPr wrap="square" lIns="91440" tIns="45720" rIns="91440" bIns="45720" rtlCol="0" anchor="t">
            <a:spAutoFit/>
          </a:bodyPr>
          <a:lstStyle/>
          <a:p>
            <a:pPr algn="ctr"/>
            <a:r>
              <a:rPr lang="en-US" sz="1050"/>
              <a:t>Small Businesses</a:t>
            </a:r>
            <a:endParaRPr lang="en-US" err="1"/>
          </a:p>
        </p:txBody>
      </p:sp>
      <p:sp>
        <p:nvSpPr>
          <p:cNvPr id="31" name="TextBox 30">
            <a:extLst>
              <a:ext uri="{FF2B5EF4-FFF2-40B4-BE49-F238E27FC236}">
                <a16:creationId xmlns:a16="http://schemas.microsoft.com/office/drawing/2014/main" id="{C19F5B9B-71D2-4349-988C-B080D25EFF74}"/>
              </a:ext>
            </a:extLst>
          </p:cNvPr>
          <p:cNvSpPr txBox="1"/>
          <p:nvPr/>
        </p:nvSpPr>
        <p:spPr>
          <a:xfrm>
            <a:off x="10092212" y="4832120"/>
            <a:ext cx="1318266" cy="253916"/>
          </a:xfrm>
          <a:prstGeom prst="rect">
            <a:avLst/>
          </a:prstGeom>
          <a:noFill/>
        </p:spPr>
        <p:txBody>
          <a:bodyPr wrap="square" lIns="91440" tIns="45720" rIns="91440" bIns="45720" rtlCol="0" anchor="t">
            <a:spAutoFit/>
          </a:bodyPr>
          <a:lstStyle/>
          <a:p>
            <a:pPr algn="ctr"/>
            <a:r>
              <a:rPr lang="en-US" sz="1050"/>
              <a:t>Large Corporations</a:t>
            </a:r>
            <a:endParaRPr lang="en-US"/>
          </a:p>
        </p:txBody>
      </p:sp>
      <p:sp>
        <p:nvSpPr>
          <p:cNvPr id="34" name="TextBox 33">
            <a:extLst>
              <a:ext uri="{FF2B5EF4-FFF2-40B4-BE49-F238E27FC236}">
                <a16:creationId xmlns:a16="http://schemas.microsoft.com/office/drawing/2014/main" id="{4A3EF28A-3D6F-4881-8B7F-6367197A41C2}"/>
              </a:ext>
            </a:extLst>
          </p:cNvPr>
          <p:cNvSpPr txBox="1"/>
          <p:nvPr/>
        </p:nvSpPr>
        <p:spPr>
          <a:xfrm>
            <a:off x="10092212" y="5800564"/>
            <a:ext cx="1318266" cy="253916"/>
          </a:xfrm>
          <a:prstGeom prst="rect">
            <a:avLst/>
          </a:prstGeom>
          <a:noFill/>
        </p:spPr>
        <p:txBody>
          <a:bodyPr wrap="square" lIns="91440" tIns="45720" rIns="91440" bIns="45720" rtlCol="0" anchor="t">
            <a:spAutoFit/>
          </a:bodyPr>
          <a:lstStyle/>
          <a:p>
            <a:pPr algn="ctr"/>
            <a:r>
              <a:rPr lang="en-US" sz="1050"/>
              <a:t>Government</a:t>
            </a:r>
            <a:endParaRPr lang="en-US"/>
          </a:p>
        </p:txBody>
      </p:sp>
      <p:cxnSp>
        <p:nvCxnSpPr>
          <p:cNvPr id="42" name="Straight Arrow Connector 41">
            <a:extLst>
              <a:ext uri="{FF2B5EF4-FFF2-40B4-BE49-F238E27FC236}">
                <a16:creationId xmlns:a16="http://schemas.microsoft.com/office/drawing/2014/main" id="{0DACC635-1499-4FEC-BF52-4BFB935C352B}"/>
              </a:ext>
            </a:extLst>
          </p:cNvPr>
          <p:cNvCxnSpPr>
            <a:cxnSpLocks/>
          </p:cNvCxnSpPr>
          <p:nvPr/>
        </p:nvCxnSpPr>
        <p:spPr>
          <a:xfrm flipH="1" flipV="1">
            <a:off x="7342320" y="2717038"/>
            <a:ext cx="216614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16A3977-8B9D-4794-816C-8F1DC9F19102}"/>
              </a:ext>
            </a:extLst>
          </p:cNvPr>
          <p:cNvSpPr txBox="1"/>
          <p:nvPr/>
        </p:nvSpPr>
        <p:spPr>
          <a:xfrm>
            <a:off x="7475117" y="2287278"/>
            <a:ext cx="1907737" cy="430887"/>
          </a:xfrm>
          <a:prstGeom prst="rect">
            <a:avLst/>
          </a:prstGeom>
          <a:noFill/>
        </p:spPr>
        <p:txBody>
          <a:bodyPr wrap="square" lIns="91440" tIns="45720" rIns="91440" bIns="45720" rtlCol="0" anchor="t">
            <a:spAutoFit/>
          </a:bodyPr>
          <a:lstStyle/>
          <a:p>
            <a:pPr algn="ctr"/>
            <a:r>
              <a:rPr lang="en-US" sz="1100"/>
              <a:t>Monthly Service Subscription Income</a:t>
            </a:r>
            <a:endParaRPr lang="en-US" sz="2000"/>
          </a:p>
        </p:txBody>
      </p:sp>
      <p:sp>
        <p:nvSpPr>
          <p:cNvPr id="60" name="TextBox 59">
            <a:extLst>
              <a:ext uri="{FF2B5EF4-FFF2-40B4-BE49-F238E27FC236}">
                <a16:creationId xmlns:a16="http://schemas.microsoft.com/office/drawing/2014/main" id="{4F37D245-1A5A-4B20-AA35-CCDA11A249EC}"/>
              </a:ext>
            </a:extLst>
          </p:cNvPr>
          <p:cNvSpPr txBox="1"/>
          <p:nvPr/>
        </p:nvSpPr>
        <p:spPr>
          <a:xfrm>
            <a:off x="705185" y="5472637"/>
            <a:ext cx="1526928" cy="253916"/>
          </a:xfrm>
          <a:prstGeom prst="rect">
            <a:avLst/>
          </a:prstGeom>
          <a:noFill/>
        </p:spPr>
        <p:txBody>
          <a:bodyPr wrap="square" lIns="91440" tIns="45720" rIns="91440" bIns="45720" rtlCol="0" anchor="t">
            <a:spAutoFit/>
          </a:bodyPr>
          <a:lstStyle/>
          <a:p>
            <a:pPr algn="ctr"/>
            <a:r>
              <a:rPr lang="en-US" sz="1050">
                <a:cs typeface="Calibri"/>
              </a:rPr>
              <a:t>System Integrators</a:t>
            </a:r>
          </a:p>
        </p:txBody>
      </p:sp>
      <p:sp>
        <p:nvSpPr>
          <p:cNvPr id="46" name="TextBox 45">
            <a:extLst>
              <a:ext uri="{FF2B5EF4-FFF2-40B4-BE49-F238E27FC236}">
                <a16:creationId xmlns:a16="http://schemas.microsoft.com/office/drawing/2014/main" id="{B5D97474-F80F-485C-BDA8-84CA6523057F}"/>
              </a:ext>
            </a:extLst>
          </p:cNvPr>
          <p:cNvSpPr txBox="1"/>
          <p:nvPr/>
        </p:nvSpPr>
        <p:spPr>
          <a:xfrm>
            <a:off x="7503872" y="2862373"/>
            <a:ext cx="1318266" cy="430887"/>
          </a:xfrm>
          <a:prstGeom prst="rect">
            <a:avLst/>
          </a:prstGeom>
          <a:noFill/>
        </p:spPr>
        <p:txBody>
          <a:bodyPr wrap="square" lIns="91440" tIns="45720" rIns="91440" bIns="45720" rtlCol="0" anchor="t">
            <a:spAutoFit/>
          </a:bodyPr>
          <a:lstStyle/>
          <a:p>
            <a:pPr algn="ctr"/>
            <a:r>
              <a:rPr lang="en-US" sz="1100"/>
              <a:t>Turnover Integrity/Security</a:t>
            </a:r>
            <a:endParaRPr lang="en-US" sz="2000"/>
          </a:p>
        </p:txBody>
      </p:sp>
      <p:sp>
        <p:nvSpPr>
          <p:cNvPr id="48" name="TextBox 47">
            <a:extLst>
              <a:ext uri="{FF2B5EF4-FFF2-40B4-BE49-F238E27FC236}">
                <a16:creationId xmlns:a16="http://schemas.microsoft.com/office/drawing/2014/main" id="{B1CAF433-F653-42AB-A0C1-1B70FD2D5237}"/>
              </a:ext>
            </a:extLst>
          </p:cNvPr>
          <p:cNvSpPr txBox="1"/>
          <p:nvPr/>
        </p:nvSpPr>
        <p:spPr>
          <a:xfrm>
            <a:off x="592670" y="2077540"/>
            <a:ext cx="1666141" cy="253916"/>
          </a:xfrm>
          <a:prstGeom prst="rect">
            <a:avLst/>
          </a:prstGeom>
          <a:noFill/>
        </p:spPr>
        <p:txBody>
          <a:bodyPr wrap="square" lIns="91440" tIns="45720" rIns="91440" bIns="45720" rtlCol="0" anchor="t">
            <a:spAutoFit/>
          </a:bodyPr>
          <a:lstStyle/>
          <a:p>
            <a:pPr algn="ctr"/>
            <a:r>
              <a:rPr lang="en-US" sz="1050">
                <a:cs typeface="Calibri"/>
              </a:rPr>
              <a:t>Cloud-Specialized Firms</a:t>
            </a:r>
          </a:p>
        </p:txBody>
      </p:sp>
      <p:sp>
        <p:nvSpPr>
          <p:cNvPr id="55" name="TextBox 54">
            <a:extLst>
              <a:ext uri="{FF2B5EF4-FFF2-40B4-BE49-F238E27FC236}">
                <a16:creationId xmlns:a16="http://schemas.microsoft.com/office/drawing/2014/main" id="{D1C36BA0-CFFF-47CE-82FF-899CE9F06770}"/>
              </a:ext>
            </a:extLst>
          </p:cNvPr>
          <p:cNvSpPr txBox="1"/>
          <p:nvPr/>
        </p:nvSpPr>
        <p:spPr>
          <a:xfrm>
            <a:off x="757485" y="2929526"/>
            <a:ext cx="1440664" cy="253916"/>
          </a:xfrm>
          <a:prstGeom prst="rect">
            <a:avLst/>
          </a:prstGeom>
          <a:noFill/>
        </p:spPr>
        <p:txBody>
          <a:bodyPr wrap="square" lIns="91440" tIns="45720" rIns="91440" bIns="45720" rtlCol="0" anchor="t">
            <a:spAutoFit/>
          </a:bodyPr>
          <a:lstStyle/>
          <a:p>
            <a:pPr algn="ctr"/>
            <a:r>
              <a:rPr lang="en-US" sz="1050">
                <a:cs typeface="Calibri"/>
              </a:rPr>
              <a:t>Software Developers</a:t>
            </a:r>
            <a:endParaRPr lang="en-US"/>
          </a:p>
        </p:txBody>
      </p:sp>
      <p:pic>
        <p:nvPicPr>
          <p:cNvPr id="10" name="Picture 11" descr="Shape, circle&#10;&#10;Description automatically generated">
            <a:extLst>
              <a:ext uri="{FF2B5EF4-FFF2-40B4-BE49-F238E27FC236}">
                <a16:creationId xmlns:a16="http://schemas.microsoft.com/office/drawing/2014/main" id="{9587595C-EBD6-4F84-9484-9113915EA52D}"/>
              </a:ext>
            </a:extLst>
          </p:cNvPr>
          <p:cNvPicPr>
            <a:picLocks noChangeAspect="1"/>
          </p:cNvPicPr>
          <p:nvPr/>
        </p:nvPicPr>
        <p:blipFill>
          <a:blip r:embed="rId5"/>
          <a:stretch>
            <a:fillRect/>
          </a:stretch>
        </p:blipFill>
        <p:spPr>
          <a:xfrm>
            <a:off x="10230928" y="5122792"/>
            <a:ext cx="1046671" cy="695586"/>
          </a:xfrm>
          <a:prstGeom prst="rect">
            <a:avLst/>
          </a:prstGeom>
          <a:ln>
            <a:solidFill>
              <a:schemeClr val="tx1">
                <a:lumMod val="95000"/>
                <a:lumOff val="5000"/>
              </a:schemeClr>
            </a:solidFill>
          </a:ln>
        </p:spPr>
      </p:pic>
      <p:pic>
        <p:nvPicPr>
          <p:cNvPr id="12" name="Picture 16">
            <a:extLst>
              <a:ext uri="{FF2B5EF4-FFF2-40B4-BE49-F238E27FC236}">
                <a16:creationId xmlns:a16="http://schemas.microsoft.com/office/drawing/2014/main" id="{753E69F0-5495-45F6-86F4-24BE5BF71134}"/>
              </a:ext>
            </a:extLst>
          </p:cNvPr>
          <p:cNvPicPr>
            <a:picLocks noChangeAspect="1"/>
          </p:cNvPicPr>
          <p:nvPr/>
        </p:nvPicPr>
        <p:blipFill>
          <a:blip r:embed="rId6"/>
          <a:stretch>
            <a:fillRect/>
          </a:stretch>
        </p:blipFill>
        <p:spPr>
          <a:xfrm>
            <a:off x="10230928" y="1915974"/>
            <a:ext cx="1046672" cy="783184"/>
          </a:xfrm>
          <a:prstGeom prst="rect">
            <a:avLst/>
          </a:prstGeom>
          <a:ln>
            <a:solidFill>
              <a:schemeClr val="tx1">
                <a:lumMod val="95000"/>
                <a:lumOff val="5000"/>
              </a:schemeClr>
            </a:solidFill>
          </a:ln>
        </p:spPr>
      </p:pic>
      <p:cxnSp>
        <p:nvCxnSpPr>
          <p:cNvPr id="9" name="Straight Arrow Connector 8">
            <a:extLst>
              <a:ext uri="{FF2B5EF4-FFF2-40B4-BE49-F238E27FC236}">
                <a16:creationId xmlns:a16="http://schemas.microsoft.com/office/drawing/2014/main" id="{3D99B53A-1208-48AF-84E7-998EC865DCEE}"/>
              </a:ext>
            </a:extLst>
          </p:cNvPr>
          <p:cNvCxnSpPr/>
          <p:nvPr/>
        </p:nvCxnSpPr>
        <p:spPr>
          <a:xfrm flipV="1">
            <a:off x="7347908" y="3338063"/>
            <a:ext cx="2150853" cy="5750"/>
          </a:xfrm>
          <a:prstGeom prst="straightConnector1">
            <a:avLst/>
          </a:prstGeom>
          <a:ln w="2540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17" name="Picture 24" descr="A picture containing text, device, clipart&#10;&#10;Description automatically generated">
            <a:extLst>
              <a:ext uri="{FF2B5EF4-FFF2-40B4-BE49-F238E27FC236}">
                <a16:creationId xmlns:a16="http://schemas.microsoft.com/office/drawing/2014/main" id="{5E7659C9-9F19-4F18-8A10-033AFE3ADE0A}"/>
              </a:ext>
            </a:extLst>
          </p:cNvPr>
          <p:cNvPicPr>
            <a:picLocks noChangeAspect="1"/>
          </p:cNvPicPr>
          <p:nvPr/>
        </p:nvPicPr>
        <p:blipFill>
          <a:blip r:embed="rId7"/>
          <a:stretch>
            <a:fillRect/>
          </a:stretch>
        </p:blipFill>
        <p:spPr>
          <a:xfrm>
            <a:off x="8999416" y="2780760"/>
            <a:ext cx="504826" cy="448215"/>
          </a:xfrm>
          <a:prstGeom prst="rect">
            <a:avLst/>
          </a:prstGeom>
        </p:spPr>
      </p:pic>
      <p:cxnSp>
        <p:nvCxnSpPr>
          <p:cNvPr id="64" name="Straight Arrow Connector 63">
            <a:extLst>
              <a:ext uri="{FF2B5EF4-FFF2-40B4-BE49-F238E27FC236}">
                <a16:creationId xmlns:a16="http://schemas.microsoft.com/office/drawing/2014/main" id="{0606349C-DEB5-4CF3-83CA-BEB0EAD95675}"/>
              </a:ext>
            </a:extLst>
          </p:cNvPr>
          <p:cNvCxnSpPr>
            <a:cxnSpLocks/>
          </p:cNvCxnSpPr>
          <p:nvPr/>
        </p:nvCxnSpPr>
        <p:spPr>
          <a:xfrm flipV="1">
            <a:off x="7347907" y="4775798"/>
            <a:ext cx="2150853" cy="5750"/>
          </a:xfrm>
          <a:prstGeom prst="straightConnector1">
            <a:avLst/>
          </a:prstGeom>
          <a:ln w="2540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9BB1B79-F374-45C0-BD8A-6A4E90CA1A4A}"/>
              </a:ext>
            </a:extLst>
          </p:cNvPr>
          <p:cNvSpPr txBox="1"/>
          <p:nvPr/>
        </p:nvSpPr>
        <p:spPr>
          <a:xfrm>
            <a:off x="7216324" y="4386370"/>
            <a:ext cx="1907737" cy="261610"/>
          </a:xfrm>
          <a:prstGeom prst="rect">
            <a:avLst/>
          </a:prstGeom>
          <a:noFill/>
        </p:spPr>
        <p:txBody>
          <a:bodyPr wrap="square" lIns="91440" tIns="45720" rIns="91440" bIns="45720" rtlCol="0" anchor="t">
            <a:spAutoFit/>
          </a:bodyPr>
          <a:lstStyle/>
          <a:p>
            <a:pPr algn="ctr"/>
            <a:r>
              <a:rPr lang="en-US" sz="1100"/>
              <a:t>AI-Driven Predictive Searches</a:t>
            </a:r>
            <a:endParaRPr lang="en-US" sz="2000"/>
          </a:p>
        </p:txBody>
      </p:sp>
      <p:cxnSp>
        <p:nvCxnSpPr>
          <p:cNvPr id="70" name="Straight Arrow Connector 69">
            <a:extLst>
              <a:ext uri="{FF2B5EF4-FFF2-40B4-BE49-F238E27FC236}">
                <a16:creationId xmlns:a16="http://schemas.microsoft.com/office/drawing/2014/main" id="{B24DE381-A6AB-4493-ABC4-4D98C159B6FF}"/>
              </a:ext>
            </a:extLst>
          </p:cNvPr>
          <p:cNvCxnSpPr>
            <a:cxnSpLocks/>
          </p:cNvCxnSpPr>
          <p:nvPr/>
        </p:nvCxnSpPr>
        <p:spPr>
          <a:xfrm flipH="1">
            <a:off x="7347907" y="4071308"/>
            <a:ext cx="2150853" cy="5750"/>
          </a:xfrm>
          <a:prstGeom prst="straightConnector1">
            <a:avLst/>
          </a:prstGeom>
          <a:ln>
            <a:solidFill>
              <a:schemeClr val="tx1">
                <a:lumMod val="95000"/>
                <a:lumOff val="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71" name="TextBox 70">
            <a:extLst>
              <a:ext uri="{FF2B5EF4-FFF2-40B4-BE49-F238E27FC236}">
                <a16:creationId xmlns:a16="http://schemas.microsoft.com/office/drawing/2014/main" id="{D49F5E40-7CB5-4AD5-BBF1-E8FBB109AD0A}"/>
              </a:ext>
            </a:extLst>
          </p:cNvPr>
          <p:cNvSpPr txBox="1"/>
          <p:nvPr/>
        </p:nvSpPr>
        <p:spPr>
          <a:xfrm>
            <a:off x="7216324" y="3739391"/>
            <a:ext cx="1907737" cy="261610"/>
          </a:xfrm>
          <a:prstGeom prst="rect">
            <a:avLst/>
          </a:prstGeom>
          <a:noFill/>
        </p:spPr>
        <p:txBody>
          <a:bodyPr wrap="square" lIns="91440" tIns="45720" rIns="91440" bIns="45720" rtlCol="0" anchor="t">
            <a:spAutoFit/>
          </a:bodyPr>
          <a:lstStyle/>
          <a:p>
            <a:pPr algn="ctr"/>
            <a:r>
              <a:rPr lang="en-US" sz="1100">
                <a:cs typeface="Calibri"/>
              </a:rPr>
              <a:t>Customer Feedback/Inputs</a:t>
            </a:r>
          </a:p>
        </p:txBody>
      </p:sp>
      <p:pic>
        <p:nvPicPr>
          <p:cNvPr id="25" name="Picture 25" descr="Icon&#10;&#10;Description automatically generated">
            <a:extLst>
              <a:ext uri="{FF2B5EF4-FFF2-40B4-BE49-F238E27FC236}">
                <a16:creationId xmlns:a16="http://schemas.microsoft.com/office/drawing/2014/main" id="{701B4C9A-7519-412F-B143-FEBDA1EBB8C5}"/>
              </a:ext>
            </a:extLst>
          </p:cNvPr>
          <p:cNvPicPr>
            <a:picLocks noChangeAspect="1"/>
          </p:cNvPicPr>
          <p:nvPr/>
        </p:nvPicPr>
        <p:blipFill>
          <a:blip r:embed="rId8"/>
          <a:stretch>
            <a:fillRect/>
          </a:stretch>
        </p:blipFill>
        <p:spPr>
          <a:xfrm>
            <a:off x="9080381" y="3505020"/>
            <a:ext cx="443543" cy="523697"/>
          </a:xfrm>
          <a:prstGeom prst="rect">
            <a:avLst/>
          </a:prstGeom>
        </p:spPr>
      </p:pic>
      <p:pic>
        <p:nvPicPr>
          <p:cNvPr id="72" name="Picture 25" descr="Icon&#10;&#10;Description automatically generated">
            <a:extLst>
              <a:ext uri="{FF2B5EF4-FFF2-40B4-BE49-F238E27FC236}">
                <a16:creationId xmlns:a16="http://schemas.microsoft.com/office/drawing/2014/main" id="{F74FBD4D-11A3-4E3F-A010-275425792883}"/>
              </a:ext>
            </a:extLst>
          </p:cNvPr>
          <p:cNvPicPr>
            <a:picLocks noChangeAspect="1"/>
          </p:cNvPicPr>
          <p:nvPr/>
        </p:nvPicPr>
        <p:blipFill>
          <a:blip r:embed="rId8"/>
          <a:stretch>
            <a:fillRect/>
          </a:stretch>
        </p:blipFill>
        <p:spPr>
          <a:xfrm>
            <a:off x="9066002" y="4180755"/>
            <a:ext cx="443543" cy="523697"/>
          </a:xfrm>
          <a:prstGeom prst="rect">
            <a:avLst/>
          </a:prstGeom>
        </p:spPr>
      </p:pic>
      <p:sp>
        <p:nvSpPr>
          <p:cNvPr id="3" name="TextBox 2">
            <a:extLst>
              <a:ext uri="{FF2B5EF4-FFF2-40B4-BE49-F238E27FC236}">
                <a16:creationId xmlns:a16="http://schemas.microsoft.com/office/drawing/2014/main" id="{6F946A0C-24C3-4C65-A9BE-314C06498E13}"/>
              </a:ext>
            </a:extLst>
          </p:cNvPr>
          <p:cNvSpPr txBox="1"/>
          <p:nvPr/>
        </p:nvSpPr>
        <p:spPr>
          <a:xfrm>
            <a:off x="2614520" y="1736307"/>
            <a:ext cx="185899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Storage/Retrieval Service</a:t>
            </a:r>
            <a:endParaRPr lang="en-US" sz="1100">
              <a:cs typeface="Calibri"/>
            </a:endParaRPr>
          </a:p>
        </p:txBody>
      </p:sp>
      <p:pic>
        <p:nvPicPr>
          <p:cNvPr id="26" name="Picture 26" descr="A picture containing icon&#10;&#10;Description automatically generated">
            <a:extLst>
              <a:ext uri="{FF2B5EF4-FFF2-40B4-BE49-F238E27FC236}">
                <a16:creationId xmlns:a16="http://schemas.microsoft.com/office/drawing/2014/main" id="{5D671B10-EE15-4A1B-A164-B0853590DD0C}"/>
              </a:ext>
            </a:extLst>
          </p:cNvPr>
          <p:cNvPicPr>
            <a:picLocks noChangeAspect="1"/>
          </p:cNvPicPr>
          <p:nvPr/>
        </p:nvPicPr>
        <p:blipFill>
          <a:blip r:embed="rId9"/>
          <a:stretch>
            <a:fillRect/>
          </a:stretch>
        </p:blipFill>
        <p:spPr>
          <a:xfrm>
            <a:off x="5112591" y="4439310"/>
            <a:ext cx="1995576" cy="13005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7" name="TextBox 76">
            <a:extLst>
              <a:ext uri="{FF2B5EF4-FFF2-40B4-BE49-F238E27FC236}">
                <a16:creationId xmlns:a16="http://schemas.microsoft.com/office/drawing/2014/main" id="{AC227BE9-2A5B-4199-83C2-50BEF5024257}"/>
              </a:ext>
            </a:extLst>
          </p:cNvPr>
          <p:cNvSpPr txBox="1"/>
          <p:nvPr/>
        </p:nvSpPr>
        <p:spPr>
          <a:xfrm>
            <a:off x="2641838" y="2624759"/>
            <a:ext cx="185899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cs typeface="Calibri"/>
              </a:rPr>
              <a:t>Service and Patch Support</a:t>
            </a:r>
          </a:p>
        </p:txBody>
      </p:sp>
      <p:sp>
        <p:nvSpPr>
          <p:cNvPr id="80" name="TextBox 79">
            <a:extLst>
              <a:ext uri="{FF2B5EF4-FFF2-40B4-BE49-F238E27FC236}">
                <a16:creationId xmlns:a16="http://schemas.microsoft.com/office/drawing/2014/main" id="{A2ECDD7F-0773-47A4-AFDF-DE6AB382B7B5}"/>
              </a:ext>
            </a:extLst>
          </p:cNvPr>
          <p:cNvSpPr txBox="1"/>
          <p:nvPr/>
        </p:nvSpPr>
        <p:spPr>
          <a:xfrm>
            <a:off x="3132107" y="3441222"/>
            <a:ext cx="227952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cs typeface="Calibri"/>
              </a:rPr>
              <a:t>AI Machine-Learning Inputs</a:t>
            </a:r>
          </a:p>
        </p:txBody>
      </p:sp>
      <p:sp>
        <p:nvSpPr>
          <p:cNvPr id="85" name="TextBox 84">
            <a:extLst>
              <a:ext uri="{FF2B5EF4-FFF2-40B4-BE49-F238E27FC236}">
                <a16:creationId xmlns:a16="http://schemas.microsoft.com/office/drawing/2014/main" id="{E0B7E78F-8A63-4500-AE36-7C790D59E521}"/>
              </a:ext>
            </a:extLst>
          </p:cNvPr>
          <p:cNvSpPr txBox="1"/>
          <p:nvPr/>
        </p:nvSpPr>
        <p:spPr>
          <a:xfrm>
            <a:off x="2640220" y="4151486"/>
            <a:ext cx="198838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cs typeface="Calibri"/>
              </a:rPr>
              <a:t>Service Marketing/Advertising</a:t>
            </a:r>
          </a:p>
        </p:txBody>
      </p:sp>
      <p:sp>
        <p:nvSpPr>
          <p:cNvPr id="86" name="TextBox 85">
            <a:extLst>
              <a:ext uri="{FF2B5EF4-FFF2-40B4-BE49-F238E27FC236}">
                <a16:creationId xmlns:a16="http://schemas.microsoft.com/office/drawing/2014/main" id="{BDEADDAE-9359-4541-87EA-BB0AA6D8DD5A}"/>
              </a:ext>
            </a:extLst>
          </p:cNvPr>
          <p:cNvSpPr txBox="1"/>
          <p:nvPr/>
        </p:nvSpPr>
        <p:spPr>
          <a:xfrm>
            <a:off x="3016729" y="5050191"/>
            <a:ext cx="198479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cs typeface="Calibri"/>
              </a:rPr>
              <a:t>Microsoft Platform Integration</a:t>
            </a:r>
          </a:p>
        </p:txBody>
      </p:sp>
      <p:sp>
        <p:nvSpPr>
          <p:cNvPr id="87" name="TextBox 86">
            <a:extLst>
              <a:ext uri="{FF2B5EF4-FFF2-40B4-BE49-F238E27FC236}">
                <a16:creationId xmlns:a16="http://schemas.microsoft.com/office/drawing/2014/main" id="{831BBA9F-BE97-4D17-B9A9-6F104BC3B92A}"/>
              </a:ext>
            </a:extLst>
          </p:cNvPr>
          <p:cNvSpPr txBox="1"/>
          <p:nvPr/>
        </p:nvSpPr>
        <p:spPr>
          <a:xfrm>
            <a:off x="2661248" y="5852126"/>
            <a:ext cx="19452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cs typeface="Calibri"/>
              </a:rPr>
              <a:t>Network Support/Community</a:t>
            </a:r>
          </a:p>
        </p:txBody>
      </p:sp>
      <p:cxnSp>
        <p:nvCxnSpPr>
          <p:cNvPr id="88" name="Straight Arrow Connector 87">
            <a:extLst>
              <a:ext uri="{FF2B5EF4-FFF2-40B4-BE49-F238E27FC236}">
                <a16:creationId xmlns:a16="http://schemas.microsoft.com/office/drawing/2014/main" id="{FCBBE40F-89E9-425C-8A7D-BE904EA5F170}"/>
              </a:ext>
            </a:extLst>
          </p:cNvPr>
          <p:cNvCxnSpPr>
            <a:cxnSpLocks/>
          </p:cNvCxnSpPr>
          <p:nvPr/>
        </p:nvCxnSpPr>
        <p:spPr>
          <a:xfrm flipV="1">
            <a:off x="7347906" y="6357306"/>
            <a:ext cx="2150853" cy="5750"/>
          </a:xfrm>
          <a:prstGeom prst="straightConnector1">
            <a:avLst/>
          </a:prstGeom>
          <a:ln w="2540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C760B28-37C8-4237-A869-8AA8CD128B7F}"/>
              </a:ext>
            </a:extLst>
          </p:cNvPr>
          <p:cNvCxnSpPr>
            <a:cxnSpLocks/>
          </p:cNvCxnSpPr>
          <p:nvPr/>
        </p:nvCxnSpPr>
        <p:spPr>
          <a:xfrm flipH="1">
            <a:off x="7347906" y="5580930"/>
            <a:ext cx="2150853" cy="5750"/>
          </a:xfrm>
          <a:prstGeom prst="straightConnector1">
            <a:avLst/>
          </a:prstGeom>
          <a:ln>
            <a:solidFill>
              <a:schemeClr val="tx1">
                <a:lumMod val="95000"/>
                <a:lumOff val="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90" name="TextBox 89">
            <a:extLst>
              <a:ext uri="{FF2B5EF4-FFF2-40B4-BE49-F238E27FC236}">
                <a16:creationId xmlns:a16="http://schemas.microsoft.com/office/drawing/2014/main" id="{DEEEA461-AF53-439C-9611-BEBFC0D1C860}"/>
              </a:ext>
            </a:extLst>
          </p:cNvPr>
          <p:cNvSpPr txBox="1"/>
          <p:nvPr/>
        </p:nvSpPr>
        <p:spPr>
          <a:xfrm>
            <a:off x="7475116" y="6097278"/>
            <a:ext cx="1907737" cy="261610"/>
          </a:xfrm>
          <a:prstGeom prst="rect">
            <a:avLst/>
          </a:prstGeom>
          <a:noFill/>
        </p:spPr>
        <p:txBody>
          <a:bodyPr wrap="square" lIns="91440" tIns="45720" rIns="91440" bIns="45720" rtlCol="0" anchor="t">
            <a:spAutoFit/>
          </a:bodyPr>
          <a:lstStyle/>
          <a:p>
            <a:pPr algn="ctr"/>
            <a:r>
              <a:rPr lang="en-US" sz="1100">
                <a:cs typeface="Calibri"/>
              </a:rPr>
              <a:t>Cloud Storage of Data</a:t>
            </a:r>
          </a:p>
        </p:txBody>
      </p:sp>
      <p:sp>
        <p:nvSpPr>
          <p:cNvPr id="91" name="TextBox 90">
            <a:extLst>
              <a:ext uri="{FF2B5EF4-FFF2-40B4-BE49-F238E27FC236}">
                <a16:creationId xmlns:a16="http://schemas.microsoft.com/office/drawing/2014/main" id="{772102AA-E642-461C-8BA4-3B8AE6B453F1}"/>
              </a:ext>
            </a:extLst>
          </p:cNvPr>
          <p:cNvSpPr txBox="1"/>
          <p:nvPr/>
        </p:nvSpPr>
        <p:spPr>
          <a:xfrm>
            <a:off x="7345720" y="5349655"/>
            <a:ext cx="2152152" cy="261610"/>
          </a:xfrm>
          <a:prstGeom prst="rect">
            <a:avLst/>
          </a:prstGeom>
          <a:noFill/>
        </p:spPr>
        <p:txBody>
          <a:bodyPr wrap="square" lIns="91440" tIns="45720" rIns="91440" bIns="45720" rtlCol="0" anchor="t">
            <a:spAutoFit/>
          </a:bodyPr>
          <a:lstStyle/>
          <a:p>
            <a:pPr algn="ctr"/>
            <a:r>
              <a:rPr lang="en-US" sz="1100">
                <a:cs typeface="Calibri"/>
              </a:rPr>
              <a:t>Monthly Storage Fees Revenue</a:t>
            </a:r>
          </a:p>
        </p:txBody>
      </p:sp>
      <p:pic>
        <p:nvPicPr>
          <p:cNvPr id="32" name="Picture 32" descr="Icon&#10;&#10;Description automatically generated">
            <a:extLst>
              <a:ext uri="{FF2B5EF4-FFF2-40B4-BE49-F238E27FC236}">
                <a16:creationId xmlns:a16="http://schemas.microsoft.com/office/drawing/2014/main" id="{8DF7FFFA-5F4D-4035-A4AF-E7C4D2B4F25A}"/>
              </a:ext>
            </a:extLst>
          </p:cNvPr>
          <p:cNvPicPr>
            <a:picLocks noChangeAspect="1"/>
          </p:cNvPicPr>
          <p:nvPr/>
        </p:nvPicPr>
        <p:blipFill>
          <a:blip r:embed="rId10"/>
          <a:stretch>
            <a:fillRect/>
          </a:stretch>
        </p:blipFill>
        <p:spPr>
          <a:xfrm>
            <a:off x="8141538" y="5670609"/>
            <a:ext cx="552810" cy="448216"/>
          </a:xfrm>
          <a:prstGeom prst="rect">
            <a:avLst/>
          </a:prstGeom>
        </p:spPr>
      </p:pic>
      <p:cxnSp>
        <p:nvCxnSpPr>
          <p:cNvPr id="83" name="Straight Arrow Connector 82">
            <a:extLst>
              <a:ext uri="{FF2B5EF4-FFF2-40B4-BE49-F238E27FC236}">
                <a16:creationId xmlns:a16="http://schemas.microsoft.com/office/drawing/2014/main" id="{57D66E44-9759-42F5-98C8-110A4474BF43}"/>
              </a:ext>
            </a:extLst>
          </p:cNvPr>
          <p:cNvCxnSpPr>
            <a:cxnSpLocks/>
          </p:cNvCxnSpPr>
          <p:nvPr/>
        </p:nvCxnSpPr>
        <p:spPr>
          <a:xfrm flipV="1">
            <a:off x="2711208" y="1996176"/>
            <a:ext cx="2150853" cy="5750"/>
          </a:xfrm>
          <a:prstGeom prst="straightConnector1">
            <a:avLst/>
          </a:prstGeom>
          <a:ln w="2540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13734190-A169-4B30-8909-A3B446E499A3}"/>
              </a:ext>
            </a:extLst>
          </p:cNvPr>
          <p:cNvCxnSpPr>
            <a:cxnSpLocks/>
          </p:cNvCxnSpPr>
          <p:nvPr/>
        </p:nvCxnSpPr>
        <p:spPr>
          <a:xfrm flipV="1">
            <a:off x="2691801" y="2906195"/>
            <a:ext cx="2150853" cy="5750"/>
          </a:xfrm>
          <a:prstGeom prst="straightConnector1">
            <a:avLst/>
          </a:prstGeom>
          <a:ln w="2540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38EC7AD7-7C1A-4D35-8683-7528955E25FF}"/>
              </a:ext>
            </a:extLst>
          </p:cNvPr>
          <p:cNvCxnSpPr>
            <a:cxnSpLocks/>
          </p:cNvCxnSpPr>
          <p:nvPr/>
        </p:nvCxnSpPr>
        <p:spPr>
          <a:xfrm flipV="1">
            <a:off x="2686049" y="3726251"/>
            <a:ext cx="2150853" cy="5750"/>
          </a:xfrm>
          <a:prstGeom prst="straightConnector1">
            <a:avLst/>
          </a:prstGeom>
          <a:ln w="2540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B967D1A-C323-4D82-971F-18FF029EED71}"/>
              </a:ext>
            </a:extLst>
          </p:cNvPr>
          <p:cNvCxnSpPr>
            <a:cxnSpLocks/>
          </p:cNvCxnSpPr>
          <p:nvPr/>
        </p:nvCxnSpPr>
        <p:spPr>
          <a:xfrm flipV="1">
            <a:off x="2711746" y="4411355"/>
            <a:ext cx="2150853" cy="5750"/>
          </a:xfrm>
          <a:prstGeom prst="straightConnector1">
            <a:avLst/>
          </a:prstGeom>
          <a:ln w="2540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B48221E-9749-4FD2-B71C-5BEFB1AAD0DC}"/>
              </a:ext>
            </a:extLst>
          </p:cNvPr>
          <p:cNvCxnSpPr>
            <a:cxnSpLocks/>
          </p:cNvCxnSpPr>
          <p:nvPr/>
        </p:nvCxnSpPr>
        <p:spPr>
          <a:xfrm flipV="1">
            <a:off x="2703869" y="5311390"/>
            <a:ext cx="2150853" cy="5750"/>
          </a:xfrm>
          <a:prstGeom prst="straightConnector1">
            <a:avLst/>
          </a:prstGeom>
          <a:ln w="2540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38B1A71-D5BF-4A67-B944-69B58F7CE6EF}"/>
              </a:ext>
            </a:extLst>
          </p:cNvPr>
          <p:cNvCxnSpPr>
            <a:cxnSpLocks/>
          </p:cNvCxnSpPr>
          <p:nvPr/>
        </p:nvCxnSpPr>
        <p:spPr>
          <a:xfrm flipV="1">
            <a:off x="2711208" y="6130998"/>
            <a:ext cx="2150853" cy="5750"/>
          </a:xfrm>
          <a:prstGeom prst="straightConnector1">
            <a:avLst/>
          </a:prstGeom>
          <a:ln w="2540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8" name="Picture 32" descr="Icon&#10;&#10;Description automatically generated">
            <a:extLst>
              <a:ext uri="{FF2B5EF4-FFF2-40B4-BE49-F238E27FC236}">
                <a16:creationId xmlns:a16="http://schemas.microsoft.com/office/drawing/2014/main" id="{09DECA27-FC45-4FCC-A0FC-2B5199B31F1E}"/>
              </a:ext>
            </a:extLst>
          </p:cNvPr>
          <p:cNvPicPr>
            <a:picLocks noChangeAspect="1"/>
          </p:cNvPicPr>
          <p:nvPr/>
        </p:nvPicPr>
        <p:blipFill>
          <a:blip r:embed="rId11"/>
          <a:stretch>
            <a:fillRect/>
          </a:stretch>
        </p:blipFill>
        <p:spPr>
          <a:xfrm>
            <a:off x="4322957" y="1538220"/>
            <a:ext cx="430603" cy="394299"/>
          </a:xfrm>
          <a:prstGeom prst="rect">
            <a:avLst/>
          </a:prstGeom>
        </p:spPr>
      </p:pic>
      <p:pic>
        <p:nvPicPr>
          <p:cNvPr id="97" name="Picture 32" descr="Icon&#10;&#10;Description automatically generated">
            <a:extLst>
              <a:ext uri="{FF2B5EF4-FFF2-40B4-BE49-F238E27FC236}">
                <a16:creationId xmlns:a16="http://schemas.microsoft.com/office/drawing/2014/main" id="{4C09075D-D002-4C7A-9133-919D152CDE2F}"/>
              </a:ext>
            </a:extLst>
          </p:cNvPr>
          <p:cNvPicPr>
            <a:picLocks noChangeAspect="1"/>
          </p:cNvPicPr>
          <p:nvPr/>
        </p:nvPicPr>
        <p:blipFill>
          <a:blip r:embed="rId11"/>
          <a:stretch>
            <a:fillRect/>
          </a:stretch>
        </p:blipFill>
        <p:spPr>
          <a:xfrm>
            <a:off x="4322957" y="2426021"/>
            <a:ext cx="430603" cy="394299"/>
          </a:xfrm>
          <a:prstGeom prst="rect">
            <a:avLst/>
          </a:prstGeom>
        </p:spPr>
      </p:pic>
      <p:pic>
        <p:nvPicPr>
          <p:cNvPr id="98" name="Picture 25" descr="Icon&#10;&#10;Description automatically generated">
            <a:extLst>
              <a:ext uri="{FF2B5EF4-FFF2-40B4-BE49-F238E27FC236}">
                <a16:creationId xmlns:a16="http://schemas.microsoft.com/office/drawing/2014/main" id="{F2328138-8714-4201-934C-51AC61B5BC40}"/>
              </a:ext>
            </a:extLst>
          </p:cNvPr>
          <p:cNvPicPr>
            <a:picLocks noChangeAspect="1"/>
          </p:cNvPicPr>
          <p:nvPr/>
        </p:nvPicPr>
        <p:blipFill>
          <a:blip r:embed="rId8"/>
          <a:stretch>
            <a:fillRect/>
          </a:stretch>
        </p:blipFill>
        <p:spPr>
          <a:xfrm>
            <a:off x="2774515" y="3247325"/>
            <a:ext cx="357280" cy="423055"/>
          </a:xfrm>
          <a:prstGeom prst="rect">
            <a:avLst/>
          </a:prstGeom>
        </p:spPr>
      </p:pic>
      <p:pic>
        <p:nvPicPr>
          <p:cNvPr id="35" name="Picture 35" descr="Icon&#10;&#10;Description automatically generated">
            <a:extLst>
              <a:ext uri="{FF2B5EF4-FFF2-40B4-BE49-F238E27FC236}">
                <a16:creationId xmlns:a16="http://schemas.microsoft.com/office/drawing/2014/main" id="{45239B5D-664D-4709-847B-C898BC056FD9}"/>
              </a:ext>
            </a:extLst>
          </p:cNvPr>
          <p:cNvPicPr>
            <a:picLocks noChangeAspect="1"/>
          </p:cNvPicPr>
          <p:nvPr/>
        </p:nvPicPr>
        <p:blipFill>
          <a:blip r:embed="rId12"/>
          <a:stretch>
            <a:fillRect/>
          </a:stretch>
        </p:blipFill>
        <p:spPr>
          <a:xfrm>
            <a:off x="4476616" y="4036285"/>
            <a:ext cx="428806" cy="376327"/>
          </a:xfrm>
          <a:prstGeom prst="rect">
            <a:avLst/>
          </a:prstGeom>
        </p:spPr>
      </p:pic>
      <p:pic>
        <p:nvPicPr>
          <p:cNvPr id="36" name="Picture 37" descr="Icon&#10;&#10;Description automatically generated">
            <a:extLst>
              <a:ext uri="{FF2B5EF4-FFF2-40B4-BE49-F238E27FC236}">
                <a16:creationId xmlns:a16="http://schemas.microsoft.com/office/drawing/2014/main" id="{4303EE69-8482-42AB-A988-CF2BD9624E09}"/>
              </a:ext>
            </a:extLst>
          </p:cNvPr>
          <p:cNvPicPr>
            <a:picLocks noChangeAspect="1"/>
          </p:cNvPicPr>
          <p:nvPr/>
        </p:nvPicPr>
        <p:blipFill>
          <a:blip r:embed="rId13"/>
          <a:stretch>
            <a:fillRect/>
          </a:stretch>
        </p:blipFill>
        <p:spPr>
          <a:xfrm>
            <a:off x="2711256" y="4879246"/>
            <a:ext cx="397534" cy="433658"/>
          </a:xfrm>
          <a:prstGeom prst="rect">
            <a:avLst/>
          </a:prstGeom>
        </p:spPr>
      </p:pic>
      <p:pic>
        <p:nvPicPr>
          <p:cNvPr id="100" name="Picture 37" descr="Icon&#10;&#10;Description automatically generated">
            <a:extLst>
              <a:ext uri="{FF2B5EF4-FFF2-40B4-BE49-F238E27FC236}">
                <a16:creationId xmlns:a16="http://schemas.microsoft.com/office/drawing/2014/main" id="{4498007E-66EC-42CD-A8E5-EAC6BE5356C8}"/>
              </a:ext>
            </a:extLst>
          </p:cNvPr>
          <p:cNvPicPr>
            <a:picLocks noChangeAspect="1"/>
          </p:cNvPicPr>
          <p:nvPr/>
        </p:nvPicPr>
        <p:blipFill>
          <a:blip r:embed="rId13"/>
          <a:stretch>
            <a:fillRect/>
          </a:stretch>
        </p:blipFill>
        <p:spPr>
          <a:xfrm>
            <a:off x="4411377" y="5662811"/>
            <a:ext cx="397534" cy="433658"/>
          </a:xfrm>
          <a:prstGeom prst="rect">
            <a:avLst/>
          </a:prstGeom>
        </p:spPr>
      </p:pic>
      <p:pic>
        <p:nvPicPr>
          <p:cNvPr id="33" name="Picture 37" descr="Shape&#10;&#10;Description automatically generated">
            <a:extLst>
              <a:ext uri="{FF2B5EF4-FFF2-40B4-BE49-F238E27FC236}">
                <a16:creationId xmlns:a16="http://schemas.microsoft.com/office/drawing/2014/main" id="{9456E2FA-E5C5-44EA-988A-1F1C9B652F84}"/>
              </a:ext>
            </a:extLst>
          </p:cNvPr>
          <p:cNvPicPr>
            <a:picLocks noChangeAspect="1"/>
          </p:cNvPicPr>
          <p:nvPr/>
        </p:nvPicPr>
        <p:blipFill>
          <a:blip r:embed="rId14"/>
          <a:stretch>
            <a:fillRect/>
          </a:stretch>
        </p:blipFill>
        <p:spPr>
          <a:xfrm>
            <a:off x="1074754" y="1595079"/>
            <a:ext cx="787879" cy="514211"/>
          </a:xfrm>
          <a:prstGeom prst="rect">
            <a:avLst/>
          </a:prstGeom>
        </p:spPr>
      </p:pic>
      <p:pic>
        <p:nvPicPr>
          <p:cNvPr id="38" name="Picture 39" descr="Icon&#10;&#10;Description automatically generated">
            <a:extLst>
              <a:ext uri="{FF2B5EF4-FFF2-40B4-BE49-F238E27FC236}">
                <a16:creationId xmlns:a16="http://schemas.microsoft.com/office/drawing/2014/main" id="{5E8A2658-6496-4E67-91EF-0E7D75C768E1}"/>
              </a:ext>
            </a:extLst>
          </p:cNvPr>
          <p:cNvPicPr>
            <a:picLocks noChangeAspect="1"/>
          </p:cNvPicPr>
          <p:nvPr/>
        </p:nvPicPr>
        <p:blipFill>
          <a:blip r:embed="rId15"/>
          <a:stretch>
            <a:fillRect/>
          </a:stretch>
        </p:blipFill>
        <p:spPr>
          <a:xfrm>
            <a:off x="10230928" y="4033094"/>
            <a:ext cx="1046673" cy="761511"/>
          </a:xfrm>
          <a:prstGeom prst="rect">
            <a:avLst/>
          </a:prstGeom>
          <a:ln>
            <a:solidFill>
              <a:schemeClr val="tx1"/>
            </a:solidFill>
          </a:ln>
        </p:spPr>
      </p:pic>
      <p:pic>
        <p:nvPicPr>
          <p:cNvPr id="84" name="Picture 39" descr="Icon&#10;&#10;Description automatically generated">
            <a:extLst>
              <a:ext uri="{FF2B5EF4-FFF2-40B4-BE49-F238E27FC236}">
                <a16:creationId xmlns:a16="http://schemas.microsoft.com/office/drawing/2014/main" id="{DA206815-2E65-4261-811C-6573F6BC0118}"/>
              </a:ext>
            </a:extLst>
          </p:cNvPr>
          <p:cNvPicPr>
            <a:picLocks noChangeAspect="1"/>
          </p:cNvPicPr>
          <p:nvPr/>
        </p:nvPicPr>
        <p:blipFill>
          <a:blip r:embed="rId15"/>
          <a:stretch>
            <a:fillRect/>
          </a:stretch>
        </p:blipFill>
        <p:spPr>
          <a:xfrm>
            <a:off x="10230927" y="3012301"/>
            <a:ext cx="1046673" cy="761511"/>
          </a:xfrm>
          <a:prstGeom prst="rect">
            <a:avLst/>
          </a:prstGeom>
          <a:ln>
            <a:solidFill>
              <a:schemeClr val="tx1"/>
            </a:solidFill>
          </a:ln>
        </p:spPr>
      </p:pic>
      <p:pic>
        <p:nvPicPr>
          <p:cNvPr id="40" name="Picture 40" descr="Shape, rectangle&#10;&#10;Description automatically generated">
            <a:extLst>
              <a:ext uri="{FF2B5EF4-FFF2-40B4-BE49-F238E27FC236}">
                <a16:creationId xmlns:a16="http://schemas.microsoft.com/office/drawing/2014/main" id="{5C658E2D-2900-4651-B673-4FE09E6571B4}"/>
              </a:ext>
            </a:extLst>
          </p:cNvPr>
          <p:cNvPicPr>
            <a:picLocks noChangeAspect="1"/>
          </p:cNvPicPr>
          <p:nvPr/>
        </p:nvPicPr>
        <p:blipFill>
          <a:blip r:embed="rId16"/>
          <a:stretch>
            <a:fillRect/>
          </a:stretch>
        </p:blipFill>
        <p:spPr>
          <a:xfrm>
            <a:off x="1074709" y="5819930"/>
            <a:ext cx="787880" cy="476654"/>
          </a:xfrm>
          <a:prstGeom prst="rect">
            <a:avLst/>
          </a:prstGeom>
        </p:spPr>
      </p:pic>
      <p:pic>
        <p:nvPicPr>
          <p:cNvPr id="41" name="Picture 42" descr="A picture containing icon&#10;&#10;Description automatically generated">
            <a:extLst>
              <a:ext uri="{FF2B5EF4-FFF2-40B4-BE49-F238E27FC236}">
                <a16:creationId xmlns:a16="http://schemas.microsoft.com/office/drawing/2014/main" id="{2243319F-FD1F-46C5-92C4-F33AB8DA92DC}"/>
              </a:ext>
            </a:extLst>
          </p:cNvPr>
          <p:cNvPicPr>
            <a:picLocks noChangeAspect="1"/>
          </p:cNvPicPr>
          <p:nvPr/>
        </p:nvPicPr>
        <p:blipFill>
          <a:blip r:embed="rId17"/>
          <a:stretch>
            <a:fillRect/>
          </a:stretch>
        </p:blipFill>
        <p:spPr>
          <a:xfrm>
            <a:off x="1072418" y="4137346"/>
            <a:ext cx="802257" cy="520062"/>
          </a:xfrm>
          <a:prstGeom prst="rect">
            <a:avLst/>
          </a:prstGeom>
        </p:spPr>
      </p:pic>
      <p:pic>
        <p:nvPicPr>
          <p:cNvPr id="2" name="Picture 17" descr="Shape&#10;&#10;Description automatically generated">
            <a:extLst>
              <a:ext uri="{FF2B5EF4-FFF2-40B4-BE49-F238E27FC236}">
                <a16:creationId xmlns:a16="http://schemas.microsoft.com/office/drawing/2014/main" id="{298C3EC1-1DC7-4118-89A6-9ECC2DB36660}"/>
              </a:ext>
            </a:extLst>
          </p:cNvPr>
          <p:cNvPicPr>
            <a:picLocks noChangeAspect="1"/>
          </p:cNvPicPr>
          <p:nvPr/>
        </p:nvPicPr>
        <p:blipFill>
          <a:blip r:embed="rId14"/>
          <a:stretch>
            <a:fillRect/>
          </a:stretch>
        </p:blipFill>
        <p:spPr>
          <a:xfrm>
            <a:off x="1086928" y="2465856"/>
            <a:ext cx="773503" cy="514213"/>
          </a:xfrm>
          <a:prstGeom prst="rect">
            <a:avLst/>
          </a:prstGeom>
        </p:spPr>
      </p:pic>
      <p:pic>
        <p:nvPicPr>
          <p:cNvPr id="18" name="Picture 28" descr="A picture containing shape&#10;&#10;Description automatically generated">
            <a:extLst>
              <a:ext uri="{FF2B5EF4-FFF2-40B4-BE49-F238E27FC236}">
                <a16:creationId xmlns:a16="http://schemas.microsoft.com/office/drawing/2014/main" id="{B8D48886-34D2-4DE4-AA2F-9ACE95D14D15}"/>
              </a:ext>
            </a:extLst>
          </p:cNvPr>
          <p:cNvPicPr>
            <a:picLocks noChangeAspect="1"/>
          </p:cNvPicPr>
          <p:nvPr/>
        </p:nvPicPr>
        <p:blipFill>
          <a:blip r:embed="rId18"/>
          <a:stretch>
            <a:fillRect/>
          </a:stretch>
        </p:blipFill>
        <p:spPr>
          <a:xfrm>
            <a:off x="1086795" y="3292603"/>
            <a:ext cx="787879" cy="560695"/>
          </a:xfrm>
          <a:prstGeom prst="rect">
            <a:avLst/>
          </a:prstGeom>
        </p:spPr>
      </p:pic>
      <p:pic>
        <p:nvPicPr>
          <p:cNvPr id="29" name="Picture 36" descr="Icon&#10;&#10;Description automatically generated">
            <a:extLst>
              <a:ext uri="{FF2B5EF4-FFF2-40B4-BE49-F238E27FC236}">
                <a16:creationId xmlns:a16="http://schemas.microsoft.com/office/drawing/2014/main" id="{608B1D6A-447E-42A4-939B-03DBF3DDC657}"/>
              </a:ext>
            </a:extLst>
          </p:cNvPr>
          <p:cNvPicPr>
            <a:picLocks noChangeAspect="1"/>
          </p:cNvPicPr>
          <p:nvPr/>
        </p:nvPicPr>
        <p:blipFill>
          <a:blip r:embed="rId19"/>
          <a:stretch>
            <a:fillRect/>
          </a:stretch>
        </p:blipFill>
        <p:spPr>
          <a:xfrm>
            <a:off x="1074216" y="4962051"/>
            <a:ext cx="800459" cy="542746"/>
          </a:xfrm>
          <a:prstGeom prst="rect">
            <a:avLst/>
          </a:prstGeom>
        </p:spPr>
      </p:pic>
      <p:cxnSp>
        <p:nvCxnSpPr>
          <p:cNvPr id="76" name="Straight Arrow Connector 75">
            <a:extLst>
              <a:ext uri="{FF2B5EF4-FFF2-40B4-BE49-F238E27FC236}">
                <a16:creationId xmlns:a16="http://schemas.microsoft.com/office/drawing/2014/main" id="{7BC8C8BF-3A09-42C8-8179-BED5A9BDD067}"/>
              </a:ext>
            </a:extLst>
          </p:cNvPr>
          <p:cNvCxnSpPr>
            <a:cxnSpLocks/>
          </p:cNvCxnSpPr>
          <p:nvPr/>
        </p:nvCxnSpPr>
        <p:spPr>
          <a:xfrm flipH="1" flipV="1">
            <a:off x="2684056" y="2127567"/>
            <a:ext cx="216614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AC822172-E74A-402E-88D7-046705AC3E96}"/>
              </a:ext>
            </a:extLst>
          </p:cNvPr>
          <p:cNvSpPr txBox="1"/>
          <p:nvPr/>
        </p:nvSpPr>
        <p:spPr>
          <a:xfrm>
            <a:off x="2592954" y="2120901"/>
            <a:ext cx="269287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cs typeface="Calibri"/>
              </a:rPr>
              <a:t>Payment for developing  infrastructure</a:t>
            </a:r>
          </a:p>
        </p:txBody>
      </p:sp>
      <p:cxnSp>
        <p:nvCxnSpPr>
          <p:cNvPr id="79" name="Straight Arrow Connector 78">
            <a:extLst>
              <a:ext uri="{FF2B5EF4-FFF2-40B4-BE49-F238E27FC236}">
                <a16:creationId xmlns:a16="http://schemas.microsoft.com/office/drawing/2014/main" id="{E7427A4B-3455-41BF-8C65-96CF5AA9BE84}"/>
              </a:ext>
            </a:extLst>
          </p:cNvPr>
          <p:cNvCxnSpPr>
            <a:cxnSpLocks/>
          </p:cNvCxnSpPr>
          <p:nvPr/>
        </p:nvCxnSpPr>
        <p:spPr>
          <a:xfrm flipH="1" flipV="1">
            <a:off x="2712810" y="4517802"/>
            <a:ext cx="216614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56238257-70A1-436B-AFB9-AA0797AD22D3}"/>
              </a:ext>
            </a:extLst>
          </p:cNvPr>
          <p:cNvSpPr txBox="1"/>
          <p:nvPr/>
        </p:nvSpPr>
        <p:spPr>
          <a:xfrm>
            <a:off x="2837909" y="4514514"/>
            <a:ext cx="218967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cs typeface="Calibri"/>
              </a:rPr>
              <a:t>Exclusive licensing deals</a:t>
            </a:r>
            <a:endParaRPr lang="en-US" dirty="0"/>
          </a:p>
        </p:txBody>
      </p:sp>
      <p:cxnSp>
        <p:nvCxnSpPr>
          <p:cNvPr id="82" name="Straight Arrow Connector 81">
            <a:extLst>
              <a:ext uri="{FF2B5EF4-FFF2-40B4-BE49-F238E27FC236}">
                <a16:creationId xmlns:a16="http://schemas.microsoft.com/office/drawing/2014/main" id="{99B89282-B930-4A2D-8A34-649420FADB65}"/>
              </a:ext>
            </a:extLst>
          </p:cNvPr>
          <p:cNvCxnSpPr>
            <a:cxnSpLocks/>
          </p:cNvCxnSpPr>
          <p:nvPr/>
        </p:nvCxnSpPr>
        <p:spPr>
          <a:xfrm flipH="1" flipV="1">
            <a:off x="2691243" y="5430764"/>
            <a:ext cx="216614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3958CB84-70FD-4F85-BDE6-8DE9C0B4FBE8}"/>
              </a:ext>
            </a:extLst>
          </p:cNvPr>
          <p:cNvSpPr txBox="1"/>
          <p:nvPr/>
        </p:nvSpPr>
        <p:spPr>
          <a:xfrm>
            <a:off x="2765125" y="5413219"/>
            <a:ext cx="248800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Improved System Capabilities/Support</a:t>
            </a:r>
          </a:p>
        </p:txBody>
      </p:sp>
      <p:cxnSp>
        <p:nvCxnSpPr>
          <p:cNvPr id="108" name="Straight Arrow Connector 107">
            <a:extLst>
              <a:ext uri="{FF2B5EF4-FFF2-40B4-BE49-F238E27FC236}">
                <a16:creationId xmlns:a16="http://schemas.microsoft.com/office/drawing/2014/main" id="{5BDD81AB-AF6E-498D-BB34-3C0471DD1DB9}"/>
              </a:ext>
            </a:extLst>
          </p:cNvPr>
          <p:cNvCxnSpPr>
            <a:cxnSpLocks/>
          </p:cNvCxnSpPr>
          <p:nvPr/>
        </p:nvCxnSpPr>
        <p:spPr>
          <a:xfrm flipH="1" flipV="1">
            <a:off x="2698432" y="6246679"/>
            <a:ext cx="216614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93D61DB3-12F3-47CC-A23D-87D7617D6916}"/>
              </a:ext>
            </a:extLst>
          </p:cNvPr>
          <p:cNvSpPr txBox="1"/>
          <p:nvPr/>
        </p:nvSpPr>
        <p:spPr>
          <a:xfrm>
            <a:off x="2776267" y="6240315"/>
            <a:ext cx="224718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cs typeface="Calibri"/>
              </a:rPr>
              <a:t>Enterprise/Small Business Toolbox</a:t>
            </a:r>
          </a:p>
        </p:txBody>
      </p:sp>
      <p:cxnSp>
        <p:nvCxnSpPr>
          <p:cNvPr id="111" name="Straight Arrow Connector 110">
            <a:extLst>
              <a:ext uri="{FF2B5EF4-FFF2-40B4-BE49-F238E27FC236}">
                <a16:creationId xmlns:a16="http://schemas.microsoft.com/office/drawing/2014/main" id="{38749E5C-BA05-434E-8EB2-3CB0389A126D}"/>
              </a:ext>
            </a:extLst>
          </p:cNvPr>
          <p:cNvCxnSpPr>
            <a:cxnSpLocks/>
          </p:cNvCxnSpPr>
          <p:nvPr/>
        </p:nvCxnSpPr>
        <p:spPr>
          <a:xfrm flipH="1" flipV="1">
            <a:off x="2676866" y="3029745"/>
            <a:ext cx="216614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2A0AC91D-9C2B-4710-9BBF-FA076248E2BC}"/>
              </a:ext>
            </a:extLst>
          </p:cNvPr>
          <p:cNvSpPr txBox="1"/>
          <p:nvPr/>
        </p:nvSpPr>
        <p:spPr>
          <a:xfrm>
            <a:off x="2639679" y="3012296"/>
            <a:ext cx="290494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cs typeface="Calibri"/>
              </a:rPr>
              <a:t>Bug-testing/software feedback; Salaried employees</a:t>
            </a:r>
          </a:p>
        </p:txBody>
      </p:sp>
      <p:pic>
        <p:nvPicPr>
          <p:cNvPr id="20" name="Picture 36" descr="Icon&#10;&#10;Description automatically generated">
            <a:extLst>
              <a:ext uri="{FF2B5EF4-FFF2-40B4-BE49-F238E27FC236}">
                <a16:creationId xmlns:a16="http://schemas.microsoft.com/office/drawing/2014/main" id="{C61CEF74-9FB0-4F71-8B8D-742D83433A86}"/>
              </a:ext>
            </a:extLst>
          </p:cNvPr>
          <p:cNvPicPr>
            <a:picLocks noChangeAspect="1"/>
          </p:cNvPicPr>
          <p:nvPr/>
        </p:nvPicPr>
        <p:blipFill>
          <a:blip r:embed="rId20"/>
          <a:stretch>
            <a:fillRect/>
          </a:stretch>
        </p:blipFill>
        <p:spPr>
          <a:xfrm>
            <a:off x="7901077" y="1810649"/>
            <a:ext cx="990600" cy="476250"/>
          </a:xfrm>
          <a:prstGeom prst="rect">
            <a:avLst/>
          </a:prstGeom>
        </p:spPr>
      </p:pic>
      <p:pic>
        <p:nvPicPr>
          <p:cNvPr id="99" name="Picture 36" descr="Icon&#10;&#10;Description automatically generated">
            <a:extLst>
              <a:ext uri="{FF2B5EF4-FFF2-40B4-BE49-F238E27FC236}">
                <a16:creationId xmlns:a16="http://schemas.microsoft.com/office/drawing/2014/main" id="{0B1D817E-CD77-4D56-906A-3DAEEBE43D25}"/>
              </a:ext>
            </a:extLst>
          </p:cNvPr>
          <p:cNvPicPr>
            <a:picLocks noChangeAspect="1"/>
          </p:cNvPicPr>
          <p:nvPr/>
        </p:nvPicPr>
        <p:blipFill>
          <a:blip r:embed="rId20"/>
          <a:stretch>
            <a:fillRect/>
          </a:stretch>
        </p:blipFill>
        <p:spPr>
          <a:xfrm>
            <a:off x="7901077" y="4916158"/>
            <a:ext cx="990600" cy="476250"/>
          </a:xfrm>
          <a:prstGeom prst="rect">
            <a:avLst/>
          </a:prstGeom>
        </p:spPr>
      </p:pic>
      <p:cxnSp>
        <p:nvCxnSpPr>
          <p:cNvPr id="106" name="Straight Arrow Connector 105">
            <a:extLst>
              <a:ext uri="{FF2B5EF4-FFF2-40B4-BE49-F238E27FC236}">
                <a16:creationId xmlns:a16="http://schemas.microsoft.com/office/drawing/2014/main" id="{B8F9FE8D-5B49-4206-B976-419B3F59B6C4}"/>
              </a:ext>
            </a:extLst>
          </p:cNvPr>
          <p:cNvCxnSpPr>
            <a:cxnSpLocks/>
          </p:cNvCxnSpPr>
          <p:nvPr/>
        </p:nvCxnSpPr>
        <p:spPr>
          <a:xfrm flipH="1" flipV="1">
            <a:off x="2676866" y="3834878"/>
            <a:ext cx="216614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71BFF4BF-CED8-4487-98C0-77D6F8870E9C}"/>
              </a:ext>
            </a:extLst>
          </p:cNvPr>
          <p:cNvSpPr txBox="1"/>
          <p:nvPr/>
        </p:nvSpPr>
        <p:spPr>
          <a:xfrm>
            <a:off x="2661247" y="3836598"/>
            <a:ext cx="255988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cs typeface="Calibri"/>
              </a:rPr>
              <a:t>Profitable work relations/Shared data</a:t>
            </a:r>
          </a:p>
        </p:txBody>
      </p:sp>
      <p:pic>
        <p:nvPicPr>
          <p:cNvPr id="113" name="Picture 36" descr="Icon&#10;&#10;Description automatically generated">
            <a:extLst>
              <a:ext uri="{FF2B5EF4-FFF2-40B4-BE49-F238E27FC236}">
                <a16:creationId xmlns:a16="http://schemas.microsoft.com/office/drawing/2014/main" id="{8FB62A03-A1DF-4A7C-9FFC-89F969CCA03D}"/>
              </a:ext>
            </a:extLst>
          </p:cNvPr>
          <p:cNvPicPr>
            <a:picLocks noChangeAspect="1"/>
          </p:cNvPicPr>
          <p:nvPr/>
        </p:nvPicPr>
        <p:blipFill>
          <a:blip r:embed="rId20"/>
          <a:stretch>
            <a:fillRect/>
          </a:stretch>
        </p:blipFill>
        <p:spPr>
          <a:xfrm>
            <a:off x="2710850" y="2313856"/>
            <a:ext cx="559280" cy="303722"/>
          </a:xfrm>
          <a:prstGeom prst="rect">
            <a:avLst/>
          </a:prstGeom>
        </p:spPr>
      </p:pic>
    </p:spTree>
    <p:extLst>
      <p:ext uri="{BB962C8B-B14F-4D97-AF65-F5344CB8AC3E}">
        <p14:creationId xmlns:p14="http://schemas.microsoft.com/office/powerpoint/2010/main" val="1644048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D15D042A-0FD1-4348-AED3-F664C3AA4D2E}"/>
              </a:ext>
            </a:extLst>
          </p:cNvPr>
          <p:cNvSpPr/>
          <p:nvPr/>
        </p:nvSpPr>
        <p:spPr>
          <a:xfrm>
            <a:off x="101720" y="1215965"/>
            <a:ext cx="4313206" cy="546339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0" y="0"/>
            <a:ext cx="12192000" cy="1122364"/>
            <a:chOff x="0" y="0"/>
            <a:chExt cx="12192000" cy="1122364"/>
          </a:xfrm>
        </p:grpSpPr>
        <p:pic>
          <p:nvPicPr>
            <p:cNvPr id="4" name="Picture 3"/>
            <p:cNvPicPr>
              <a:picLocks noChangeAspect="1"/>
            </p:cNvPicPr>
            <p:nvPr/>
          </p:nvPicPr>
          <p:blipFill>
            <a:blip r:embed="rId2"/>
            <a:stretch>
              <a:fillRect/>
            </a:stretch>
          </p:blipFill>
          <p:spPr>
            <a:xfrm>
              <a:off x="0" y="0"/>
              <a:ext cx="12192000" cy="1122364"/>
            </a:xfrm>
            <a:prstGeom prst="rect">
              <a:avLst/>
            </a:prstGeom>
          </p:spPr>
        </p:pic>
        <p:pic>
          <p:nvPicPr>
            <p:cNvPr id="5" name="Picture 4"/>
            <p:cNvPicPr>
              <a:picLocks noChangeAspect="1"/>
            </p:cNvPicPr>
            <p:nvPr/>
          </p:nvPicPr>
          <p:blipFill>
            <a:blip r:embed="rId3"/>
            <a:stretch>
              <a:fillRect/>
            </a:stretch>
          </p:blipFill>
          <p:spPr>
            <a:xfrm>
              <a:off x="10967234" y="0"/>
              <a:ext cx="925531" cy="1122363"/>
            </a:xfrm>
            <a:prstGeom prst="rect">
              <a:avLst/>
            </a:prstGeom>
          </p:spPr>
        </p:pic>
      </p:grpSp>
      <p:sp>
        <p:nvSpPr>
          <p:cNvPr id="7" name="TextBox 6">
            <a:extLst>
              <a:ext uri="{FF2B5EF4-FFF2-40B4-BE49-F238E27FC236}">
                <a16:creationId xmlns:a16="http://schemas.microsoft.com/office/drawing/2014/main" id="{7EFC94DA-46EF-4250-87B7-A1FA58602CA3}"/>
              </a:ext>
            </a:extLst>
          </p:cNvPr>
          <p:cNvSpPr txBox="1"/>
          <p:nvPr/>
        </p:nvSpPr>
        <p:spPr>
          <a:xfrm>
            <a:off x="299234" y="375249"/>
            <a:ext cx="626043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Value Exchange Map – Key Partners to Product</a:t>
            </a:r>
            <a:endParaRPr lang="en-US" sz="2400">
              <a:solidFill>
                <a:schemeClr val="bg1"/>
              </a:solidFill>
              <a:cs typeface="Calibri"/>
            </a:endParaRPr>
          </a:p>
        </p:txBody>
      </p:sp>
      <p:sp>
        <p:nvSpPr>
          <p:cNvPr id="15" name="Content Placeholder 3">
            <a:extLst>
              <a:ext uri="{FF2B5EF4-FFF2-40B4-BE49-F238E27FC236}">
                <a16:creationId xmlns:a16="http://schemas.microsoft.com/office/drawing/2014/main" id="{AE903859-3631-4614-BB90-EBB25F45636E}"/>
              </a:ext>
            </a:extLst>
          </p:cNvPr>
          <p:cNvSpPr txBox="1">
            <a:spLocks/>
          </p:cNvSpPr>
          <p:nvPr/>
        </p:nvSpPr>
        <p:spPr>
          <a:xfrm>
            <a:off x="207759" y="2609458"/>
            <a:ext cx="6310831" cy="2921189"/>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200" b="1">
              <a:cs typeface="Calibri"/>
            </a:endParaRPr>
          </a:p>
          <a:p>
            <a:pPr lvl="1"/>
            <a:endParaRPr lang="en-US" sz="1900">
              <a:cs typeface="Calibri"/>
            </a:endParaRPr>
          </a:p>
        </p:txBody>
      </p:sp>
      <p:sp>
        <p:nvSpPr>
          <p:cNvPr id="16" name="Rectangle: Rounded Corners 15">
            <a:extLst>
              <a:ext uri="{FF2B5EF4-FFF2-40B4-BE49-F238E27FC236}">
                <a16:creationId xmlns:a16="http://schemas.microsoft.com/office/drawing/2014/main" id="{73AFF40F-11ED-420B-911F-DAA8CD97FE6F}"/>
              </a:ext>
            </a:extLst>
          </p:cNvPr>
          <p:cNvSpPr/>
          <p:nvPr/>
        </p:nvSpPr>
        <p:spPr>
          <a:xfrm>
            <a:off x="7779229" y="1215964"/>
            <a:ext cx="4313206" cy="546339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9921CA2-0AE0-4D05-9F0F-5D0A358DE50C}"/>
              </a:ext>
            </a:extLst>
          </p:cNvPr>
          <p:cNvSpPr txBox="1"/>
          <p:nvPr/>
        </p:nvSpPr>
        <p:spPr>
          <a:xfrm>
            <a:off x="885644" y="11731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Key Partners</a:t>
            </a:r>
            <a:endParaRPr lang="en-US"/>
          </a:p>
        </p:txBody>
      </p:sp>
      <p:sp>
        <p:nvSpPr>
          <p:cNvPr id="14" name="TextBox 13">
            <a:extLst>
              <a:ext uri="{FF2B5EF4-FFF2-40B4-BE49-F238E27FC236}">
                <a16:creationId xmlns:a16="http://schemas.microsoft.com/office/drawing/2014/main" id="{C32A5C5A-9A8E-4A6A-8C47-417DD59DA57C}"/>
              </a:ext>
            </a:extLst>
          </p:cNvPr>
          <p:cNvSpPr txBox="1"/>
          <p:nvPr/>
        </p:nvSpPr>
        <p:spPr>
          <a:xfrm>
            <a:off x="8117458" y="1604513"/>
            <a:ext cx="39365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cs typeface="Calibri" panose="020F0502020204030204"/>
            </a:endParaRPr>
          </a:p>
        </p:txBody>
      </p:sp>
      <p:sp>
        <p:nvSpPr>
          <p:cNvPr id="20" name="TextBox 19">
            <a:extLst>
              <a:ext uri="{FF2B5EF4-FFF2-40B4-BE49-F238E27FC236}">
                <a16:creationId xmlns:a16="http://schemas.microsoft.com/office/drawing/2014/main" id="{EAB2760E-5D6D-413C-8F04-4D8D96F4E262}"/>
              </a:ext>
            </a:extLst>
          </p:cNvPr>
          <p:cNvSpPr txBox="1"/>
          <p:nvPr/>
        </p:nvSpPr>
        <p:spPr>
          <a:xfrm>
            <a:off x="4744528" y="1484042"/>
            <a:ext cx="2703588" cy="707886"/>
          </a:xfrm>
          <a:prstGeom prst="rect">
            <a:avLst/>
          </a:prstGeom>
          <a:noFill/>
        </p:spPr>
        <p:txBody>
          <a:bodyPr wrap="square" lIns="91440" tIns="45720" rIns="91440" bIns="45720" rtlCol="0" anchor="t">
            <a:spAutoFit/>
          </a:bodyPr>
          <a:lstStyle/>
          <a:p>
            <a:pPr algn="ctr"/>
            <a:r>
              <a:rPr lang="en-US" sz="2000" i="1">
                <a:solidFill>
                  <a:srgbClr val="C00000"/>
                </a:solidFill>
              </a:rPr>
              <a:t>What Value Are Our Key Partners Providing Us?</a:t>
            </a:r>
            <a:endParaRPr lang="en-US" sz="2000" i="1">
              <a:solidFill>
                <a:srgbClr val="C00000"/>
              </a:solidFill>
              <a:cs typeface="Calibri"/>
            </a:endParaRPr>
          </a:p>
        </p:txBody>
      </p:sp>
      <p:sp>
        <p:nvSpPr>
          <p:cNvPr id="21" name="TextBox 20">
            <a:extLst>
              <a:ext uri="{FF2B5EF4-FFF2-40B4-BE49-F238E27FC236}">
                <a16:creationId xmlns:a16="http://schemas.microsoft.com/office/drawing/2014/main" id="{1BB5F497-FAB7-44FD-B474-CD17751390DD}"/>
              </a:ext>
            </a:extLst>
          </p:cNvPr>
          <p:cNvSpPr txBox="1"/>
          <p:nvPr/>
        </p:nvSpPr>
        <p:spPr>
          <a:xfrm>
            <a:off x="4744527" y="5409060"/>
            <a:ext cx="2703588" cy="1323439"/>
          </a:xfrm>
          <a:prstGeom prst="rect">
            <a:avLst/>
          </a:prstGeom>
          <a:noFill/>
        </p:spPr>
        <p:txBody>
          <a:bodyPr wrap="square" lIns="91440" tIns="45720" rIns="91440" bIns="45720" rtlCol="0" anchor="t">
            <a:spAutoFit/>
          </a:bodyPr>
          <a:lstStyle/>
          <a:p>
            <a:pPr algn="ctr"/>
            <a:r>
              <a:rPr lang="en-US" sz="2000" i="1">
                <a:solidFill>
                  <a:srgbClr val="C00000"/>
                </a:solidFill>
              </a:rPr>
              <a:t>What Do Our Key Partners Need From Us In Exchange For Their Service?</a:t>
            </a:r>
            <a:endParaRPr lang="en-US" sz="2000" i="1">
              <a:solidFill>
                <a:srgbClr val="C00000"/>
              </a:solidFill>
              <a:cs typeface="Calibri"/>
            </a:endParaRPr>
          </a:p>
        </p:txBody>
      </p:sp>
      <p:pic>
        <p:nvPicPr>
          <p:cNvPr id="22" name="Picture 22">
            <a:extLst>
              <a:ext uri="{FF2B5EF4-FFF2-40B4-BE49-F238E27FC236}">
                <a16:creationId xmlns:a16="http://schemas.microsoft.com/office/drawing/2014/main" id="{94C4EDAF-6CBD-40F9-946A-40D3BFB4887D}"/>
              </a:ext>
            </a:extLst>
          </p:cNvPr>
          <p:cNvPicPr>
            <a:picLocks noChangeAspect="1"/>
          </p:cNvPicPr>
          <p:nvPr/>
        </p:nvPicPr>
        <p:blipFill>
          <a:blip r:embed="rId4"/>
          <a:stretch>
            <a:fillRect/>
          </a:stretch>
        </p:blipFill>
        <p:spPr>
          <a:xfrm>
            <a:off x="4638135" y="2367808"/>
            <a:ext cx="2930105" cy="2999403"/>
          </a:xfrm>
          <a:prstGeom prst="rect">
            <a:avLst/>
          </a:prstGeom>
        </p:spPr>
      </p:pic>
      <p:sp>
        <p:nvSpPr>
          <p:cNvPr id="23" name="TextBox 22">
            <a:extLst>
              <a:ext uri="{FF2B5EF4-FFF2-40B4-BE49-F238E27FC236}">
                <a16:creationId xmlns:a16="http://schemas.microsoft.com/office/drawing/2014/main" id="{7CD727F5-E8ED-4468-8148-DD84E45E6539}"/>
              </a:ext>
            </a:extLst>
          </p:cNvPr>
          <p:cNvSpPr txBox="1"/>
          <p:nvPr/>
        </p:nvSpPr>
        <p:spPr>
          <a:xfrm>
            <a:off x="4643887" y="3372928"/>
            <a:ext cx="2743200" cy="707886"/>
          </a:xfrm>
          <a:prstGeom prst="rect">
            <a:avLst/>
          </a:prstGeom>
          <a:noFill/>
        </p:spPr>
        <p:txBody>
          <a:bodyPr wrap="square" lIns="91440" tIns="45720" rIns="91440" bIns="45720" rtlCol="0" anchor="t">
            <a:spAutoFit/>
          </a:bodyPr>
          <a:lstStyle/>
          <a:p>
            <a:pPr algn="ctr"/>
            <a:r>
              <a:rPr lang="en-US" sz="2000" b="1" i="1">
                <a:solidFill>
                  <a:srgbClr val="C00000"/>
                </a:solidFill>
              </a:rPr>
              <a:t>Value </a:t>
            </a:r>
            <a:endParaRPr lang="en-US"/>
          </a:p>
          <a:p>
            <a:pPr algn="ctr"/>
            <a:r>
              <a:rPr lang="en-US" sz="2000" b="1" i="1">
                <a:solidFill>
                  <a:srgbClr val="C00000"/>
                </a:solidFill>
              </a:rPr>
              <a:t>Exchange</a:t>
            </a:r>
            <a:endParaRPr lang="en-US"/>
          </a:p>
        </p:txBody>
      </p:sp>
      <p:sp>
        <p:nvSpPr>
          <p:cNvPr id="2" name="TextBox 1">
            <a:extLst>
              <a:ext uri="{FF2B5EF4-FFF2-40B4-BE49-F238E27FC236}">
                <a16:creationId xmlns:a16="http://schemas.microsoft.com/office/drawing/2014/main" id="{7A0A1956-97C8-4ED3-B10C-26392A0C7DE7}"/>
              </a:ext>
            </a:extLst>
          </p:cNvPr>
          <p:cNvSpPr txBox="1"/>
          <p:nvPr/>
        </p:nvSpPr>
        <p:spPr>
          <a:xfrm>
            <a:off x="8563154" y="12630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"Microsoft Vault"</a:t>
            </a:r>
          </a:p>
        </p:txBody>
      </p:sp>
      <p:sp>
        <p:nvSpPr>
          <p:cNvPr id="8" name="TextBox 7">
            <a:extLst>
              <a:ext uri="{FF2B5EF4-FFF2-40B4-BE49-F238E27FC236}">
                <a16:creationId xmlns:a16="http://schemas.microsoft.com/office/drawing/2014/main" id="{C47448C0-4B91-4EF0-9FF0-9228EEF3E8E5}"/>
              </a:ext>
            </a:extLst>
          </p:cNvPr>
          <p:cNvSpPr txBox="1"/>
          <p:nvPr/>
        </p:nvSpPr>
        <p:spPr>
          <a:xfrm>
            <a:off x="8239666" y="3430438"/>
            <a:ext cx="3692105" cy="29700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ea typeface="+mn-lt"/>
                <a:cs typeface="+mn-lt"/>
              </a:rPr>
              <a:t>Cloud-Specialized Firms</a:t>
            </a:r>
            <a:endParaRPr lang="en-US" sz="1100">
              <a:ea typeface="+mn-lt"/>
              <a:cs typeface="+mn-lt"/>
            </a:endParaRPr>
          </a:p>
          <a:p>
            <a:pPr marL="171450" indent="-171450">
              <a:buFont typeface="Arial"/>
              <a:buChar char="•"/>
            </a:pPr>
            <a:r>
              <a:rPr lang="en-US" sz="1100">
                <a:ea typeface="+mn-lt"/>
                <a:cs typeface="+mn-lt"/>
              </a:rPr>
              <a:t>Will provide payment for Infrastructure.</a:t>
            </a:r>
          </a:p>
          <a:p>
            <a:r>
              <a:rPr lang="en-US" sz="1100" b="1">
                <a:ea typeface="+mn-lt"/>
                <a:cs typeface="+mn-lt"/>
              </a:rPr>
              <a:t>Software Developers</a:t>
            </a:r>
            <a:endParaRPr lang="en-US" sz="1100">
              <a:ea typeface="+mn-lt"/>
              <a:cs typeface="+mn-lt"/>
            </a:endParaRPr>
          </a:p>
          <a:p>
            <a:pPr marL="171450" indent="-171450">
              <a:buFont typeface="Arial"/>
              <a:buChar char="•"/>
            </a:pPr>
            <a:r>
              <a:rPr lang="en-US" sz="1100">
                <a:ea typeface="+mn-lt"/>
                <a:cs typeface="+mn-lt"/>
              </a:rPr>
              <a:t>Salaried Employees.</a:t>
            </a:r>
          </a:p>
          <a:p>
            <a:pPr marL="171450" indent="-171450">
              <a:buFont typeface="Arial"/>
              <a:buChar char="•"/>
            </a:pPr>
            <a:r>
              <a:rPr lang="en-US" sz="1100">
                <a:ea typeface="+mn-lt"/>
                <a:cs typeface="+mn-lt"/>
              </a:rPr>
              <a:t>Bug-testing/Software feedback for iterative updates.</a:t>
            </a:r>
          </a:p>
          <a:p>
            <a:r>
              <a:rPr lang="en-US" sz="1100" b="1">
                <a:ea typeface="+mn-lt"/>
                <a:cs typeface="+mn-lt"/>
              </a:rPr>
              <a:t>Business Intelligence</a:t>
            </a:r>
            <a:endParaRPr lang="en-US" sz="1100">
              <a:ea typeface="+mn-lt"/>
              <a:cs typeface="+mn-lt"/>
            </a:endParaRPr>
          </a:p>
          <a:p>
            <a:pPr marL="171450" indent="-171450">
              <a:buFont typeface="Arial"/>
              <a:buChar char="•"/>
            </a:pPr>
            <a:r>
              <a:rPr lang="en-US" sz="1100">
                <a:ea typeface="+mn-lt"/>
                <a:cs typeface="+mn-lt"/>
              </a:rPr>
              <a:t>Improved operations efficiency.</a:t>
            </a:r>
          </a:p>
          <a:p>
            <a:pPr marL="171450" indent="-171450">
              <a:buFont typeface="Arial"/>
              <a:buChar char="•"/>
            </a:pPr>
            <a:r>
              <a:rPr lang="en-US" sz="1100">
                <a:ea typeface="+mn-lt"/>
                <a:cs typeface="+mn-lt"/>
              </a:rPr>
              <a:t>Build profitable work relations through shared data.</a:t>
            </a:r>
            <a:endParaRPr lang="en-US">
              <a:cs typeface="Calibri" panose="020F0502020204030204"/>
            </a:endParaRPr>
          </a:p>
          <a:p>
            <a:r>
              <a:rPr lang="en-US" sz="1100" b="1">
                <a:ea typeface="+mn-lt"/>
                <a:cs typeface="+mn-lt"/>
              </a:rPr>
              <a:t>Retail Distributors </a:t>
            </a:r>
            <a:endParaRPr lang="en-US" sz="1100">
              <a:ea typeface="+mn-lt"/>
              <a:cs typeface="+mn-lt"/>
            </a:endParaRPr>
          </a:p>
          <a:p>
            <a:pPr marL="171450" indent="-171450">
              <a:buFont typeface="Arial"/>
              <a:buChar char="•"/>
            </a:pPr>
            <a:r>
              <a:rPr lang="en-US" sz="1100">
                <a:ea typeface="+mn-lt"/>
                <a:cs typeface="+mn-lt"/>
              </a:rPr>
              <a:t>Exclusive licensing deals to bring consumers to retail.</a:t>
            </a:r>
          </a:p>
          <a:p>
            <a:pPr marL="171450" indent="-171450">
              <a:buFont typeface="Arial"/>
              <a:buChar char="•"/>
            </a:pPr>
            <a:r>
              <a:rPr lang="en-US" sz="1100">
                <a:ea typeface="+mn-lt"/>
                <a:cs typeface="+mn-lt"/>
              </a:rPr>
              <a:t>Advertising payment structure.</a:t>
            </a:r>
          </a:p>
          <a:p>
            <a:r>
              <a:rPr lang="en-US" sz="1100" b="1">
                <a:ea typeface="+mn-lt"/>
                <a:cs typeface="+mn-lt"/>
              </a:rPr>
              <a:t>System Integrators</a:t>
            </a:r>
            <a:endParaRPr lang="en-US" sz="1100">
              <a:ea typeface="+mn-lt"/>
              <a:cs typeface="+mn-lt"/>
            </a:endParaRPr>
          </a:p>
          <a:p>
            <a:pPr marL="171450" indent="-171450">
              <a:buFont typeface="Arial"/>
              <a:buChar char="•"/>
            </a:pPr>
            <a:r>
              <a:rPr lang="en-US" sz="1100">
                <a:ea typeface="+mn-lt"/>
                <a:cs typeface="+mn-lt"/>
              </a:rPr>
              <a:t>Improved Office Suite user experience.</a:t>
            </a:r>
          </a:p>
          <a:p>
            <a:pPr marL="171450" indent="-171450">
              <a:buFont typeface="Arial"/>
              <a:buChar char="•"/>
            </a:pPr>
            <a:r>
              <a:rPr lang="en-US" sz="1100">
                <a:ea typeface="+mn-lt"/>
                <a:cs typeface="+mn-lt"/>
              </a:rPr>
              <a:t>Additional value added to package.</a:t>
            </a:r>
          </a:p>
          <a:p>
            <a:r>
              <a:rPr lang="en-US" sz="1100" b="1">
                <a:ea typeface="+mn-lt"/>
                <a:cs typeface="+mn-lt"/>
              </a:rPr>
              <a:t>Microsoft Partner Network</a:t>
            </a:r>
            <a:endParaRPr lang="en-US" sz="1100">
              <a:ea typeface="+mn-lt"/>
              <a:cs typeface="+mn-lt"/>
            </a:endParaRPr>
          </a:p>
          <a:p>
            <a:pPr marL="171450" indent="-171450">
              <a:buFont typeface="Arial"/>
              <a:buChar char="•"/>
            </a:pPr>
            <a:r>
              <a:rPr lang="en-US" sz="1100">
                <a:ea typeface="+mn-lt"/>
                <a:cs typeface="+mn-lt"/>
              </a:rPr>
              <a:t>Enterprise and small business toolbox.</a:t>
            </a:r>
          </a:p>
          <a:p>
            <a:endParaRPr lang="en-US" sz="1100" b="1">
              <a:cs typeface="Calibri" panose="020F0502020204030204"/>
            </a:endParaRPr>
          </a:p>
        </p:txBody>
      </p:sp>
      <p:sp>
        <p:nvSpPr>
          <p:cNvPr id="9" name="TextBox 8">
            <a:extLst>
              <a:ext uri="{FF2B5EF4-FFF2-40B4-BE49-F238E27FC236}">
                <a16:creationId xmlns:a16="http://schemas.microsoft.com/office/drawing/2014/main" id="{8402CCB9-8DC4-4EBD-9395-0B71CFA0E2F4}"/>
              </a:ext>
            </a:extLst>
          </p:cNvPr>
          <p:cNvSpPr txBox="1"/>
          <p:nvPr/>
        </p:nvSpPr>
        <p:spPr>
          <a:xfrm>
            <a:off x="299767" y="1572163"/>
            <a:ext cx="4116236" cy="51552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Cloud-Specialized Firms</a:t>
            </a:r>
            <a:endParaRPr lang="en-US" sz="1400">
              <a:cs typeface="Calibri"/>
            </a:endParaRPr>
          </a:p>
          <a:p>
            <a:pPr marL="171450" indent="-171450">
              <a:buFont typeface="Arial"/>
              <a:buChar char="•"/>
            </a:pPr>
            <a:r>
              <a:rPr lang="en-US" sz="1100">
                <a:ea typeface="+mn-lt"/>
                <a:cs typeface="+mn-lt"/>
              </a:rPr>
              <a:t>Deliver cloud-integrated support.</a:t>
            </a:r>
          </a:p>
          <a:p>
            <a:pPr marL="171450" indent="-171450">
              <a:buFont typeface="Arial"/>
              <a:buChar char="•"/>
            </a:pPr>
            <a:r>
              <a:rPr lang="en-US" sz="1100">
                <a:ea typeface="+mn-lt"/>
                <a:cs typeface="+mn-lt"/>
              </a:rPr>
              <a:t>Service-based–storage and retrieval capabilities.</a:t>
            </a:r>
          </a:p>
          <a:p>
            <a:pPr marL="171450" indent="-171450">
              <a:buFont typeface="Arial"/>
              <a:buChar char="•"/>
            </a:pPr>
            <a:r>
              <a:rPr lang="en-US" sz="1100">
                <a:ea typeface="+mn-lt"/>
                <a:cs typeface="+mn-lt"/>
              </a:rPr>
              <a:t>Flat-rate monthly fee charged for infrastructure.</a:t>
            </a:r>
          </a:p>
          <a:p>
            <a:r>
              <a:rPr lang="en-US" sz="1400" b="1">
                <a:ea typeface="+mn-lt"/>
                <a:cs typeface="+mn-lt"/>
              </a:rPr>
              <a:t>Software Developers</a:t>
            </a:r>
            <a:endParaRPr lang="en-US" sz="1400">
              <a:cs typeface="Calibri"/>
            </a:endParaRPr>
          </a:p>
          <a:p>
            <a:pPr marL="171450" indent="-171450">
              <a:buFont typeface="Arial"/>
              <a:buChar char="•"/>
            </a:pPr>
            <a:r>
              <a:rPr lang="en-US" sz="1100">
                <a:ea typeface="+mn-lt"/>
                <a:cs typeface="+mn-lt"/>
              </a:rPr>
              <a:t>Offer skilled employment to Microsoft.</a:t>
            </a:r>
          </a:p>
          <a:p>
            <a:pPr marL="171450" indent="-171450">
              <a:buFont typeface="Arial"/>
              <a:buChar char="•"/>
            </a:pPr>
            <a:r>
              <a:rPr lang="en-US" sz="1100">
                <a:ea typeface="+mn-lt"/>
                <a:cs typeface="+mn-lt"/>
              </a:rPr>
              <a:t>Provide bug support and service-supported development.</a:t>
            </a:r>
          </a:p>
          <a:p>
            <a:pPr marL="171450" indent="-171450">
              <a:buFont typeface="Arial"/>
              <a:buChar char="•"/>
            </a:pPr>
            <a:r>
              <a:rPr lang="en-US" sz="1100">
                <a:ea typeface="+mn-lt"/>
                <a:cs typeface="+mn-lt"/>
              </a:rPr>
              <a:t>Keep platform up-to-date and competitive.</a:t>
            </a:r>
          </a:p>
          <a:p>
            <a:pPr marL="171450" indent="-171450">
              <a:buFont typeface="Arial"/>
              <a:buChar char="•"/>
            </a:pPr>
            <a:r>
              <a:rPr lang="en-US" sz="1100">
                <a:ea typeface="+mn-lt"/>
                <a:cs typeface="+mn-lt"/>
              </a:rPr>
              <a:t>Salary/benefits package paid to Software Developers.</a:t>
            </a:r>
          </a:p>
          <a:p>
            <a:r>
              <a:rPr lang="en-US" sz="1400" b="1">
                <a:ea typeface="+mn-lt"/>
                <a:cs typeface="+mn-lt"/>
              </a:rPr>
              <a:t>Business Intelligence</a:t>
            </a:r>
            <a:endParaRPr lang="en-US" sz="1400">
              <a:cs typeface="Calibri"/>
            </a:endParaRPr>
          </a:p>
          <a:p>
            <a:pPr marL="171450" indent="-171450">
              <a:buFont typeface="Arial"/>
              <a:buChar char="•"/>
            </a:pPr>
            <a:r>
              <a:rPr lang="en-US" sz="1100">
                <a:ea typeface="+mn-lt"/>
                <a:cs typeface="+mn-lt"/>
              </a:rPr>
              <a:t>AI machine-learning inputs offer smart solutions. </a:t>
            </a:r>
          </a:p>
          <a:p>
            <a:pPr marL="171450" indent="-171450">
              <a:buFont typeface="Arial"/>
              <a:buChar char="•"/>
            </a:pPr>
            <a:r>
              <a:rPr lang="en-US" sz="1100">
                <a:cs typeface="Calibri" panose="020F0502020204030204"/>
              </a:rPr>
              <a:t>Cloud-driven BI integrates cutting-edge innovations to streamline and differentiate the service. </a:t>
            </a:r>
          </a:p>
          <a:p>
            <a:pPr marL="171450" indent="-171450">
              <a:buFont typeface="Arial"/>
              <a:buChar char="•"/>
            </a:pPr>
            <a:r>
              <a:rPr lang="en-US" sz="1100">
                <a:ea typeface="+mn-lt"/>
                <a:cs typeface="+mn-lt"/>
              </a:rPr>
              <a:t>Infrastructure and support fees.</a:t>
            </a:r>
          </a:p>
          <a:p>
            <a:r>
              <a:rPr lang="en-US" sz="1400" b="1">
                <a:ea typeface="+mn-lt"/>
                <a:cs typeface="+mn-lt"/>
              </a:rPr>
              <a:t>Retail Distributors </a:t>
            </a:r>
            <a:endParaRPr lang="en-US" sz="1400">
              <a:ea typeface="+mn-lt"/>
              <a:cs typeface="+mn-lt"/>
            </a:endParaRPr>
          </a:p>
          <a:p>
            <a:pPr marL="171450" indent="-171450">
              <a:buFont typeface="Arial"/>
              <a:buChar char="•"/>
            </a:pPr>
            <a:r>
              <a:rPr lang="en-US" sz="1100">
                <a:cs typeface="Calibri"/>
              </a:rPr>
              <a:t>Provide visibility and advertising capabilities. </a:t>
            </a:r>
          </a:p>
          <a:p>
            <a:pPr marL="171450" indent="-171450">
              <a:buFont typeface="Arial"/>
              <a:buChar char="•"/>
            </a:pPr>
            <a:r>
              <a:rPr lang="en-US" sz="1100">
                <a:cs typeface="Calibri"/>
              </a:rPr>
              <a:t>Customer-driven environment that drives marketing expenditures. </a:t>
            </a:r>
          </a:p>
          <a:p>
            <a:pPr marL="171450" indent="-171450">
              <a:buFont typeface="Arial"/>
              <a:buChar char="•"/>
            </a:pPr>
            <a:r>
              <a:rPr lang="en-US" sz="1100">
                <a:cs typeface="Calibri"/>
              </a:rPr>
              <a:t>Monthly advertising fees and exclusive licensing deals.</a:t>
            </a:r>
          </a:p>
          <a:p>
            <a:r>
              <a:rPr lang="en-US" sz="1400" b="1">
                <a:cs typeface="Calibri"/>
              </a:rPr>
              <a:t>System Integrators</a:t>
            </a:r>
          </a:p>
          <a:p>
            <a:pPr marL="171450" indent="-171450">
              <a:buFont typeface="Arial"/>
              <a:buChar char="•"/>
            </a:pPr>
            <a:r>
              <a:rPr lang="en-US" sz="1100">
                <a:cs typeface="Calibri"/>
              </a:rPr>
              <a:t>Integration of existing platform capabilities.</a:t>
            </a:r>
          </a:p>
          <a:p>
            <a:pPr marL="171450" indent="-171450">
              <a:buFont typeface="Arial"/>
              <a:buChar char="•"/>
            </a:pPr>
            <a:r>
              <a:rPr lang="en-US" sz="1100">
                <a:cs typeface="Calibri"/>
              </a:rPr>
              <a:t>Seamless experience within Microsoft 365.</a:t>
            </a:r>
          </a:p>
          <a:p>
            <a:pPr marL="171450" indent="-171450">
              <a:buFont typeface="Arial"/>
              <a:buChar char="•"/>
            </a:pPr>
            <a:r>
              <a:rPr lang="en-US" sz="1100">
                <a:cs typeface="Calibri"/>
              </a:rPr>
              <a:t>Additional platform support extended from Microsoft (internal).</a:t>
            </a:r>
          </a:p>
          <a:p>
            <a:r>
              <a:rPr lang="en-US" sz="1400" b="1">
                <a:cs typeface="Calibri"/>
              </a:rPr>
              <a:t>Microsoft Partner Network</a:t>
            </a:r>
          </a:p>
          <a:p>
            <a:pPr marL="171450" indent="-171450">
              <a:buFont typeface="Arial"/>
              <a:buChar char="•"/>
            </a:pPr>
            <a:r>
              <a:rPr lang="en-US" sz="1100">
                <a:cs typeface="Calibri"/>
              </a:rPr>
              <a:t>Community-driven/curated network.</a:t>
            </a:r>
          </a:p>
          <a:p>
            <a:pPr marL="171450" indent="-171450">
              <a:buFont typeface="Arial"/>
              <a:buChar char="•"/>
            </a:pPr>
            <a:r>
              <a:rPr lang="en-US" sz="1100">
                <a:cs typeface="Calibri"/>
              </a:rPr>
              <a:t>Provides personalized support to enterprise/small business.</a:t>
            </a:r>
          </a:p>
          <a:p>
            <a:pPr marL="171450" indent="-171450">
              <a:buFont typeface="Arial"/>
              <a:buChar char="•"/>
            </a:pPr>
            <a:r>
              <a:rPr lang="en-US" sz="1100">
                <a:cs typeface="Calibri"/>
              </a:rPr>
              <a:t>Platform support extended to Vault.</a:t>
            </a:r>
          </a:p>
          <a:p>
            <a:pPr marL="285750" indent="-285750">
              <a:buFont typeface="Arial"/>
              <a:buChar char="•"/>
            </a:pPr>
            <a:endParaRPr lang="en-US" sz="1400" b="1">
              <a:cs typeface="Calibri"/>
            </a:endParaRPr>
          </a:p>
        </p:txBody>
      </p:sp>
      <p:pic>
        <p:nvPicPr>
          <p:cNvPr id="3" name="Picture 2" descr="A close-up of a speaker&#10;&#10;Description automatically generated with low confidence">
            <a:extLst>
              <a:ext uri="{FF2B5EF4-FFF2-40B4-BE49-F238E27FC236}">
                <a16:creationId xmlns:a16="http://schemas.microsoft.com/office/drawing/2014/main" id="{EFD83F63-E002-4C54-B711-3824250520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85466" y="1632598"/>
            <a:ext cx="1901438" cy="1712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4301BDE2-AFF9-480B-B432-2F8A82F22DB7}"/>
              </a:ext>
            </a:extLst>
          </p:cNvPr>
          <p:cNvSpPr txBox="1"/>
          <p:nvPr/>
        </p:nvSpPr>
        <p:spPr>
          <a:xfrm>
            <a:off x="8764438" y="6431711"/>
            <a:ext cx="233704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i="1">
                <a:solidFill>
                  <a:srgbClr val="C00000"/>
                </a:solidFill>
                <a:cs typeface="Segoe UI"/>
              </a:rPr>
              <a:t>Reciprocal Value </a:t>
            </a:r>
            <a:r>
              <a:rPr lang="en-US" sz="1000">
                <a:cs typeface="Segoe UI"/>
              </a:rPr>
              <a:t>​</a:t>
            </a:r>
            <a:r>
              <a:rPr lang="en-US" sz="1000" i="1">
                <a:solidFill>
                  <a:srgbClr val="C00000"/>
                </a:solidFill>
                <a:cs typeface="Segoe UI"/>
              </a:rPr>
              <a:t>For Our Partners.</a:t>
            </a:r>
            <a:r>
              <a:rPr lang="en-US" sz="1000">
                <a:cs typeface="Segoe UI"/>
              </a:rPr>
              <a:t>​</a:t>
            </a:r>
            <a:endParaRPr lang="en-US"/>
          </a:p>
        </p:txBody>
      </p:sp>
      <p:sp>
        <p:nvSpPr>
          <p:cNvPr id="24" name="TextBox 23">
            <a:extLst>
              <a:ext uri="{FF2B5EF4-FFF2-40B4-BE49-F238E27FC236}">
                <a16:creationId xmlns:a16="http://schemas.microsoft.com/office/drawing/2014/main" id="{75145073-0CD8-4781-A4E4-ADF6692FF960}"/>
              </a:ext>
            </a:extLst>
          </p:cNvPr>
          <p:cNvSpPr txBox="1"/>
          <p:nvPr/>
        </p:nvSpPr>
        <p:spPr>
          <a:xfrm>
            <a:off x="1054579" y="6431711"/>
            <a:ext cx="260302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i="1">
                <a:solidFill>
                  <a:srgbClr val="C00000"/>
                </a:solidFill>
                <a:cs typeface="Segoe UI"/>
              </a:rPr>
              <a:t>Leveraged Value Integrated By Key Partners.</a:t>
            </a:r>
          </a:p>
        </p:txBody>
      </p:sp>
    </p:spTree>
    <p:extLst>
      <p:ext uri="{BB962C8B-B14F-4D97-AF65-F5344CB8AC3E}">
        <p14:creationId xmlns:p14="http://schemas.microsoft.com/office/powerpoint/2010/main" val="1244170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D15D042A-0FD1-4348-AED3-F664C3AA4D2E}"/>
              </a:ext>
            </a:extLst>
          </p:cNvPr>
          <p:cNvSpPr/>
          <p:nvPr/>
        </p:nvSpPr>
        <p:spPr>
          <a:xfrm>
            <a:off x="101720" y="1215965"/>
            <a:ext cx="4313206" cy="546339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0" y="0"/>
            <a:ext cx="12192000" cy="1122364"/>
            <a:chOff x="0" y="0"/>
            <a:chExt cx="12192000" cy="1122364"/>
          </a:xfrm>
        </p:grpSpPr>
        <p:pic>
          <p:nvPicPr>
            <p:cNvPr id="4" name="Picture 3"/>
            <p:cNvPicPr>
              <a:picLocks noChangeAspect="1"/>
            </p:cNvPicPr>
            <p:nvPr/>
          </p:nvPicPr>
          <p:blipFill>
            <a:blip r:embed="rId2"/>
            <a:stretch>
              <a:fillRect/>
            </a:stretch>
          </p:blipFill>
          <p:spPr>
            <a:xfrm>
              <a:off x="0" y="0"/>
              <a:ext cx="12192000" cy="1122364"/>
            </a:xfrm>
            <a:prstGeom prst="rect">
              <a:avLst/>
            </a:prstGeom>
          </p:spPr>
        </p:pic>
        <p:pic>
          <p:nvPicPr>
            <p:cNvPr id="5" name="Picture 4"/>
            <p:cNvPicPr>
              <a:picLocks noChangeAspect="1"/>
            </p:cNvPicPr>
            <p:nvPr/>
          </p:nvPicPr>
          <p:blipFill>
            <a:blip r:embed="rId3"/>
            <a:stretch>
              <a:fillRect/>
            </a:stretch>
          </p:blipFill>
          <p:spPr>
            <a:xfrm>
              <a:off x="10967234" y="0"/>
              <a:ext cx="925531" cy="1122363"/>
            </a:xfrm>
            <a:prstGeom prst="rect">
              <a:avLst/>
            </a:prstGeom>
          </p:spPr>
        </p:pic>
      </p:grpSp>
      <p:sp>
        <p:nvSpPr>
          <p:cNvPr id="7" name="TextBox 6">
            <a:extLst>
              <a:ext uri="{FF2B5EF4-FFF2-40B4-BE49-F238E27FC236}">
                <a16:creationId xmlns:a16="http://schemas.microsoft.com/office/drawing/2014/main" id="{7EFC94DA-46EF-4250-87B7-A1FA58602CA3}"/>
              </a:ext>
            </a:extLst>
          </p:cNvPr>
          <p:cNvSpPr txBox="1"/>
          <p:nvPr/>
        </p:nvSpPr>
        <p:spPr>
          <a:xfrm>
            <a:off x="299234" y="375249"/>
            <a:ext cx="579676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Value Exchange Map – Product to Consumers</a:t>
            </a:r>
            <a:endParaRPr lang="en-US" sz="2400">
              <a:solidFill>
                <a:schemeClr val="bg1"/>
              </a:solidFill>
              <a:cs typeface="Calibri"/>
            </a:endParaRPr>
          </a:p>
        </p:txBody>
      </p:sp>
      <p:sp>
        <p:nvSpPr>
          <p:cNvPr id="15" name="Content Placeholder 3">
            <a:extLst>
              <a:ext uri="{FF2B5EF4-FFF2-40B4-BE49-F238E27FC236}">
                <a16:creationId xmlns:a16="http://schemas.microsoft.com/office/drawing/2014/main" id="{AE903859-3631-4614-BB90-EBB25F45636E}"/>
              </a:ext>
            </a:extLst>
          </p:cNvPr>
          <p:cNvSpPr txBox="1">
            <a:spLocks/>
          </p:cNvSpPr>
          <p:nvPr/>
        </p:nvSpPr>
        <p:spPr>
          <a:xfrm>
            <a:off x="207759" y="2609458"/>
            <a:ext cx="6310831" cy="2921189"/>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200" b="1">
              <a:cs typeface="Calibri"/>
            </a:endParaRPr>
          </a:p>
          <a:p>
            <a:pPr lvl="1"/>
            <a:endParaRPr lang="en-US" sz="1900">
              <a:cs typeface="Calibri"/>
            </a:endParaRPr>
          </a:p>
        </p:txBody>
      </p:sp>
      <p:sp>
        <p:nvSpPr>
          <p:cNvPr id="2" name="TextBox 1">
            <a:extLst>
              <a:ext uri="{FF2B5EF4-FFF2-40B4-BE49-F238E27FC236}">
                <a16:creationId xmlns:a16="http://schemas.microsoft.com/office/drawing/2014/main" id="{7A0A1956-97C8-4ED3-B10C-26392A0C7DE7}"/>
              </a:ext>
            </a:extLst>
          </p:cNvPr>
          <p:cNvSpPr txBox="1"/>
          <p:nvPr/>
        </p:nvSpPr>
        <p:spPr>
          <a:xfrm>
            <a:off x="885645" y="12163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"Microsoft Vault"</a:t>
            </a:r>
          </a:p>
        </p:txBody>
      </p:sp>
      <p:pic>
        <p:nvPicPr>
          <p:cNvPr id="3" name="Picture 2" descr="A close-up of a speaker&#10;&#10;Description automatically generated with low confidence">
            <a:extLst>
              <a:ext uri="{FF2B5EF4-FFF2-40B4-BE49-F238E27FC236}">
                <a16:creationId xmlns:a16="http://schemas.microsoft.com/office/drawing/2014/main" id="{EFD83F63-E002-4C54-B711-3824250520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0768" y="1611031"/>
            <a:ext cx="1901438" cy="1712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C47448C0-4B91-4EF0-9FF0-9228EEF3E8E5}"/>
              </a:ext>
            </a:extLst>
          </p:cNvPr>
          <p:cNvSpPr txBox="1"/>
          <p:nvPr/>
        </p:nvSpPr>
        <p:spPr>
          <a:xfrm>
            <a:off x="727496" y="3430438"/>
            <a:ext cx="3692105" cy="3389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Product Features:</a:t>
            </a:r>
            <a:endParaRPr lang="en-US" b="1">
              <a:cs typeface="Calibri"/>
            </a:endParaRPr>
          </a:p>
          <a:p>
            <a:pPr>
              <a:lnSpc>
                <a:spcPct val="90000"/>
              </a:lnSpc>
              <a:spcBef>
                <a:spcPts val="1000"/>
              </a:spcBef>
            </a:pPr>
            <a:r>
              <a:rPr lang="en-US">
                <a:ea typeface="+mn-lt"/>
                <a:cs typeface="+mn-lt"/>
              </a:rPr>
              <a:t>1.  Categorized Intake Process</a:t>
            </a:r>
          </a:p>
          <a:p>
            <a:pPr>
              <a:lnSpc>
                <a:spcPct val="90000"/>
              </a:lnSpc>
              <a:spcBef>
                <a:spcPts val="1000"/>
              </a:spcBef>
            </a:pPr>
            <a:r>
              <a:rPr lang="en-US">
                <a:ea typeface="+mn-lt"/>
                <a:cs typeface="+mn-lt"/>
              </a:rPr>
              <a:t>2.  Email Reminder Integration</a:t>
            </a:r>
          </a:p>
          <a:p>
            <a:pPr>
              <a:lnSpc>
                <a:spcPct val="90000"/>
              </a:lnSpc>
              <a:spcBef>
                <a:spcPts val="1000"/>
              </a:spcBef>
            </a:pPr>
            <a:r>
              <a:rPr lang="en-US">
                <a:ea typeface="+mn-lt"/>
                <a:cs typeface="+mn-lt"/>
              </a:rPr>
              <a:t>3.  Intuitive Search functions</a:t>
            </a:r>
          </a:p>
          <a:p>
            <a:pPr>
              <a:lnSpc>
                <a:spcPct val="90000"/>
              </a:lnSpc>
              <a:spcBef>
                <a:spcPts val="1000"/>
              </a:spcBef>
            </a:pPr>
            <a:r>
              <a:rPr lang="en-US">
                <a:ea typeface="+mn-lt"/>
                <a:cs typeface="+mn-lt"/>
              </a:rPr>
              <a:t>4.  Cloud Storage via Azure</a:t>
            </a:r>
          </a:p>
          <a:p>
            <a:pPr>
              <a:lnSpc>
                <a:spcPct val="90000"/>
              </a:lnSpc>
              <a:spcBef>
                <a:spcPts val="1000"/>
              </a:spcBef>
            </a:pPr>
            <a:r>
              <a:rPr lang="en-US" b="1">
                <a:ea typeface="+mn-lt"/>
                <a:cs typeface="+mn-lt"/>
              </a:rPr>
              <a:t>Product Benefits for Customer:</a:t>
            </a:r>
          </a:p>
          <a:p>
            <a:pPr>
              <a:lnSpc>
                <a:spcPct val="90000"/>
              </a:lnSpc>
              <a:spcBef>
                <a:spcPts val="1000"/>
              </a:spcBef>
            </a:pPr>
            <a:r>
              <a:rPr lang="en-US">
                <a:ea typeface="+mn-lt"/>
                <a:cs typeface="+mn-lt"/>
              </a:rPr>
              <a:t>1.  Organized Turnover process</a:t>
            </a:r>
          </a:p>
          <a:p>
            <a:pPr>
              <a:lnSpc>
                <a:spcPct val="90000"/>
              </a:lnSpc>
              <a:spcBef>
                <a:spcPts val="1000"/>
              </a:spcBef>
            </a:pPr>
            <a:r>
              <a:rPr lang="en-US">
                <a:ea typeface="+mn-lt"/>
                <a:cs typeface="+mn-lt"/>
              </a:rPr>
              <a:t>2.  Information Security</a:t>
            </a:r>
          </a:p>
          <a:p>
            <a:pPr marL="342900" indent="-342900">
              <a:lnSpc>
                <a:spcPct val="90000"/>
              </a:lnSpc>
              <a:spcBef>
                <a:spcPts val="1000"/>
              </a:spcBef>
              <a:buAutoNum type="arabicPeriod"/>
            </a:pPr>
            <a:endParaRPr lang="en-US" b="1">
              <a:ea typeface="+mn-lt"/>
              <a:cs typeface="+mn-lt"/>
            </a:endParaRPr>
          </a:p>
        </p:txBody>
      </p:sp>
      <p:sp>
        <p:nvSpPr>
          <p:cNvPr id="16" name="Rectangle: Rounded Corners 15">
            <a:extLst>
              <a:ext uri="{FF2B5EF4-FFF2-40B4-BE49-F238E27FC236}">
                <a16:creationId xmlns:a16="http://schemas.microsoft.com/office/drawing/2014/main" id="{73AFF40F-11ED-420B-911F-DAA8CD97FE6F}"/>
              </a:ext>
            </a:extLst>
          </p:cNvPr>
          <p:cNvSpPr/>
          <p:nvPr/>
        </p:nvSpPr>
        <p:spPr>
          <a:xfrm>
            <a:off x="7779229" y="1215964"/>
            <a:ext cx="4313206" cy="546339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9921CA2-0AE0-4D05-9F0F-5D0A358DE50C}"/>
              </a:ext>
            </a:extLst>
          </p:cNvPr>
          <p:cNvSpPr txBox="1"/>
          <p:nvPr/>
        </p:nvSpPr>
        <p:spPr>
          <a:xfrm>
            <a:off x="8620663" y="121632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Consumers</a:t>
            </a:r>
          </a:p>
        </p:txBody>
      </p:sp>
      <p:sp>
        <p:nvSpPr>
          <p:cNvPr id="14" name="TextBox 13">
            <a:extLst>
              <a:ext uri="{FF2B5EF4-FFF2-40B4-BE49-F238E27FC236}">
                <a16:creationId xmlns:a16="http://schemas.microsoft.com/office/drawing/2014/main" id="{C32A5C5A-9A8E-4A6A-8C47-417DD59DA57C}"/>
              </a:ext>
            </a:extLst>
          </p:cNvPr>
          <p:cNvSpPr txBox="1"/>
          <p:nvPr/>
        </p:nvSpPr>
        <p:spPr>
          <a:xfrm>
            <a:off x="8117458" y="1604513"/>
            <a:ext cx="393651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Monthly "Vault" Service Income</a:t>
            </a:r>
            <a:endParaRPr lang="en-US" b="1">
              <a:cs typeface="Calibri" panose="020F0502020204030204"/>
            </a:endParaRPr>
          </a:p>
          <a:p>
            <a:pPr marL="285750" indent="-285750">
              <a:buFont typeface="Arial"/>
              <a:buChar char="•"/>
            </a:pPr>
            <a:r>
              <a:rPr lang="en-US"/>
              <a:t>Integration</a:t>
            </a:r>
            <a:r>
              <a:rPr lang="en-US">
                <a:cs typeface="Calibri"/>
              </a:rPr>
              <a:t> with Microsoft 365 "Business Premium" package </a:t>
            </a:r>
            <a:endParaRPr lang="en-US" b="1">
              <a:cs typeface="Calibri"/>
            </a:endParaRPr>
          </a:p>
          <a:p>
            <a:pPr marL="285750" indent="-285750">
              <a:buFont typeface="Arial"/>
              <a:buChar char="•"/>
            </a:pPr>
            <a:r>
              <a:rPr lang="en-US">
                <a:cs typeface="Calibri"/>
              </a:rPr>
              <a:t>$20 per person, per Month w/o Vault</a:t>
            </a:r>
            <a:endParaRPr lang="en-US" b="1">
              <a:cs typeface="Calibri"/>
            </a:endParaRPr>
          </a:p>
          <a:p>
            <a:pPr marL="285750" indent="-285750">
              <a:buFont typeface="Arial"/>
              <a:buChar char="•"/>
            </a:pPr>
            <a:r>
              <a:rPr lang="en-US">
                <a:cs typeface="Calibri"/>
              </a:rPr>
              <a:t>$22 per person, per Month w/ Vault</a:t>
            </a:r>
          </a:p>
          <a:p>
            <a:pPr marL="285750" indent="-285750">
              <a:buFont typeface="Arial"/>
              <a:buChar char="•"/>
            </a:pPr>
            <a:endParaRPr lang="en-US">
              <a:cs typeface="Calibri"/>
            </a:endParaRPr>
          </a:p>
          <a:p>
            <a:r>
              <a:rPr lang="en-US" b="1">
                <a:cs typeface="Calibri"/>
              </a:rPr>
              <a:t>Cloud Storage Revenue</a:t>
            </a:r>
            <a:endParaRPr lang="en-US">
              <a:cs typeface="Calibri"/>
            </a:endParaRPr>
          </a:p>
          <a:p>
            <a:pPr marL="285750" indent="-285750">
              <a:buFont typeface="Arial"/>
              <a:buChar char="•"/>
            </a:pPr>
            <a:r>
              <a:rPr lang="en-US">
                <a:cs typeface="Calibri"/>
              </a:rPr>
              <a:t>Scalable cloud pricing based on bandwidth and space.</a:t>
            </a:r>
            <a:endParaRPr lang="en-US"/>
          </a:p>
          <a:p>
            <a:pPr marL="285750" indent="-285750">
              <a:buFont typeface="Arial"/>
              <a:buChar char="•"/>
            </a:pPr>
            <a:r>
              <a:rPr lang="en-US">
                <a:cs typeface="Calibri"/>
              </a:rPr>
              <a:t>Minimum $4.11 per day price for StorSimple package</a:t>
            </a:r>
          </a:p>
          <a:p>
            <a:pPr marL="285750" indent="-285750">
              <a:buFont typeface="Arial"/>
              <a:buChar char="•"/>
            </a:pPr>
            <a:endParaRPr lang="en-US">
              <a:cs typeface="Calibri"/>
            </a:endParaRPr>
          </a:p>
          <a:p>
            <a:r>
              <a:rPr lang="en-US" b="1">
                <a:cs typeface="Calibri"/>
              </a:rPr>
              <a:t>Customer Feedback/Inputs</a:t>
            </a:r>
            <a:endParaRPr lang="en-US">
              <a:cs typeface="Calibri"/>
            </a:endParaRPr>
          </a:p>
          <a:p>
            <a:pPr marL="285750" indent="-285750">
              <a:buFont typeface="Arial"/>
              <a:buChar char="•"/>
            </a:pPr>
            <a:r>
              <a:rPr lang="en-US">
                <a:cs typeface="Calibri"/>
              </a:rPr>
              <a:t>Utilize search data and feedback to drive more accurate search functions</a:t>
            </a:r>
            <a:endParaRPr lang="en-US" b="1">
              <a:cs typeface="Calibri"/>
            </a:endParaRPr>
          </a:p>
          <a:p>
            <a:pPr marL="285750" indent="-285750">
              <a:buFont typeface="Arial"/>
              <a:buChar char="•"/>
            </a:pPr>
            <a:r>
              <a:rPr lang="en-US">
                <a:cs typeface="Calibri"/>
              </a:rPr>
              <a:t>User-driven updates and functionality improvements</a:t>
            </a:r>
          </a:p>
          <a:p>
            <a:pPr marL="742950" lvl="1" indent="-285750">
              <a:buFont typeface="Arial"/>
              <a:buChar char="•"/>
            </a:pPr>
            <a:endParaRPr lang="en-US">
              <a:cs typeface="Calibri"/>
            </a:endParaRPr>
          </a:p>
        </p:txBody>
      </p:sp>
      <p:sp>
        <p:nvSpPr>
          <p:cNvPr id="20" name="TextBox 19">
            <a:extLst>
              <a:ext uri="{FF2B5EF4-FFF2-40B4-BE49-F238E27FC236}">
                <a16:creationId xmlns:a16="http://schemas.microsoft.com/office/drawing/2014/main" id="{EAB2760E-5D6D-413C-8F04-4D8D96F4E262}"/>
              </a:ext>
            </a:extLst>
          </p:cNvPr>
          <p:cNvSpPr txBox="1"/>
          <p:nvPr/>
        </p:nvSpPr>
        <p:spPr>
          <a:xfrm>
            <a:off x="4744528" y="1484042"/>
            <a:ext cx="2703588" cy="707886"/>
          </a:xfrm>
          <a:prstGeom prst="rect">
            <a:avLst/>
          </a:prstGeom>
          <a:noFill/>
        </p:spPr>
        <p:txBody>
          <a:bodyPr wrap="square" lIns="91440" tIns="45720" rIns="91440" bIns="45720" rtlCol="0" anchor="t">
            <a:spAutoFit/>
          </a:bodyPr>
          <a:lstStyle/>
          <a:p>
            <a:pPr algn="ctr"/>
            <a:r>
              <a:rPr lang="en-US" sz="2000" i="1">
                <a:solidFill>
                  <a:srgbClr val="C00000"/>
                </a:solidFill>
              </a:rPr>
              <a:t>What Value Are We Providing Customers?</a:t>
            </a:r>
            <a:endParaRPr lang="en-US" i="1"/>
          </a:p>
        </p:txBody>
      </p:sp>
      <p:sp>
        <p:nvSpPr>
          <p:cNvPr id="21" name="TextBox 20">
            <a:extLst>
              <a:ext uri="{FF2B5EF4-FFF2-40B4-BE49-F238E27FC236}">
                <a16:creationId xmlns:a16="http://schemas.microsoft.com/office/drawing/2014/main" id="{1BB5F497-FAB7-44FD-B474-CD17751390DD}"/>
              </a:ext>
            </a:extLst>
          </p:cNvPr>
          <p:cNvSpPr txBox="1"/>
          <p:nvPr/>
        </p:nvSpPr>
        <p:spPr>
          <a:xfrm>
            <a:off x="4744527" y="5653475"/>
            <a:ext cx="2703588" cy="1015663"/>
          </a:xfrm>
          <a:prstGeom prst="rect">
            <a:avLst/>
          </a:prstGeom>
          <a:noFill/>
        </p:spPr>
        <p:txBody>
          <a:bodyPr wrap="square" lIns="91440" tIns="45720" rIns="91440" bIns="45720" rtlCol="0" anchor="t">
            <a:spAutoFit/>
          </a:bodyPr>
          <a:lstStyle/>
          <a:p>
            <a:pPr algn="ctr"/>
            <a:r>
              <a:rPr lang="en-US" sz="2000" i="1">
                <a:solidFill>
                  <a:srgbClr val="C00000"/>
                </a:solidFill>
              </a:rPr>
              <a:t>What Do We Need From Customers to Provide that Value?</a:t>
            </a:r>
            <a:endParaRPr lang="en-US" sz="2000" i="1">
              <a:solidFill>
                <a:srgbClr val="C00000"/>
              </a:solidFill>
              <a:cs typeface="Calibri"/>
            </a:endParaRPr>
          </a:p>
        </p:txBody>
      </p:sp>
      <p:pic>
        <p:nvPicPr>
          <p:cNvPr id="22" name="Picture 22">
            <a:extLst>
              <a:ext uri="{FF2B5EF4-FFF2-40B4-BE49-F238E27FC236}">
                <a16:creationId xmlns:a16="http://schemas.microsoft.com/office/drawing/2014/main" id="{94C4EDAF-6CBD-40F9-946A-40D3BFB4887D}"/>
              </a:ext>
            </a:extLst>
          </p:cNvPr>
          <p:cNvPicPr>
            <a:picLocks noChangeAspect="1"/>
          </p:cNvPicPr>
          <p:nvPr/>
        </p:nvPicPr>
        <p:blipFill>
          <a:blip r:embed="rId5"/>
          <a:stretch>
            <a:fillRect/>
          </a:stretch>
        </p:blipFill>
        <p:spPr>
          <a:xfrm>
            <a:off x="4638135" y="2367808"/>
            <a:ext cx="2930105" cy="2999403"/>
          </a:xfrm>
          <a:prstGeom prst="rect">
            <a:avLst/>
          </a:prstGeom>
        </p:spPr>
      </p:pic>
      <p:sp>
        <p:nvSpPr>
          <p:cNvPr id="23" name="TextBox 22">
            <a:extLst>
              <a:ext uri="{FF2B5EF4-FFF2-40B4-BE49-F238E27FC236}">
                <a16:creationId xmlns:a16="http://schemas.microsoft.com/office/drawing/2014/main" id="{7CD727F5-E8ED-4468-8148-DD84E45E6539}"/>
              </a:ext>
            </a:extLst>
          </p:cNvPr>
          <p:cNvSpPr txBox="1"/>
          <p:nvPr/>
        </p:nvSpPr>
        <p:spPr>
          <a:xfrm>
            <a:off x="4643887" y="3372928"/>
            <a:ext cx="2743200" cy="707886"/>
          </a:xfrm>
          <a:prstGeom prst="rect">
            <a:avLst/>
          </a:prstGeom>
          <a:noFill/>
        </p:spPr>
        <p:txBody>
          <a:bodyPr wrap="square" lIns="91440" tIns="45720" rIns="91440" bIns="45720" rtlCol="0" anchor="t">
            <a:spAutoFit/>
          </a:bodyPr>
          <a:lstStyle/>
          <a:p>
            <a:pPr algn="ctr"/>
            <a:r>
              <a:rPr lang="en-US" sz="2000" b="1" i="1">
                <a:solidFill>
                  <a:srgbClr val="C00000"/>
                </a:solidFill>
              </a:rPr>
              <a:t>Value </a:t>
            </a:r>
            <a:endParaRPr lang="en-US"/>
          </a:p>
          <a:p>
            <a:pPr algn="ctr"/>
            <a:r>
              <a:rPr lang="en-US" sz="2000" b="1" i="1">
                <a:solidFill>
                  <a:srgbClr val="C00000"/>
                </a:solidFill>
              </a:rPr>
              <a:t>Exchange</a:t>
            </a:r>
            <a:endParaRPr lang="en-US"/>
          </a:p>
        </p:txBody>
      </p:sp>
    </p:spTree>
    <p:extLst>
      <p:ext uri="{BB962C8B-B14F-4D97-AF65-F5344CB8AC3E}">
        <p14:creationId xmlns:p14="http://schemas.microsoft.com/office/powerpoint/2010/main" val="205799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descr="Table&#10;&#10;Description automatically generated">
            <a:extLst>
              <a:ext uri="{FF2B5EF4-FFF2-40B4-BE49-F238E27FC236}">
                <a16:creationId xmlns:a16="http://schemas.microsoft.com/office/drawing/2014/main" id="{CEFE3A07-B450-468D-A06E-5AC1434D01D6}"/>
              </a:ext>
            </a:extLst>
          </p:cNvPr>
          <p:cNvPicPr>
            <a:picLocks noChangeAspect="1"/>
          </p:cNvPicPr>
          <p:nvPr/>
        </p:nvPicPr>
        <p:blipFill>
          <a:blip r:embed="rId3"/>
          <a:stretch>
            <a:fillRect/>
          </a:stretch>
        </p:blipFill>
        <p:spPr>
          <a:xfrm>
            <a:off x="58947" y="1182517"/>
            <a:ext cx="12074105" cy="5558147"/>
          </a:xfrm>
          <a:prstGeom prst="rect">
            <a:avLst/>
          </a:prstGeom>
        </p:spPr>
      </p:pic>
      <p:grpSp>
        <p:nvGrpSpPr>
          <p:cNvPr id="5" name="Group 4"/>
          <p:cNvGrpSpPr/>
          <p:nvPr/>
        </p:nvGrpSpPr>
        <p:grpSpPr>
          <a:xfrm>
            <a:off x="0" y="0"/>
            <a:ext cx="12192000" cy="1122364"/>
            <a:chOff x="0" y="0"/>
            <a:chExt cx="12192000" cy="1122364"/>
          </a:xfrm>
        </p:grpSpPr>
        <p:pic>
          <p:nvPicPr>
            <p:cNvPr id="6" name="Picture 5"/>
            <p:cNvPicPr>
              <a:picLocks noChangeAspect="1"/>
            </p:cNvPicPr>
            <p:nvPr/>
          </p:nvPicPr>
          <p:blipFill>
            <a:blip r:embed="rId4"/>
            <a:stretch>
              <a:fillRect/>
            </a:stretch>
          </p:blipFill>
          <p:spPr>
            <a:xfrm>
              <a:off x="0" y="0"/>
              <a:ext cx="12192000" cy="1122364"/>
            </a:xfrm>
            <a:prstGeom prst="rect">
              <a:avLst/>
            </a:prstGeom>
          </p:spPr>
        </p:pic>
        <p:pic>
          <p:nvPicPr>
            <p:cNvPr id="7" name="Picture 6"/>
            <p:cNvPicPr>
              <a:picLocks noChangeAspect="1"/>
            </p:cNvPicPr>
            <p:nvPr/>
          </p:nvPicPr>
          <p:blipFill>
            <a:blip r:embed="rId5"/>
            <a:stretch>
              <a:fillRect/>
            </a:stretch>
          </p:blipFill>
          <p:spPr>
            <a:xfrm>
              <a:off x="10967234" y="0"/>
              <a:ext cx="925531" cy="1122363"/>
            </a:xfrm>
            <a:prstGeom prst="rect">
              <a:avLst/>
            </a:prstGeom>
          </p:spPr>
        </p:pic>
      </p:grpSp>
      <p:sp>
        <p:nvSpPr>
          <p:cNvPr id="9" name="TextBox 8"/>
          <p:cNvSpPr txBox="1"/>
          <p:nvPr/>
        </p:nvSpPr>
        <p:spPr>
          <a:xfrm>
            <a:off x="224444" y="299571"/>
            <a:ext cx="9445139" cy="461665"/>
          </a:xfrm>
          <a:prstGeom prst="rect">
            <a:avLst/>
          </a:prstGeom>
          <a:noFill/>
        </p:spPr>
        <p:txBody>
          <a:bodyPr wrap="square" lIns="91440" tIns="45720" rIns="91440" bIns="45720" rtlCol="0" anchor="t">
            <a:spAutoFit/>
          </a:bodyPr>
          <a:lstStyle/>
          <a:p>
            <a:r>
              <a:rPr lang="en-US" sz="2400" dirty="0">
                <a:solidFill>
                  <a:schemeClr val="bg1"/>
                </a:solidFill>
                <a:cs typeface="Calibri"/>
              </a:rPr>
              <a:t>Turnover Management Business Model – "Microsoft Vault"</a:t>
            </a:r>
          </a:p>
        </p:txBody>
      </p:sp>
      <p:grpSp>
        <p:nvGrpSpPr>
          <p:cNvPr id="23" name="Group 22">
            <a:extLst>
              <a:ext uri="{FF2B5EF4-FFF2-40B4-BE49-F238E27FC236}">
                <a16:creationId xmlns:a16="http://schemas.microsoft.com/office/drawing/2014/main" id="{483608F8-6D4E-4684-84C6-70764C8D2C0E}"/>
              </a:ext>
            </a:extLst>
          </p:cNvPr>
          <p:cNvGrpSpPr/>
          <p:nvPr/>
        </p:nvGrpSpPr>
        <p:grpSpPr>
          <a:xfrm>
            <a:off x="153243" y="1182517"/>
            <a:ext cx="11517226" cy="4487167"/>
            <a:chOff x="153243" y="1182517"/>
            <a:chExt cx="11517226" cy="4487167"/>
          </a:xfrm>
        </p:grpSpPr>
        <p:sp>
          <p:nvSpPr>
            <p:cNvPr id="22" name="TextBox 21">
              <a:extLst>
                <a:ext uri="{FF2B5EF4-FFF2-40B4-BE49-F238E27FC236}">
                  <a16:creationId xmlns:a16="http://schemas.microsoft.com/office/drawing/2014/main" id="{27755B5F-4C65-4266-AFB5-2D0D092C896A}"/>
                </a:ext>
              </a:extLst>
            </p:cNvPr>
            <p:cNvSpPr txBox="1"/>
            <p:nvPr/>
          </p:nvSpPr>
          <p:spPr>
            <a:xfrm>
              <a:off x="153243" y="1295649"/>
              <a:ext cx="1514413" cy="307777"/>
            </a:xfrm>
            <a:prstGeom prst="rect">
              <a:avLst/>
            </a:prstGeom>
            <a:noFill/>
          </p:spPr>
          <p:txBody>
            <a:bodyPr wrap="square" rtlCol="0">
              <a:spAutoFit/>
            </a:bodyPr>
            <a:lstStyle/>
            <a:p>
              <a:r>
                <a:rPr lang="en-US" sz="1400"/>
                <a:t>Key Partners</a:t>
              </a:r>
            </a:p>
          </p:txBody>
        </p:sp>
        <p:sp>
          <p:nvSpPr>
            <p:cNvPr id="52" name="TextBox 51">
              <a:extLst>
                <a:ext uri="{FF2B5EF4-FFF2-40B4-BE49-F238E27FC236}">
                  <a16:creationId xmlns:a16="http://schemas.microsoft.com/office/drawing/2014/main" id="{F141F8CF-3812-4003-B665-D12D4D6795C1}"/>
                </a:ext>
              </a:extLst>
            </p:cNvPr>
            <p:cNvSpPr txBox="1"/>
            <p:nvPr/>
          </p:nvSpPr>
          <p:spPr>
            <a:xfrm>
              <a:off x="2299334" y="1182517"/>
              <a:ext cx="1514413" cy="307777"/>
            </a:xfrm>
            <a:prstGeom prst="rect">
              <a:avLst/>
            </a:prstGeom>
            <a:noFill/>
          </p:spPr>
          <p:txBody>
            <a:bodyPr wrap="square" rtlCol="0">
              <a:spAutoFit/>
            </a:bodyPr>
            <a:lstStyle/>
            <a:p>
              <a:r>
                <a:rPr lang="en-US" sz="1400"/>
                <a:t>Key Activities</a:t>
              </a:r>
            </a:p>
          </p:txBody>
        </p:sp>
        <p:sp>
          <p:nvSpPr>
            <p:cNvPr id="53" name="TextBox 52">
              <a:extLst>
                <a:ext uri="{FF2B5EF4-FFF2-40B4-BE49-F238E27FC236}">
                  <a16:creationId xmlns:a16="http://schemas.microsoft.com/office/drawing/2014/main" id="{3AB5138A-7BBF-4387-BE46-5D0F8AD770D4}"/>
                </a:ext>
              </a:extLst>
            </p:cNvPr>
            <p:cNvSpPr txBox="1"/>
            <p:nvPr/>
          </p:nvSpPr>
          <p:spPr>
            <a:xfrm>
              <a:off x="4630390" y="1283159"/>
              <a:ext cx="1550229" cy="307777"/>
            </a:xfrm>
            <a:prstGeom prst="rect">
              <a:avLst/>
            </a:prstGeom>
            <a:noFill/>
          </p:spPr>
          <p:txBody>
            <a:bodyPr wrap="square" rtlCol="0">
              <a:spAutoFit/>
            </a:bodyPr>
            <a:lstStyle/>
            <a:p>
              <a:r>
                <a:rPr lang="en-US" sz="1400"/>
                <a:t>Value Propositions</a:t>
              </a:r>
            </a:p>
          </p:txBody>
        </p:sp>
        <p:sp>
          <p:nvSpPr>
            <p:cNvPr id="54" name="TextBox 53">
              <a:extLst>
                <a:ext uri="{FF2B5EF4-FFF2-40B4-BE49-F238E27FC236}">
                  <a16:creationId xmlns:a16="http://schemas.microsoft.com/office/drawing/2014/main" id="{E6BD1E1B-7299-4AA6-BC8B-8CA07DAE71A6}"/>
                </a:ext>
              </a:extLst>
            </p:cNvPr>
            <p:cNvSpPr txBox="1"/>
            <p:nvPr/>
          </p:nvSpPr>
          <p:spPr>
            <a:xfrm>
              <a:off x="7313628" y="1283159"/>
              <a:ext cx="1980272" cy="307777"/>
            </a:xfrm>
            <a:prstGeom prst="rect">
              <a:avLst/>
            </a:prstGeom>
            <a:noFill/>
          </p:spPr>
          <p:txBody>
            <a:bodyPr wrap="square" rtlCol="0">
              <a:spAutoFit/>
            </a:bodyPr>
            <a:lstStyle/>
            <a:p>
              <a:r>
                <a:rPr lang="en-US" sz="1400"/>
                <a:t>Customer Relationships</a:t>
              </a:r>
            </a:p>
          </p:txBody>
        </p:sp>
        <p:sp>
          <p:nvSpPr>
            <p:cNvPr id="55" name="TextBox 54">
              <a:extLst>
                <a:ext uri="{FF2B5EF4-FFF2-40B4-BE49-F238E27FC236}">
                  <a16:creationId xmlns:a16="http://schemas.microsoft.com/office/drawing/2014/main" id="{71DA2672-E729-4F1E-B423-122F8554E863}"/>
                </a:ext>
              </a:extLst>
            </p:cNvPr>
            <p:cNvSpPr txBox="1"/>
            <p:nvPr/>
          </p:nvSpPr>
          <p:spPr>
            <a:xfrm>
              <a:off x="9690197" y="1295649"/>
              <a:ext cx="1980272" cy="307777"/>
            </a:xfrm>
            <a:prstGeom prst="rect">
              <a:avLst/>
            </a:prstGeom>
            <a:noFill/>
          </p:spPr>
          <p:txBody>
            <a:bodyPr wrap="square" rtlCol="0">
              <a:spAutoFit/>
            </a:bodyPr>
            <a:lstStyle/>
            <a:p>
              <a:r>
                <a:rPr lang="en-US" sz="1400"/>
                <a:t>Customer Segments</a:t>
              </a:r>
            </a:p>
          </p:txBody>
        </p:sp>
        <p:sp>
          <p:nvSpPr>
            <p:cNvPr id="56" name="TextBox 55">
              <a:extLst>
                <a:ext uri="{FF2B5EF4-FFF2-40B4-BE49-F238E27FC236}">
                  <a16:creationId xmlns:a16="http://schemas.microsoft.com/office/drawing/2014/main" id="{FB9CCE4D-E669-468A-9433-ECBA8287CFE0}"/>
                </a:ext>
              </a:extLst>
            </p:cNvPr>
            <p:cNvSpPr txBox="1"/>
            <p:nvPr/>
          </p:nvSpPr>
          <p:spPr>
            <a:xfrm>
              <a:off x="7338407" y="3241519"/>
              <a:ext cx="1514413" cy="307777"/>
            </a:xfrm>
            <a:prstGeom prst="rect">
              <a:avLst/>
            </a:prstGeom>
            <a:noFill/>
          </p:spPr>
          <p:txBody>
            <a:bodyPr wrap="square" rtlCol="0">
              <a:spAutoFit/>
            </a:bodyPr>
            <a:lstStyle/>
            <a:p>
              <a:r>
                <a:rPr lang="en-US" sz="1400"/>
                <a:t>Channels</a:t>
              </a:r>
            </a:p>
          </p:txBody>
        </p:sp>
        <p:sp>
          <p:nvSpPr>
            <p:cNvPr id="57" name="TextBox 56">
              <a:extLst>
                <a:ext uri="{FF2B5EF4-FFF2-40B4-BE49-F238E27FC236}">
                  <a16:creationId xmlns:a16="http://schemas.microsoft.com/office/drawing/2014/main" id="{861BB997-FA37-437F-8CFE-ABC01BF6BCE1}"/>
                </a:ext>
              </a:extLst>
            </p:cNvPr>
            <p:cNvSpPr txBox="1"/>
            <p:nvPr/>
          </p:nvSpPr>
          <p:spPr>
            <a:xfrm>
              <a:off x="6087987" y="5361907"/>
              <a:ext cx="1980272" cy="307777"/>
            </a:xfrm>
            <a:prstGeom prst="rect">
              <a:avLst/>
            </a:prstGeom>
            <a:noFill/>
          </p:spPr>
          <p:txBody>
            <a:bodyPr wrap="square" rtlCol="0">
              <a:spAutoFit/>
            </a:bodyPr>
            <a:lstStyle/>
            <a:p>
              <a:r>
                <a:rPr lang="en-US" sz="1400"/>
                <a:t>Revenue Streams</a:t>
              </a:r>
            </a:p>
          </p:txBody>
        </p:sp>
        <p:sp>
          <p:nvSpPr>
            <p:cNvPr id="58" name="TextBox 57">
              <a:extLst>
                <a:ext uri="{FF2B5EF4-FFF2-40B4-BE49-F238E27FC236}">
                  <a16:creationId xmlns:a16="http://schemas.microsoft.com/office/drawing/2014/main" id="{2D27F2F1-4B89-4EB6-B3E1-F04A6C10F20D}"/>
                </a:ext>
              </a:extLst>
            </p:cNvPr>
            <p:cNvSpPr txBox="1"/>
            <p:nvPr/>
          </p:nvSpPr>
          <p:spPr>
            <a:xfrm>
              <a:off x="156990" y="5339776"/>
              <a:ext cx="1514413" cy="307777"/>
            </a:xfrm>
            <a:prstGeom prst="rect">
              <a:avLst/>
            </a:prstGeom>
            <a:noFill/>
          </p:spPr>
          <p:txBody>
            <a:bodyPr wrap="square" rtlCol="0">
              <a:spAutoFit/>
            </a:bodyPr>
            <a:lstStyle/>
            <a:p>
              <a:r>
                <a:rPr lang="en-US" sz="1400"/>
                <a:t>Cost Structures</a:t>
              </a:r>
            </a:p>
          </p:txBody>
        </p:sp>
        <p:sp>
          <p:nvSpPr>
            <p:cNvPr id="59" name="TextBox 58">
              <a:extLst>
                <a:ext uri="{FF2B5EF4-FFF2-40B4-BE49-F238E27FC236}">
                  <a16:creationId xmlns:a16="http://schemas.microsoft.com/office/drawing/2014/main" id="{C637517C-A1BC-4914-AB8C-DD1C55165C23}"/>
                </a:ext>
              </a:extLst>
            </p:cNvPr>
            <p:cNvSpPr txBox="1"/>
            <p:nvPr/>
          </p:nvSpPr>
          <p:spPr>
            <a:xfrm>
              <a:off x="2318569" y="3234542"/>
              <a:ext cx="1514413" cy="307777"/>
            </a:xfrm>
            <a:prstGeom prst="rect">
              <a:avLst/>
            </a:prstGeom>
            <a:noFill/>
          </p:spPr>
          <p:txBody>
            <a:bodyPr wrap="square" rtlCol="0">
              <a:spAutoFit/>
            </a:bodyPr>
            <a:lstStyle/>
            <a:p>
              <a:r>
                <a:rPr lang="en-US" sz="1400"/>
                <a:t>Key Resources</a:t>
              </a:r>
            </a:p>
          </p:txBody>
        </p:sp>
      </p:grpSp>
      <p:sp>
        <p:nvSpPr>
          <p:cNvPr id="38" name="Rectangle 37">
            <a:extLst>
              <a:ext uri="{FF2B5EF4-FFF2-40B4-BE49-F238E27FC236}">
                <a16:creationId xmlns:a16="http://schemas.microsoft.com/office/drawing/2014/main" id="{A242AFFC-59F1-4FBD-8E70-B11CEC3F5F0F}"/>
              </a:ext>
            </a:extLst>
          </p:cNvPr>
          <p:cNvSpPr/>
          <p:nvPr/>
        </p:nvSpPr>
        <p:spPr>
          <a:xfrm>
            <a:off x="8551866" y="2414674"/>
            <a:ext cx="1013603" cy="7404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Automated services</a:t>
            </a:r>
          </a:p>
        </p:txBody>
      </p:sp>
      <p:sp>
        <p:nvSpPr>
          <p:cNvPr id="45" name="Rectangle 44">
            <a:extLst>
              <a:ext uri="{FF2B5EF4-FFF2-40B4-BE49-F238E27FC236}">
                <a16:creationId xmlns:a16="http://schemas.microsoft.com/office/drawing/2014/main" id="{D7E6BE24-8A7C-4612-99A9-CC55B35C344F}"/>
              </a:ext>
            </a:extLst>
          </p:cNvPr>
          <p:cNvSpPr/>
          <p:nvPr/>
        </p:nvSpPr>
        <p:spPr>
          <a:xfrm>
            <a:off x="7227093" y="5644585"/>
            <a:ext cx="1069115" cy="76199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Annual Subscription</a:t>
            </a:r>
          </a:p>
        </p:txBody>
      </p:sp>
      <p:sp>
        <p:nvSpPr>
          <p:cNvPr id="47" name="Rectangle 46">
            <a:extLst>
              <a:ext uri="{FF2B5EF4-FFF2-40B4-BE49-F238E27FC236}">
                <a16:creationId xmlns:a16="http://schemas.microsoft.com/office/drawing/2014/main" id="{F96A3BE4-6506-43C0-A7D6-A9378A9D1550}"/>
              </a:ext>
            </a:extLst>
          </p:cNvPr>
          <p:cNvSpPr/>
          <p:nvPr/>
        </p:nvSpPr>
        <p:spPr>
          <a:xfrm>
            <a:off x="6138008" y="5644584"/>
            <a:ext cx="963282" cy="76199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Download Sales</a:t>
            </a:r>
          </a:p>
        </p:txBody>
      </p:sp>
      <p:sp>
        <p:nvSpPr>
          <p:cNvPr id="48" name="Rectangle 47">
            <a:extLst>
              <a:ext uri="{FF2B5EF4-FFF2-40B4-BE49-F238E27FC236}">
                <a16:creationId xmlns:a16="http://schemas.microsoft.com/office/drawing/2014/main" id="{5D104E98-BC3E-42D7-BC1F-BC24F3381EB9}"/>
              </a:ext>
            </a:extLst>
          </p:cNvPr>
          <p:cNvSpPr/>
          <p:nvPr/>
        </p:nvSpPr>
        <p:spPr>
          <a:xfrm>
            <a:off x="4851832" y="5407956"/>
            <a:ext cx="963282" cy="761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Cloud Computing Costs</a:t>
            </a:r>
          </a:p>
        </p:txBody>
      </p:sp>
      <p:sp>
        <p:nvSpPr>
          <p:cNvPr id="51" name="Rectangle 50">
            <a:extLst>
              <a:ext uri="{FF2B5EF4-FFF2-40B4-BE49-F238E27FC236}">
                <a16:creationId xmlns:a16="http://schemas.microsoft.com/office/drawing/2014/main" id="{C095DA5C-2E3A-47B1-B139-7F540CFAA1C9}"/>
              </a:ext>
            </a:extLst>
          </p:cNvPr>
          <p:cNvSpPr/>
          <p:nvPr/>
        </p:nvSpPr>
        <p:spPr>
          <a:xfrm>
            <a:off x="9822006" y="5591667"/>
            <a:ext cx="963282" cy="761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OS Upgrade Trial</a:t>
            </a:r>
          </a:p>
        </p:txBody>
      </p:sp>
      <p:sp>
        <p:nvSpPr>
          <p:cNvPr id="60" name="Rectangle 59">
            <a:extLst>
              <a:ext uri="{FF2B5EF4-FFF2-40B4-BE49-F238E27FC236}">
                <a16:creationId xmlns:a16="http://schemas.microsoft.com/office/drawing/2014/main" id="{F6AB77E0-2676-4F7F-BC90-A04945350512}"/>
              </a:ext>
            </a:extLst>
          </p:cNvPr>
          <p:cNvSpPr/>
          <p:nvPr/>
        </p:nvSpPr>
        <p:spPr>
          <a:xfrm>
            <a:off x="7356090" y="3890145"/>
            <a:ext cx="963282" cy="76199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Retail</a:t>
            </a:r>
            <a:endParaRPr lang="en-US"/>
          </a:p>
        </p:txBody>
      </p:sp>
      <p:sp>
        <p:nvSpPr>
          <p:cNvPr id="61" name="Rectangle 60">
            <a:extLst>
              <a:ext uri="{FF2B5EF4-FFF2-40B4-BE49-F238E27FC236}">
                <a16:creationId xmlns:a16="http://schemas.microsoft.com/office/drawing/2014/main" id="{D9CBB173-6CF0-469B-A68E-A1FB362C21CF}"/>
              </a:ext>
            </a:extLst>
          </p:cNvPr>
          <p:cNvSpPr/>
          <p:nvPr/>
        </p:nvSpPr>
        <p:spPr>
          <a:xfrm>
            <a:off x="160220" y="1654466"/>
            <a:ext cx="963282" cy="7619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Software Developers</a:t>
            </a:r>
          </a:p>
        </p:txBody>
      </p:sp>
      <p:sp>
        <p:nvSpPr>
          <p:cNvPr id="63" name="Rectangle 62">
            <a:extLst>
              <a:ext uri="{FF2B5EF4-FFF2-40B4-BE49-F238E27FC236}">
                <a16:creationId xmlns:a16="http://schemas.microsoft.com/office/drawing/2014/main" id="{B32F7F9F-4279-489D-8493-57C12BE7A559}"/>
              </a:ext>
            </a:extLst>
          </p:cNvPr>
          <p:cNvSpPr/>
          <p:nvPr/>
        </p:nvSpPr>
        <p:spPr>
          <a:xfrm>
            <a:off x="8527843" y="3350993"/>
            <a:ext cx="963282" cy="7619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MSN Web Portal</a:t>
            </a:r>
            <a:endParaRPr lang="en-US"/>
          </a:p>
        </p:txBody>
      </p:sp>
      <p:sp>
        <p:nvSpPr>
          <p:cNvPr id="64" name="Rectangle 63">
            <a:extLst>
              <a:ext uri="{FF2B5EF4-FFF2-40B4-BE49-F238E27FC236}">
                <a16:creationId xmlns:a16="http://schemas.microsoft.com/office/drawing/2014/main" id="{E9C88A81-D6DF-43FE-BBF5-7BFC353B6A77}"/>
              </a:ext>
            </a:extLst>
          </p:cNvPr>
          <p:cNvSpPr/>
          <p:nvPr/>
        </p:nvSpPr>
        <p:spPr>
          <a:xfrm>
            <a:off x="160219" y="2531485"/>
            <a:ext cx="963282" cy="7030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Business Intelligence</a:t>
            </a:r>
          </a:p>
        </p:txBody>
      </p:sp>
      <p:sp>
        <p:nvSpPr>
          <p:cNvPr id="65" name="Rectangle 64">
            <a:extLst>
              <a:ext uri="{FF2B5EF4-FFF2-40B4-BE49-F238E27FC236}">
                <a16:creationId xmlns:a16="http://schemas.microsoft.com/office/drawing/2014/main" id="{FA360EA2-8C69-4A1A-80CA-86C5EA84E263}"/>
              </a:ext>
            </a:extLst>
          </p:cNvPr>
          <p:cNvSpPr/>
          <p:nvPr/>
        </p:nvSpPr>
        <p:spPr>
          <a:xfrm>
            <a:off x="11010735" y="5581082"/>
            <a:ext cx="963282" cy="7619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Advertising Fees</a:t>
            </a:r>
          </a:p>
        </p:txBody>
      </p:sp>
      <p:sp>
        <p:nvSpPr>
          <p:cNvPr id="67" name="Rectangle 66">
            <a:extLst>
              <a:ext uri="{FF2B5EF4-FFF2-40B4-BE49-F238E27FC236}">
                <a16:creationId xmlns:a16="http://schemas.microsoft.com/office/drawing/2014/main" id="{E9621FF1-9896-466B-83F8-E838BC2CC170}"/>
              </a:ext>
            </a:extLst>
          </p:cNvPr>
          <p:cNvSpPr/>
          <p:nvPr/>
        </p:nvSpPr>
        <p:spPr>
          <a:xfrm>
            <a:off x="1181011" y="2531484"/>
            <a:ext cx="963282" cy="761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Cloud Technology</a:t>
            </a:r>
            <a:endParaRPr lang="en-US"/>
          </a:p>
        </p:txBody>
      </p:sp>
      <p:sp>
        <p:nvSpPr>
          <p:cNvPr id="43" name="Rectangle 42">
            <a:extLst>
              <a:ext uri="{FF2B5EF4-FFF2-40B4-BE49-F238E27FC236}">
                <a16:creationId xmlns:a16="http://schemas.microsoft.com/office/drawing/2014/main" id="{49C04200-58D7-485F-AEF9-A803801FE938}"/>
              </a:ext>
            </a:extLst>
          </p:cNvPr>
          <p:cNvSpPr/>
          <p:nvPr/>
        </p:nvSpPr>
        <p:spPr>
          <a:xfrm>
            <a:off x="160219" y="3394126"/>
            <a:ext cx="963282" cy="761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Azure</a:t>
            </a:r>
          </a:p>
        </p:txBody>
      </p:sp>
      <p:sp>
        <p:nvSpPr>
          <p:cNvPr id="44" name="Rectangle 43">
            <a:extLst>
              <a:ext uri="{FF2B5EF4-FFF2-40B4-BE49-F238E27FC236}">
                <a16:creationId xmlns:a16="http://schemas.microsoft.com/office/drawing/2014/main" id="{AE59D870-1DB2-40BB-9661-055EE5A1BA8B}"/>
              </a:ext>
            </a:extLst>
          </p:cNvPr>
          <p:cNvSpPr/>
          <p:nvPr/>
        </p:nvSpPr>
        <p:spPr>
          <a:xfrm>
            <a:off x="1181011" y="3394126"/>
            <a:ext cx="963282" cy="761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System Integrators</a:t>
            </a:r>
            <a:endParaRPr lang="en-US"/>
          </a:p>
        </p:txBody>
      </p:sp>
      <p:sp>
        <p:nvSpPr>
          <p:cNvPr id="46" name="Rectangle 45">
            <a:extLst>
              <a:ext uri="{FF2B5EF4-FFF2-40B4-BE49-F238E27FC236}">
                <a16:creationId xmlns:a16="http://schemas.microsoft.com/office/drawing/2014/main" id="{A6B93A82-D7BF-453F-823D-D57B7CCE32A6}"/>
              </a:ext>
            </a:extLst>
          </p:cNvPr>
          <p:cNvSpPr/>
          <p:nvPr/>
        </p:nvSpPr>
        <p:spPr>
          <a:xfrm>
            <a:off x="2403086" y="1496519"/>
            <a:ext cx="1035168" cy="7619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Software Support</a:t>
            </a:r>
          </a:p>
        </p:txBody>
      </p:sp>
      <p:sp>
        <p:nvSpPr>
          <p:cNvPr id="49" name="Rectangle 48">
            <a:extLst>
              <a:ext uri="{FF2B5EF4-FFF2-40B4-BE49-F238E27FC236}">
                <a16:creationId xmlns:a16="http://schemas.microsoft.com/office/drawing/2014/main" id="{D682CA07-8236-4A3D-AE77-AAD648AD931E}"/>
              </a:ext>
            </a:extLst>
          </p:cNvPr>
          <p:cNvSpPr/>
          <p:nvPr/>
        </p:nvSpPr>
        <p:spPr>
          <a:xfrm>
            <a:off x="2388179" y="2387152"/>
            <a:ext cx="1035168" cy="7619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Software Development</a:t>
            </a:r>
            <a:endParaRPr lang="en-US"/>
          </a:p>
        </p:txBody>
      </p:sp>
      <p:sp>
        <p:nvSpPr>
          <p:cNvPr id="68" name="Rectangle 67">
            <a:extLst>
              <a:ext uri="{FF2B5EF4-FFF2-40B4-BE49-F238E27FC236}">
                <a16:creationId xmlns:a16="http://schemas.microsoft.com/office/drawing/2014/main" id="{AC8B680B-AD68-4962-8993-F4F819405DDA}"/>
              </a:ext>
            </a:extLst>
          </p:cNvPr>
          <p:cNvSpPr/>
          <p:nvPr/>
        </p:nvSpPr>
        <p:spPr>
          <a:xfrm>
            <a:off x="8459551" y="4378974"/>
            <a:ext cx="963282" cy="761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Microsoft Partner Network</a:t>
            </a:r>
            <a:endParaRPr lang="en-US"/>
          </a:p>
        </p:txBody>
      </p:sp>
      <p:sp>
        <p:nvSpPr>
          <p:cNvPr id="70" name="Rectangle 69">
            <a:extLst>
              <a:ext uri="{FF2B5EF4-FFF2-40B4-BE49-F238E27FC236}">
                <a16:creationId xmlns:a16="http://schemas.microsoft.com/office/drawing/2014/main" id="{3886F418-989D-41D0-8624-8070037CB36F}"/>
              </a:ext>
            </a:extLst>
          </p:cNvPr>
          <p:cNvSpPr/>
          <p:nvPr/>
        </p:nvSpPr>
        <p:spPr>
          <a:xfrm>
            <a:off x="4776158" y="1753829"/>
            <a:ext cx="963282" cy="761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MS Office Integration</a:t>
            </a:r>
            <a:endParaRPr lang="en-US"/>
          </a:p>
        </p:txBody>
      </p:sp>
      <p:sp>
        <p:nvSpPr>
          <p:cNvPr id="71" name="Rectangle 70">
            <a:extLst>
              <a:ext uri="{FF2B5EF4-FFF2-40B4-BE49-F238E27FC236}">
                <a16:creationId xmlns:a16="http://schemas.microsoft.com/office/drawing/2014/main" id="{7BCFC428-756C-4944-AD59-4FFFEAAE00B1}"/>
              </a:ext>
            </a:extLst>
          </p:cNvPr>
          <p:cNvSpPr/>
          <p:nvPr/>
        </p:nvSpPr>
        <p:spPr>
          <a:xfrm>
            <a:off x="5963913" y="2874206"/>
            <a:ext cx="963282" cy="761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Cloud Storage</a:t>
            </a:r>
          </a:p>
        </p:txBody>
      </p:sp>
      <p:sp>
        <p:nvSpPr>
          <p:cNvPr id="72" name="Rectangle 71">
            <a:extLst>
              <a:ext uri="{FF2B5EF4-FFF2-40B4-BE49-F238E27FC236}">
                <a16:creationId xmlns:a16="http://schemas.microsoft.com/office/drawing/2014/main" id="{2250EA70-6151-465C-8585-BE50614281BE}"/>
              </a:ext>
            </a:extLst>
          </p:cNvPr>
          <p:cNvSpPr/>
          <p:nvPr/>
        </p:nvSpPr>
        <p:spPr>
          <a:xfrm>
            <a:off x="4843299" y="2804297"/>
            <a:ext cx="963282" cy="9088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Email reminders to preserve information</a:t>
            </a:r>
          </a:p>
        </p:txBody>
      </p:sp>
      <p:sp>
        <p:nvSpPr>
          <p:cNvPr id="73" name="Rectangle 72">
            <a:extLst>
              <a:ext uri="{FF2B5EF4-FFF2-40B4-BE49-F238E27FC236}">
                <a16:creationId xmlns:a16="http://schemas.microsoft.com/office/drawing/2014/main" id="{65193AB9-36A3-4755-9E82-EE2AB77174B3}"/>
              </a:ext>
            </a:extLst>
          </p:cNvPr>
          <p:cNvSpPr/>
          <p:nvPr/>
        </p:nvSpPr>
        <p:spPr>
          <a:xfrm>
            <a:off x="5815889" y="3989717"/>
            <a:ext cx="1381220" cy="9731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Stored timestamp, project, team, role, other context</a:t>
            </a:r>
          </a:p>
        </p:txBody>
      </p:sp>
      <p:sp>
        <p:nvSpPr>
          <p:cNvPr id="74" name="Rectangle 73">
            <a:extLst>
              <a:ext uri="{FF2B5EF4-FFF2-40B4-BE49-F238E27FC236}">
                <a16:creationId xmlns:a16="http://schemas.microsoft.com/office/drawing/2014/main" id="{636BC63B-5F96-4CF4-84A4-1418C3914A53}"/>
              </a:ext>
            </a:extLst>
          </p:cNvPr>
          <p:cNvSpPr/>
          <p:nvPr/>
        </p:nvSpPr>
        <p:spPr>
          <a:xfrm>
            <a:off x="6140043" y="1912682"/>
            <a:ext cx="963282" cy="7619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Categorized Intake Form</a:t>
            </a:r>
          </a:p>
        </p:txBody>
      </p:sp>
      <p:sp>
        <p:nvSpPr>
          <p:cNvPr id="76" name="Rectangle 75">
            <a:extLst>
              <a:ext uri="{FF2B5EF4-FFF2-40B4-BE49-F238E27FC236}">
                <a16:creationId xmlns:a16="http://schemas.microsoft.com/office/drawing/2014/main" id="{50DFF97F-0C56-4F2B-8449-D0DE592AC115}"/>
              </a:ext>
            </a:extLst>
          </p:cNvPr>
          <p:cNvSpPr/>
          <p:nvPr/>
        </p:nvSpPr>
        <p:spPr>
          <a:xfrm>
            <a:off x="4713521" y="4095287"/>
            <a:ext cx="963282" cy="761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Intuitive search functions</a:t>
            </a:r>
          </a:p>
        </p:txBody>
      </p:sp>
      <p:sp>
        <p:nvSpPr>
          <p:cNvPr id="77" name="Rectangle 76">
            <a:extLst>
              <a:ext uri="{FF2B5EF4-FFF2-40B4-BE49-F238E27FC236}">
                <a16:creationId xmlns:a16="http://schemas.microsoft.com/office/drawing/2014/main" id="{F64FE000-7CC9-40E3-96E5-B4AEBE8916A6}"/>
              </a:ext>
            </a:extLst>
          </p:cNvPr>
          <p:cNvSpPr/>
          <p:nvPr/>
        </p:nvSpPr>
        <p:spPr>
          <a:xfrm>
            <a:off x="9845834" y="1697463"/>
            <a:ext cx="1108880" cy="761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Large organizations</a:t>
            </a:r>
          </a:p>
        </p:txBody>
      </p:sp>
      <p:sp>
        <p:nvSpPr>
          <p:cNvPr id="78" name="Rectangle 77">
            <a:extLst>
              <a:ext uri="{FF2B5EF4-FFF2-40B4-BE49-F238E27FC236}">
                <a16:creationId xmlns:a16="http://schemas.microsoft.com/office/drawing/2014/main" id="{684835CB-C4F4-4BA2-B437-20682B821676}"/>
              </a:ext>
            </a:extLst>
          </p:cNvPr>
          <p:cNvSpPr/>
          <p:nvPr/>
        </p:nvSpPr>
        <p:spPr>
          <a:xfrm>
            <a:off x="9821356" y="3351904"/>
            <a:ext cx="963282" cy="761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High-turnover industries</a:t>
            </a:r>
          </a:p>
        </p:txBody>
      </p:sp>
      <p:sp>
        <p:nvSpPr>
          <p:cNvPr id="79" name="Rectangle 78">
            <a:extLst>
              <a:ext uri="{FF2B5EF4-FFF2-40B4-BE49-F238E27FC236}">
                <a16:creationId xmlns:a16="http://schemas.microsoft.com/office/drawing/2014/main" id="{15F343A7-82D8-4215-9435-294295A50F6C}"/>
              </a:ext>
            </a:extLst>
          </p:cNvPr>
          <p:cNvSpPr/>
          <p:nvPr/>
        </p:nvSpPr>
        <p:spPr>
          <a:xfrm>
            <a:off x="10967234" y="2491589"/>
            <a:ext cx="963282" cy="76199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Fast-paced project teams</a:t>
            </a:r>
          </a:p>
        </p:txBody>
      </p:sp>
      <p:sp>
        <p:nvSpPr>
          <p:cNvPr id="80" name="Rectangle 79">
            <a:extLst>
              <a:ext uri="{FF2B5EF4-FFF2-40B4-BE49-F238E27FC236}">
                <a16:creationId xmlns:a16="http://schemas.microsoft.com/office/drawing/2014/main" id="{76A9D816-6A55-40FB-AD47-351273D78215}"/>
              </a:ext>
            </a:extLst>
          </p:cNvPr>
          <p:cNvSpPr/>
          <p:nvPr/>
        </p:nvSpPr>
        <p:spPr>
          <a:xfrm>
            <a:off x="10954714" y="4156125"/>
            <a:ext cx="963282" cy="76199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Freelance PC customers</a:t>
            </a:r>
          </a:p>
        </p:txBody>
      </p:sp>
      <p:sp>
        <p:nvSpPr>
          <p:cNvPr id="4" name="TextBox 3">
            <a:extLst>
              <a:ext uri="{FF2B5EF4-FFF2-40B4-BE49-F238E27FC236}">
                <a16:creationId xmlns:a16="http://schemas.microsoft.com/office/drawing/2014/main" id="{E3153BB0-48F6-4F3E-9298-4A4BDB01C3ED}"/>
              </a:ext>
            </a:extLst>
          </p:cNvPr>
          <p:cNvSpPr txBox="1"/>
          <p:nvPr/>
        </p:nvSpPr>
        <p:spPr>
          <a:xfrm>
            <a:off x="2094441" y="5491692"/>
            <a:ext cx="1240368" cy="46166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lt1"/>
                </a:solidFill>
                <a:cs typeface="Calibri"/>
              </a:rPr>
              <a:t>Consultation and Marketing  Costs</a:t>
            </a:r>
          </a:p>
        </p:txBody>
      </p:sp>
      <p:sp>
        <p:nvSpPr>
          <p:cNvPr id="86" name="Rectangle 85">
            <a:extLst>
              <a:ext uri="{FF2B5EF4-FFF2-40B4-BE49-F238E27FC236}">
                <a16:creationId xmlns:a16="http://schemas.microsoft.com/office/drawing/2014/main" id="{44D92BBA-F103-4F80-803D-2C5E1187A0EE}"/>
              </a:ext>
            </a:extLst>
          </p:cNvPr>
          <p:cNvSpPr/>
          <p:nvPr/>
        </p:nvSpPr>
        <p:spPr>
          <a:xfrm>
            <a:off x="160218" y="4271144"/>
            <a:ext cx="963282" cy="7619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Software Engineers</a:t>
            </a:r>
            <a:endParaRPr lang="en-US"/>
          </a:p>
        </p:txBody>
      </p:sp>
      <p:sp>
        <p:nvSpPr>
          <p:cNvPr id="87" name="Rectangle 86">
            <a:extLst>
              <a:ext uri="{FF2B5EF4-FFF2-40B4-BE49-F238E27FC236}">
                <a16:creationId xmlns:a16="http://schemas.microsoft.com/office/drawing/2014/main" id="{C1DC8B15-B38C-4463-8025-CE0DAEF661DF}"/>
              </a:ext>
            </a:extLst>
          </p:cNvPr>
          <p:cNvSpPr/>
          <p:nvPr/>
        </p:nvSpPr>
        <p:spPr>
          <a:xfrm>
            <a:off x="3524519" y="2013898"/>
            <a:ext cx="1035168" cy="7619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Software Design</a:t>
            </a:r>
          </a:p>
        </p:txBody>
      </p:sp>
      <p:sp>
        <p:nvSpPr>
          <p:cNvPr id="8" name="TextBox 7">
            <a:extLst>
              <a:ext uri="{FF2B5EF4-FFF2-40B4-BE49-F238E27FC236}">
                <a16:creationId xmlns:a16="http://schemas.microsoft.com/office/drawing/2014/main" id="{5C160FC1-ECD4-4918-812B-1D543F5B4E00}"/>
              </a:ext>
            </a:extLst>
          </p:cNvPr>
          <p:cNvSpPr txBox="1"/>
          <p:nvPr/>
        </p:nvSpPr>
        <p:spPr>
          <a:xfrm>
            <a:off x="8531407" y="5653337"/>
            <a:ext cx="989361" cy="6220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lt1"/>
                </a:solidFill>
                <a:cs typeface="Calibri"/>
              </a:rPr>
              <a:t>Licensing</a:t>
            </a:r>
          </a:p>
        </p:txBody>
      </p:sp>
      <p:sp>
        <p:nvSpPr>
          <p:cNvPr id="62" name="Rectangle 61">
            <a:extLst>
              <a:ext uri="{FF2B5EF4-FFF2-40B4-BE49-F238E27FC236}">
                <a16:creationId xmlns:a16="http://schemas.microsoft.com/office/drawing/2014/main" id="{80E2749B-AE1F-4C5E-BF2F-5F6B6388218F}"/>
              </a:ext>
            </a:extLst>
          </p:cNvPr>
          <p:cNvSpPr/>
          <p:nvPr/>
        </p:nvSpPr>
        <p:spPr>
          <a:xfrm>
            <a:off x="3706897" y="5403952"/>
            <a:ext cx="963282" cy="761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Upgrade Costs</a:t>
            </a:r>
            <a:endParaRPr lang="en-US"/>
          </a:p>
        </p:txBody>
      </p:sp>
      <p:sp>
        <p:nvSpPr>
          <p:cNvPr id="66" name="Rectangle 65">
            <a:extLst>
              <a:ext uri="{FF2B5EF4-FFF2-40B4-BE49-F238E27FC236}">
                <a16:creationId xmlns:a16="http://schemas.microsoft.com/office/drawing/2014/main" id="{92CE50A2-BC8C-490D-97D6-BF6F15112619}"/>
              </a:ext>
            </a:extLst>
          </p:cNvPr>
          <p:cNvSpPr/>
          <p:nvPr/>
        </p:nvSpPr>
        <p:spPr>
          <a:xfrm>
            <a:off x="428808" y="5710223"/>
            <a:ext cx="963282" cy="7619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a:cs typeface="Calibri"/>
              </a:rPr>
              <a:t>Software Development Costs</a:t>
            </a:r>
            <a:endParaRPr lang="en-US" sz="1100"/>
          </a:p>
        </p:txBody>
      </p:sp>
      <p:sp>
        <p:nvSpPr>
          <p:cNvPr id="84" name="Rectangle 83">
            <a:extLst>
              <a:ext uri="{FF2B5EF4-FFF2-40B4-BE49-F238E27FC236}">
                <a16:creationId xmlns:a16="http://schemas.microsoft.com/office/drawing/2014/main" id="{AAD872BC-2364-47A8-A05C-F03E39946127}"/>
              </a:ext>
            </a:extLst>
          </p:cNvPr>
          <p:cNvSpPr/>
          <p:nvPr/>
        </p:nvSpPr>
        <p:spPr>
          <a:xfrm>
            <a:off x="2364204" y="4494835"/>
            <a:ext cx="963282" cy="7030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cs typeface="Calibri"/>
              </a:rPr>
              <a:t>Organizational Turnover Feedback</a:t>
            </a:r>
          </a:p>
        </p:txBody>
      </p:sp>
      <p:sp>
        <p:nvSpPr>
          <p:cNvPr id="85" name="Rectangle 84">
            <a:extLst>
              <a:ext uri="{FF2B5EF4-FFF2-40B4-BE49-F238E27FC236}">
                <a16:creationId xmlns:a16="http://schemas.microsoft.com/office/drawing/2014/main" id="{0E330AB7-3F33-4E06-AD58-2845939A8D5A}"/>
              </a:ext>
            </a:extLst>
          </p:cNvPr>
          <p:cNvSpPr/>
          <p:nvPr/>
        </p:nvSpPr>
        <p:spPr>
          <a:xfrm>
            <a:off x="7372755" y="1587562"/>
            <a:ext cx="963282" cy="761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Co-Creation</a:t>
            </a:r>
            <a:endParaRPr lang="en-US"/>
          </a:p>
        </p:txBody>
      </p:sp>
      <p:sp>
        <p:nvSpPr>
          <p:cNvPr id="89" name="Rectangle 88">
            <a:extLst>
              <a:ext uri="{FF2B5EF4-FFF2-40B4-BE49-F238E27FC236}">
                <a16:creationId xmlns:a16="http://schemas.microsoft.com/office/drawing/2014/main" id="{729BAD29-015D-4F03-A8AC-B084EC60FAAF}"/>
              </a:ext>
            </a:extLst>
          </p:cNvPr>
          <p:cNvSpPr/>
          <p:nvPr/>
        </p:nvSpPr>
        <p:spPr>
          <a:xfrm>
            <a:off x="8544446" y="1587562"/>
            <a:ext cx="963282" cy="761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Platform Support</a:t>
            </a:r>
            <a:endParaRPr lang="en-US"/>
          </a:p>
        </p:txBody>
      </p:sp>
      <p:sp>
        <p:nvSpPr>
          <p:cNvPr id="90" name="Rectangle 89">
            <a:extLst>
              <a:ext uri="{FF2B5EF4-FFF2-40B4-BE49-F238E27FC236}">
                <a16:creationId xmlns:a16="http://schemas.microsoft.com/office/drawing/2014/main" id="{07EA0501-5EED-4470-9819-2E2B585B4840}"/>
              </a:ext>
            </a:extLst>
          </p:cNvPr>
          <p:cNvSpPr/>
          <p:nvPr/>
        </p:nvSpPr>
        <p:spPr>
          <a:xfrm>
            <a:off x="7372755" y="2403891"/>
            <a:ext cx="963282" cy="7619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Service Integration</a:t>
            </a:r>
          </a:p>
        </p:txBody>
      </p:sp>
      <p:sp>
        <p:nvSpPr>
          <p:cNvPr id="91" name="Rectangle 90">
            <a:extLst>
              <a:ext uri="{FF2B5EF4-FFF2-40B4-BE49-F238E27FC236}">
                <a16:creationId xmlns:a16="http://schemas.microsoft.com/office/drawing/2014/main" id="{F7C7FF61-F239-4F16-83A2-D0CB2D0867D1}"/>
              </a:ext>
            </a:extLst>
          </p:cNvPr>
          <p:cNvSpPr/>
          <p:nvPr/>
        </p:nvSpPr>
        <p:spPr>
          <a:xfrm>
            <a:off x="2377701" y="3557975"/>
            <a:ext cx="1035168" cy="7619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IT Infrastructure &amp; Developers</a:t>
            </a:r>
            <a:endParaRPr lang="en-US"/>
          </a:p>
        </p:txBody>
      </p:sp>
      <p:sp>
        <p:nvSpPr>
          <p:cNvPr id="92" name="Rectangle 91">
            <a:extLst>
              <a:ext uri="{FF2B5EF4-FFF2-40B4-BE49-F238E27FC236}">
                <a16:creationId xmlns:a16="http://schemas.microsoft.com/office/drawing/2014/main" id="{016A041C-BE4B-4AE7-891C-908444250A3D}"/>
              </a:ext>
            </a:extLst>
          </p:cNvPr>
          <p:cNvSpPr/>
          <p:nvPr/>
        </p:nvSpPr>
        <p:spPr>
          <a:xfrm>
            <a:off x="3538585" y="3526472"/>
            <a:ext cx="963282" cy="761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Microsoft Suite Framework</a:t>
            </a:r>
            <a:endParaRPr lang="en-US"/>
          </a:p>
        </p:txBody>
      </p:sp>
      <p:sp>
        <p:nvSpPr>
          <p:cNvPr id="93" name="Rectangle 92">
            <a:extLst>
              <a:ext uri="{FF2B5EF4-FFF2-40B4-BE49-F238E27FC236}">
                <a16:creationId xmlns:a16="http://schemas.microsoft.com/office/drawing/2014/main" id="{3418D99C-F94A-4C73-8392-B1E06E404409}"/>
              </a:ext>
            </a:extLst>
          </p:cNvPr>
          <p:cNvSpPr/>
          <p:nvPr/>
        </p:nvSpPr>
        <p:spPr>
          <a:xfrm>
            <a:off x="3541340" y="4435893"/>
            <a:ext cx="963282" cy="761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Microsoft Economies of Scale</a:t>
            </a:r>
            <a:endParaRPr lang="en-US"/>
          </a:p>
        </p:txBody>
      </p:sp>
    </p:spTree>
    <p:extLst>
      <p:ext uri="{BB962C8B-B14F-4D97-AF65-F5344CB8AC3E}">
        <p14:creationId xmlns:p14="http://schemas.microsoft.com/office/powerpoint/2010/main" val="362800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122364"/>
            <a:chOff x="0" y="0"/>
            <a:chExt cx="12192000" cy="1122364"/>
          </a:xfrm>
        </p:grpSpPr>
        <p:pic>
          <p:nvPicPr>
            <p:cNvPr id="4" name="Picture 3"/>
            <p:cNvPicPr>
              <a:picLocks noChangeAspect="1"/>
            </p:cNvPicPr>
            <p:nvPr/>
          </p:nvPicPr>
          <p:blipFill>
            <a:blip r:embed="rId2"/>
            <a:stretch>
              <a:fillRect/>
            </a:stretch>
          </p:blipFill>
          <p:spPr>
            <a:xfrm>
              <a:off x="0" y="0"/>
              <a:ext cx="12192000" cy="1122364"/>
            </a:xfrm>
            <a:prstGeom prst="rect">
              <a:avLst/>
            </a:prstGeom>
          </p:spPr>
        </p:pic>
        <p:pic>
          <p:nvPicPr>
            <p:cNvPr id="5" name="Picture 4"/>
            <p:cNvPicPr>
              <a:picLocks noChangeAspect="1"/>
            </p:cNvPicPr>
            <p:nvPr/>
          </p:nvPicPr>
          <p:blipFill>
            <a:blip r:embed="rId3"/>
            <a:stretch>
              <a:fillRect/>
            </a:stretch>
          </p:blipFill>
          <p:spPr>
            <a:xfrm>
              <a:off x="10967234" y="0"/>
              <a:ext cx="925531" cy="1122363"/>
            </a:xfrm>
            <a:prstGeom prst="rect">
              <a:avLst/>
            </a:prstGeom>
          </p:spPr>
        </p:pic>
      </p:grpSp>
      <p:sp>
        <p:nvSpPr>
          <p:cNvPr id="7" name="TextBox 6">
            <a:extLst>
              <a:ext uri="{FF2B5EF4-FFF2-40B4-BE49-F238E27FC236}">
                <a16:creationId xmlns:a16="http://schemas.microsoft.com/office/drawing/2014/main" id="{7EFC94DA-46EF-4250-87B7-A1FA58602CA3}"/>
              </a:ext>
            </a:extLst>
          </p:cNvPr>
          <p:cNvSpPr txBox="1"/>
          <p:nvPr/>
        </p:nvSpPr>
        <p:spPr>
          <a:xfrm>
            <a:off x="393220" y="375249"/>
            <a:ext cx="48207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Building Block 1: Customer Segments</a:t>
            </a:r>
            <a:endParaRPr lang="en-US" sz="2400">
              <a:solidFill>
                <a:schemeClr val="bg1"/>
              </a:solidFill>
              <a:cs typeface="Calibri"/>
            </a:endParaRPr>
          </a:p>
        </p:txBody>
      </p:sp>
      <p:sp>
        <p:nvSpPr>
          <p:cNvPr id="8" name="TextBox 7">
            <a:extLst>
              <a:ext uri="{FF2B5EF4-FFF2-40B4-BE49-F238E27FC236}">
                <a16:creationId xmlns:a16="http://schemas.microsoft.com/office/drawing/2014/main" id="{E86AF3D5-453F-4B65-8E1A-C178CE0441EA}"/>
              </a:ext>
            </a:extLst>
          </p:cNvPr>
          <p:cNvSpPr txBox="1"/>
          <p:nvPr/>
        </p:nvSpPr>
        <p:spPr>
          <a:xfrm>
            <a:off x="1933433" y="1210872"/>
            <a:ext cx="8325134" cy="461665"/>
          </a:xfrm>
          <a:prstGeom prst="rect">
            <a:avLst/>
          </a:prstGeom>
          <a:noFill/>
        </p:spPr>
        <p:txBody>
          <a:bodyPr wrap="square" rtlCol="0">
            <a:spAutoFit/>
          </a:bodyPr>
          <a:lstStyle/>
          <a:p>
            <a:pPr algn="ctr"/>
            <a:r>
              <a:rPr lang="en-US" sz="2400">
                <a:solidFill>
                  <a:srgbClr val="C00000"/>
                </a:solidFill>
              </a:rPr>
              <a:t>Who Are Our Customers?</a:t>
            </a:r>
          </a:p>
        </p:txBody>
      </p:sp>
      <p:sp>
        <p:nvSpPr>
          <p:cNvPr id="9" name="Content Placeholder 3">
            <a:extLst>
              <a:ext uri="{FF2B5EF4-FFF2-40B4-BE49-F238E27FC236}">
                <a16:creationId xmlns:a16="http://schemas.microsoft.com/office/drawing/2014/main" id="{C5AAB8C5-23E8-41B8-8984-2807F3CD8182}"/>
              </a:ext>
            </a:extLst>
          </p:cNvPr>
          <p:cNvSpPr txBox="1">
            <a:spLocks/>
          </p:cNvSpPr>
          <p:nvPr/>
        </p:nvSpPr>
        <p:spPr>
          <a:xfrm>
            <a:off x="6746370" y="2320078"/>
            <a:ext cx="5063319" cy="4538243"/>
          </a:xfrm>
          <a:prstGeom prst="rect">
            <a:avLst/>
          </a:prstGeom>
        </p:spPr>
        <p:txBody>
          <a:bodyPr lIns="91440" tIns="45720" rIns="91440" bIns="4572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t>Large Organizations</a:t>
            </a:r>
          </a:p>
          <a:p>
            <a:pPr lvl="1"/>
            <a:r>
              <a:rPr lang="en-US" sz="2000"/>
              <a:t>Target firms with existing Microsoft suite contracts and massive data needs.</a:t>
            </a:r>
            <a:endParaRPr lang="en-US" sz="2000">
              <a:cs typeface="Calibri"/>
            </a:endParaRPr>
          </a:p>
          <a:p>
            <a:r>
              <a:rPr lang="en-US" sz="2400" b="1"/>
              <a:t>High Turnover Industries</a:t>
            </a:r>
            <a:endParaRPr lang="en-US" sz="2400" b="1">
              <a:cs typeface="Calibri"/>
            </a:endParaRPr>
          </a:p>
          <a:p>
            <a:pPr lvl="1"/>
            <a:r>
              <a:rPr lang="en-US" sz="2000"/>
              <a:t>Firms that employ high % of contract workers or “churn” employees.</a:t>
            </a:r>
            <a:endParaRPr lang="en-US" sz="2000">
              <a:cs typeface="Calibri"/>
            </a:endParaRPr>
          </a:p>
          <a:p>
            <a:r>
              <a:rPr lang="en-US" sz="2400" b="1"/>
              <a:t>Fast-Paced Project Teams</a:t>
            </a:r>
            <a:endParaRPr lang="en-US" sz="2400" b="1">
              <a:cs typeface="Calibri"/>
            </a:endParaRPr>
          </a:p>
          <a:p>
            <a:pPr lvl="1"/>
            <a:r>
              <a:rPr lang="en-US" sz="2000"/>
              <a:t>Teams that need to keep sprinting without interruption in event of a leave.</a:t>
            </a:r>
            <a:endParaRPr lang="en-US" sz="2000">
              <a:cs typeface="Calibri"/>
            </a:endParaRPr>
          </a:p>
          <a:p>
            <a:r>
              <a:rPr lang="en-US" sz="2400" b="1"/>
              <a:t>Freelance PC customers</a:t>
            </a:r>
            <a:endParaRPr lang="en-US" sz="2400" b="1">
              <a:cs typeface="Calibri"/>
            </a:endParaRPr>
          </a:p>
          <a:p>
            <a:pPr lvl="1"/>
            <a:r>
              <a:rPr lang="en-US" sz="2000"/>
              <a:t>Accountability for freelance developers, consultants, or graphic designers to preserve their routines, code, and other useful info.</a:t>
            </a:r>
            <a:endParaRPr lang="en-US" sz="2000">
              <a:cs typeface="Calibri"/>
            </a:endParaRPr>
          </a:p>
          <a:p>
            <a:endParaRPr lang="en-US" sz="2400"/>
          </a:p>
        </p:txBody>
      </p:sp>
      <p:pic>
        <p:nvPicPr>
          <p:cNvPr id="3074" name="Picture 2" descr="See the source image">
            <a:extLst>
              <a:ext uri="{FF2B5EF4-FFF2-40B4-BE49-F238E27FC236}">
                <a16:creationId xmlns:a16="http://schemas.microsoft.com/office/drawing/2014/main" id="{2DB4D1CB-F27C-4A1A-B56D-8C19ABFBB1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72" y="2114822"/>
            <a:ext cx="6096000" cy="29591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descr="See the source image">
            <a:extLst>
              <a:ext uri="{FF2B5EF4-FFF2-40B4-BE49-F238E27FC236}">
                <a16:creationId xmlns:a16="http://schemas.microsoft.com/office/drawing/2014/main" id="{50F7B06A-1732-4A2C-88D6-4A0EBBB5938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56595" y="3712255"/>
            <a:ext cx="3741647" cy="2494431"/>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87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122364"/>
            <a:chOff x="0" y="0"/>
            <a:chExt cx="12192000" cy="1122364"/>
          </a:xfrm>
        </p:grpSpPr>
        <p:pic>
          <p:nvPicPr>
            <p:cNvPr id="4" name="Picture 3"/>
            <p:cNvPicPr>
              <a:picLocks noChangeAspect="1"/>
            </p:cNvPicPr>
            <p:nvPr/>
          </p:nvPicPr>
          <p:blipFill>
            <a:blip r:embed="rId2"/>
            <a:stretch>
              <a:fillRect/>
            </a:stretch>
          </p:blipFill>
          <p:spPr>
            <a:xfrm>
              <a:off x="0" y="0"/>
              <a:ext cx="12192000" cy="1122364"/>
            </a:xfrm>
            <a:prstGeom prst="rect">
              <a:avLst/>
            </a:prstGeom>
          </p:spPr>
        </p:pic>
        <p:pic>
          <p:nvPicPr>
            <p:cNvPr id="5" name="Picture 4"/>
            <p:cNvPicPr>
              <a:picLocks noChangeAspect="1"/>
            </p:cNvPicPr>
            <p:nvPr/>
          </p:nvPicPr>
          <p:blipFill>
            <a:blip r:embed="rId3"/>
            <a:stretch>
              <a:fillRect/>
            </a:stretch>
          </p:blipFill>
          <p:spPr>
            <a:xfrm>
              <a:off x="10967234" y="0"/>
              <a:ext cx="925531" cy="1122363"/>
            </a:xfrm>
            <a:prstGeom prst="rect">
              <a:avLst/>
            </a:prstGeom>
          </p:spPr>
        </p:pic>
      </p:grpSp>
      <p:sp>
        <p:nvSpPr>
          <p:cNvPr id="7" name="TextBox 6">
            <a:extLst>
              <a:ext uri="{FF2B5EF4-FFF2-40B4-BE49-F238E27FC236}">
                <a16:creationId xmlns:a16="http://schemas.microsoft.com/office/drawing/2014/main" id="{7EFC94DA-46EF-4250-87B7-A1FA58602CA3}"/>
              </a:ext>
            </a:extLst>
          </p:cNvPr>
          <p:cNvSpPr txBox="1"/>
          <p:nvPr/>
        </p:nvSpPr>
        <p:spPr>
          <a:xfrm>
            <a:off x="393220" y="375249"/>
            <a:ext cx="48207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Building Block 2: Value Propositions</a:t>
            </a:r>
            <a:endParaRPr lang="en-US" sz="2400">
              <a:solidFill>
                <a:schemeClr val="bg1"/>
              </a:solidFill>
              <a:cs typeface="Calibri"/>
            </a:endParaRPr>
          </a:p>
        </p:txBody>
      </p:sp>
      <p:sp>
        <p:nvSpPr>
          <p:cNvPr id="8" name="Content Placeholder 3">
            <a:extLst>
              <a:ext uri="{FF2B5EF4-FFF2-40B4-BE49-F238E27FC236}">
                <a16:creationId xmlns:a16="http://schemas.microsoft.com/office/drawing/2014/main" id="{49CCF582-F376-44B2-BDCF-15FE46B5E9C0}"/>
              </a:ext>
            </a:extLst>
          </p:cNvPr>
          <p:cNvSpPr txBox="1">
            <a:spLocks/>
          </p:cNvSpPr>
          <p:nvPr/>
        </p:nvSpPr>
        <p:spPr>
          <a:xfrm>
            <a:off x="6769290" y="1895971"/>
            <a:ext cx="5252871" cy="4786538"/>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2400" b="1"/>
              <a:t>Categorized Intake Process</a:t>
            </a:r>
          </a:p>
          <a:p>
            <a:pPr lvl="1"/>
            <a:r>
              <a:rPr lang="en-US" sz="1800"/>
              <a:t>Interface stores timestamp, project, team, role, key words, and context on documents.</a:t>
            </a:r>
            <a:endParaRPr lang="en-US" sz="1800">
              <a:cs typeface="Calibri"/>
            </a:endParaRPr>
          </a:p>
          <a:p>
            <a:pPr lvl="1"/>
            <a:r>
              <a:rPr lang="en-US" sz="1800"/>
              <a:t>Document is submitted and stored with crucial info attached in the intake system.</a:t>
            </a:r>
          </a:p>
          <a:p>
            <a:pPr lvl="1"/>
            <a:endParaRPr lang="en-US" sz="900">
              <a:cs typeface="Calibri"/>
            </a:endParaRPr>
          </a:p>
          <a:p>
            <a:pPr marL="514350" indent="-514350">
              <a:buFont typeface="+mj-lt"/>
              <a:buAutoNum type="arabicPeriod"/>
            </a:pPr>
            <a:r>
              <a:rPr lang="en-US" sz="2400" b="1"/>
              <a:t>Email Reminder Integration</a:t>
            </a:r>
            <a:endParaRPr lang="en-US" sz="2400" b="1">
              <a:cs typeface="Calibri"/>
            </a:endParaRPr>
          </a:p>
          <a:p>
            <a:pPr lvl="1"/>
            <a:r>
              <a:rPr lang="en-US" sz="1800"/>
              <a:t>Firm sets cadence (weekly, monthly, quarterly).</a:t>
            </a:r>
            <a:endParaRPr lang="en-US" sz="1800">
              <a:cs typeface="Calibri"/>
            </a:endParaRPr>
          </a:p>
          <a:p>
            <a:pPr lvl="1"/>
            <a:r>
              <a:rPr lang="en-US" sz="1800"/>
              <a:t>Emails employees a reminder to submit and preserve work for the vault on timely basis.</a:t>
            </a:r>
            <a:endParaRPr lang="en-US" sz="1800">
              <a:cs typeface="Calibri"/>
            </a:endParaRPr>
          </a:p>
          <a:p>
            <a:pPr marL="457200" lvl="1" indent="0">
              <a:buNone/>
            </a:pPr>
            <a:endParaRPr lang="en-US" sz="1100">
              <a:cs typeface="Calibri"/>
            </a:endParaRPr>
          </a:p>
          <a:p>
            <a:pPr marL="514350" indent="-514350">
              <a:buFont typeface="+mj-lt"/>
              <a:buAutoNum type="arabicPeriod"/>
            </a:pPr>
            <a:r>
              <a:rPr lang="en-US" sz="2400" b="1"/>
              <a:t>Intuitive Search functions</a:t>
            </a:r>
            <a:endParaRPr lang="en-US" sz="2400" b="1">
              <a:cs typeface="Calibri"/>
            </a:endParaRPr>
          </a:p>
          <a:p>
            <a:pPr lvl="1"/>
            <a:r>
              <a:rPr lang="en-US" sz="1800"/>
              <a:t>Detailed search page for all intake form categories.</a:t>
            </a:r>
            <a:endParaRPr lang="en-US" sz="1800">
              <a:cs typeface="Calibri"/>
            </a:endParaRPr>
          </a:p>
          <a:p>
            <a:pPr lvl="1"/>
            <a:r>
              <a:rPr lang="en-US" sz="1800"/>
              <a:t>AI can “learn” and pull documents that it expects users to need based on search criteria.</a:t>
            </a:r>
            <a:endParaRPr lang="en-US" sz="1800">
              <a:cs typeface="Calibri"/>
            </a:endParaRPr>
          </a:p>
          <a:p>
            <a:pPr marL="914400" lvl="1" indent="-457200">
              <a:buFont typeface="+mj-lt"/>
              <a:buAutoNum type="arabicPeriod"/>
            </a:pPr>
            <a:endParaRPr lang="en-US" sz="1100">
              <a:cs typeface="Calibri"/>
            </a:endParaRPr>
          </a:p>
          <a:p>
            <a:pPr marL="514350" indent="-514350">
              <a:buFont typeface="+mj-lt"/>
              <a:buAutoNum type="arabicPeriod"/>
            </a:pPr>
            <a:r>
              <a:rPr lang="en-US" sz="2400" b="1"/>
              <a:t>Cloud Storage</a:t>
            </a:r>
            <a:endParaRPr lang="en-US" sz="2400" b="1">
              <a:cs typeface="Calibri"/>
            </a:endParaRPr>
          </a:p>
          <a:p>
            <a:pPr lvl="1"/>
            <a:r>
              <a:rPr lang="en-US" sz="1800"/>
              <a:t>Easy to implement storage available via the Azure framework for existing MS customers.</a:t>
            </a:r>
            <a:endParaRPr lang="en-US" sz="2400"/>
          </a:p>
          <a:p>
            <a:pPr lvl="1"/>
            <a:endParaRPr lang="en-US" sz="1800"/>
          </a:p>
        </p:txBody>
      </p:sp>
      <p:sp>
        <p:nvSpPr>
          <p:cNvPr id="9" name="TextBox 8">
            <a:extLst>
              <a:ext uri="{FF2B5EF4-FFF2-40B4-BE49-F238E27FC236}">
                <a16:creationId xmlns:a16="http://schemas.microsoft.com/office/drawing/2014/main" id="{03D93C1B-56E0-4D58-ABA5-210C4A9731B4}"/>
              </a:ext>
            </a:extLst>
          </p:cNvPr>
          <p:cNvSpPr txBox="1"/>
          <p:nvPr/>
        </p:nvSpPr>
        <p:spPr>
          <a:xfrm>
            <a:off x="1933433" y="1210872"/>
            <a:ext cx="8325134" cy="461665"/>
          </a:xfrm>
          <a:prstGeom prst="rect">
            <a:avLst/>
          </a:prstGeom>
          <a:noFill/>
        </p:spPr>
        <p:txBody>
          <a:bodyPr wrap="square" lIns="91440" tIns="45720" rIns="91440" bIns="45720" rtlCol="0" anchor="t">
            <a:spAutoFit/>
          </a:bodyPr>
          <a:lstStyle/>
          <a:p>
            <a:pPr algn="ctr"/>
            <a:r>
              <a:rPr lang="en-US" sz="2400">
                <a:solidFill>
                  <a:srgbClr val="C00000"/>
                </a:solidFill>
              </a:rPr>
              <a:t>What Do We Deliver to the Customer?</a:t>
            </a:r>
          </a:p>
        </p:txBody>
      </p:sp>
      <p:pic>
        <p:nvPicPr>
          <p:cNvPr id="1026" name="Picture 2" descr="See the source image">
            <a:extLst>
              <a:ext uri="{FF2B5EF4-FFF2-40B4-BE49-F238E27FC236}">
                <a16:creationId xmlns:a16="http://schemas.microsoft.com/office/drawing/2014/main" id="{77372168-0E70-43FE-9C60-9320D4068A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65" y="2236448"/>
            <a:ext cx="6029655" cy="3939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C120EDCE-F433-469C-8235-2334B0B254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325" y="2310844"/>
            <a:ext cx="5676395" cy="3784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51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122364"/>
            <a:chOff x="0" y="0"/>
            <a:chExt cx="12192000" cy="1122364"/>
          </a:xfrm>
        </p:grpSpPr>
        <p:pic>
          <p:nvPicPr>
            <p:cNvPr id="4" name="Picture 3"/>
            <p:cNvPicPr>
              <a:picLocks noChangeAspect="1"/>
            </p:cNvPicPr>
            <p:nvPr/>
          </p:nvPicPr>
          <p:blipFill>
            <a:blip r:embed="rId2"/>
            <a:stretch>
              <a:fillRect/>
            </a:stretch>
          </p:blipFill>
          <p:spPr>
            <a:xfrm>
              <a:off x="0" y="0"/>
              <a:ext cx="12192000" cy="1122364"/>
            </a:xfrm>
            <a:prstGeom prst="rect">
              <a:avLst/>
            </a:prstGeom>
          </p:spPr>
        </p:pic>
        <p:pic>
          <p:nvPicPr>
            <p:cNvPr id="5" name="Picture 4"/>
            <p:cNvPicPr>
              <a:picLocks noChangeAspect="1"/>
            </p:cNvPicPr>
            <p:nvPr/>
          </p:nvPicPr>
          <p:blipFill>
            <a:blip r:embed="rId3"/>
            <a:stretch>
              <a:fillRect/>
            </a:stretch>
          </p:blipFill>
          <p:spPr>
            <a:xfrm>
              <a:off x="10967234" y="0"/>
              <a:ext cx="925531" cy="1122363"/>
            </a:xfrm>
            <a:prstGeom prst="rect">
              <a:avLst/>
            </a:prstGeom>
          </p:spPr>
        </p:pic>
      </p:grpSp>
      <p:sp>
        <p:nvSpPr>
          <p:cNvPr id="7" name="TextBox 6">
            <a:extLst>
              <a:ext uri="{FF2B5EF4-FFF2-40B4-BE49-F238E27FC236}">
                <a16:creationId xmlns:a16="http://schemas.microsoft.com/office/drawing/2014/main" id="{7EFC94DA-46EF-4250-87B7-A1FA58602CA3}"/>
              </a:ext>
            </a:extLst>
          </p:cNvPr>
          <p:cNvSpPr txBox="1"/>
          <p:nvPr/>
        </p:nvSpPr>
        <p:spPr>
          <a:xfrm>
            <a:off x="393220" y="375249"/>
            <a:ext cx="48207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Building Block 3: Channels</a:t>
            </a:r>
            <a:endParaRPr lang="en-US" sz="2400">
              <a:solidFill>
                <a:schemeClr val="bg1"/>
              </a:solidFill>
              <a:cs typeface="Calibri"/>
            </a:endParaRPr>
          </a:p>
        </p:txBody>
      </p:sp>
      <p:sp>
        <p:nvSpPr>
          <p:cNvPr id="9" name="TextBox 8">
            <a:extLst>
              <a:ext uri="{FF2B5EF4-FFF2-40B4-BE49-F238E27FC236}">
                <a16:creationId xmlns:a16="http://schemas.microsoft.com/office/drawing/2014/main" id="{5FB51E98-F8B5-4579-BCC3-D9BDEB362D94}"/>
              </a:ext>
            </a:extLst>
          </p:cNvPr>
          <p:cNvSpPr txBox="1"/>
          <p:nvPr/>
        </p:nvSpPr>
        <p:spPr>
          <a:xfrm>
            <a:off x="1639019" y="1210872"/>
            <a:ext cx="8900228" cy="461665"/>
          </a:xfrm>
          <a:prstGeom prst="rect">
            <a:avLst/>
          </a:prstGeom>
          <a:noFill/>
        </p:spPr>
        <p:txBody>
          <a:bodyPr wrap="square" lIns="91440" tIns="45720" rIns="91440" bIns="45720" rtlCol="0" anchor="t">
            <a:spAutoFit/>
          </a:bodyPr>
          <a:lstStyle/>
          <a:p>
            <a:pPr algn="ctr"/>
            <a:r>
              <a:rPr lang="en-US" sz="2400">
                <a:solidFill>
                  <a:srgbClr val="C00000"/>
                </a:solidFill>
              </a:rPr>
              <a:t>Through Which Channels Do Our Customers Want to Be Reached?</a:t>
            </a:r>
          </a:p>
        </p:txBody>
      </p:sp>
      <p:sp>
        <p:nvSpPr>
          <p:cNvPr id="10" name="TextBox 9">
            <a:extLst>
              <a:ext uri="{FF2B5EF4-FFF2-40B4-BE49-F238E27FC236}">
                <a16:creationId xmlns:a16="http://schemas.microsoft.com/office/drawing/2014/main" id="{9EF6CC98-BAD2-4024-93E6-808206FE96A6}"/>
              </a:ext>
            </a:extLst>
          </p:cNvPr>
          <p:cNvSpPr txBox="1"/>
          <p:nvPr/>
        </p:nvSpPr>
        <p:spPr>
          <a:xfrm>
            <a:off x="442823" y="2065666"/>
            <a:ext cx="3846662" cy="57708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900" b="1"/>
              <a:t>Retail</a:t>
            </a:r>
            <a:endParaRPr lang="en-US" sz="1900" b="1">
              <a:cs typeface="Calibri"/>
            </a:endParaRPr>
          </a:p>
          <a:p>
            <a:pPr marL="742950" lvl="1" indent="-285750">
              <a:buFont typeface="Arial"/>
              <a:buChar char="•"/>
            </a:pPr>
            <a:r>
              <a:rPr lang="en-US" sz="1600">
                <a:cs typeface="Calibri"/>
              </a:rPr>
              <a:t>Customers leveraged through existing SaaS consumer markets.</a:t>
            </a:r>
          </a:p>
          <a:p>
            <a:pPr marL="285750" indent="-285750">
              <a:buFont typeface="Arial"/>
              <a:buChar char="•"/>
            </a:pPr>
            <a:r>
              <a:rPr lang="en-US" sz="1900" b="1">
                <a:cs typeface="Calibri"/>
              </a:rPr>
              <a:t>MSN Web Portal </a:t>
            </a:r>
            <a:endParaRPr lang="en-US" sz="1900">
              <a:cs typeface="Calibri"/>
            </a:endParaRPr>
          </a:p>
          <a:p>
            <a:pPr marL="742950" lvl="1" indent="-285750">
              <a:buFont typeface="Arial"/>
              <a:buChar char="•"/>
            </a:pPr>
            <a:r>
              <a:rPr lang="en-US" sz="1600">
                <a:cs typeface="Calibri"/>
              </a:rPr>
              <a:t>Utilize MSN portal to connect customers with Microsoft Store.</a:t>
            </a:r>
            <a:endParaRPr lang="en-US" sz="1600" b="1">
              <a:cs typeface="Calibri"/>
            </a:endParaRPr>
          </a:p>
          <a:p>
            <a:pPr marL="742950" lvl="1" indent="-285750">
              <a:buFont typeface="Arial"/>
              <a:buChar char="•"/>
            </a:pPr>
            <a:r>
              <a:rPr lang="en-US" sz="1600">
                <a:cs typeface="Calibri"/>
              </a:rPr>
              <a:t>Offer innovative enterprise solution via storefront.</a:t>
            </a:r>
          </a:p>
          <a:p>
            <a:pPr marL="285750" indent="-285750">
              <a:buFont typeface="Arial"/>
              <a:buChar char="•"/>
            </a:pPr>
            <a:r>
              <a:rPr lang="en-US" sz="1900" b="1">
                <a:cs typeface="Calibri"/>
              </a:rPr>
              <a:t>Microsoft Partner Network (MPN)</a:t>
            </a:r>
          </a:p>
          <a:p>
            <a:pPr marL="742950" lvl="1" indent="-285750">
              <a:buFont typeface="Arial"/>
              <a:buChar char="•"/>
            </a:pPr>
            <a:r>
              <a:rPr lang="en-US" sz="1600">
                <a:cs typeface="Calibri"/>
              </a:rPr>
              <a:t>Community-driven network allows existing Microsoft customers to easily integrate "Vault".</a:t>
            </a:r>
          </a:p>
          <a:p>
            <a:pPr marL="742950" lvl="1" indent="-285750">
              <a:buFont typeface="Arial"/>
              <a:buChar char="•"/>
            </a:pPr>
            <a:r>
              <a:rPr lang="en-US" sz="1600">
                <a:cs typeface="Calibri"/>
              </a:rPr>
              <a:t>MPN introduces engaging environment that supports service integration and business growth.</a:t>
            </a:r>
          </a:p>
          <a:p>
            <a:pPr marL="742950" lvl="1" indent="-285750">
              <a:buFont typeface="Arial"/>
              <a:buChar char="•"/>
            </a:pPr>
            <a:endParaRPr lang="en-US" sz="1900">
              <a:cs typeface="Calibri"/>
            </a:endParaRPr>
          </a:p>
          <a:p>
            <a:pPr marL="742950" lvl="1" indent="-285750">
              <a:buFont typeface="Arial"/>
              <a:buChar char="•"/>
            </a:pPr>
            <a:endParaRPr lang="en-US" sz="1900">
              <a:cs typeface="Calibri"/>
            </a:endParaRPr>
          </a:p>
          <a:p>
            <a:pPr marL="742950" lvl="1" indent="-285750">
              <a:buFont typeface="Arial"/>
              <a:buChar char="•"/>
            </a:pPr>
            <a:endParaRPr lang="en-US" sz="1900" b="1">
              <a:cs typeface="Calibri"/>
            </a:endParaRPr>
          </a:p>
          <a:p>
            <a:pPr marL="285750" indent="-285750">
              <a:buFont typeface="Arial"/>
              <a:buChar char="•"/>
            </a:pPr>
            <a:endParaRPr lang="en-US" sz="1900">
              <a:cs typeface="Calibri"/>
            </a:endParaRPr>
          </a:p>
          <a:p>
            <a:pPr marL="742950" lvl="1" indent="-285750">
              <a:buFont typeface="Arial"/>
              <a:buChar char="•"/>
            </a:pPr>
            <a:endParaRPr lang="en-US" sz="2200" b="1">
              <a:cs typeface="Calibri"/>
            </a:endParaRPr>
          </a:p>
        </p:txBody>
      </p:sp>
      <p:pic>
        <p:nvPicPr>
          <p:cNvPr id="11" name="Picture 11" descr="Logo, company name&#10;&#10;Description automatically generated">
            <a:extLst>
              <a:ext uri="{FF2B5EF4-FFF2-40B4-BE49-F238E27FC236}">
                <a16:creationId xmlns:a16="http://schemas.microsoft.com/office/drawing/2014/main" id="{F8282C64-8642-4176-A71E-5433864CC4FE}"/>
              </a:ext>
            </a:extLst>
          </p:cNvPr>
          <p:cNvPicPr>
            <a:picLocks noChangeAspect="1"/>
          </p:cNvPicPr>
          <p:nvPr/>
        </p:nvPicPr>
        <p:blipFill>
          <a:blip r:embed="rId4"/>
          <a:stretch>
            <a:fillRect/>
          </a:stretch>
        </p:blipFill>
        <p:spPr>
          <a:xfrm>
            <a:off x="8218099" y="1931992"/>
            <a:ext cx="3828690" cy="1789911"/>
          </a:xfrm>
          <a:prstGeom prst="rect">
            <a:avLst/>
          </a:prstGeom>
        </p:spPr>
      </p:pic>
      <p:pic>
        <p:nvPicPr>
          <p:cNvPr id="12" name="Picture 12" descr="Diagram&#10;&#10;Description automatically generated">
            <a:extLst>
              <a:ext uri="{FF2B5EF4-FFF2-40B4-BE49-F238E27FC236}">
                <a16:creationId xmlns:a16="http://schemas.microsoft.com/office/drawing/2014/main" id="{4C32D625-3F42-443A-A5C4-A73A30871710}"/>
              </a:ext>
            </a:extLst>
          </p:cNvPr>
          <p:cNvPicPr>
            <a:picLocks noChangeAspect="1"/>
          </p:cNvPicPr>
          <p:nvPr/>
        </p:nvPicPr>
        <p:blipFill>
          <a:blip r:embed="rId5"/>
          <a:stretch>
            <a:fillRect/>
          </a:stretch>
        </p:blipFill>
        <p:spPr>
          <a:xfrm>
            <a:off x="6299978" y="3721872"/>
            <a:ext cx="5273615" cy="3091806"/>
          </a:xfrm>
          <a:prstGeom prst="rect">
            <a:avLst/>
          </a:prstGeom>
        </p:spPr>
      </p:pic>
      <p:pic>
        <p:nvPicPr>
          <p:cNvPr id="14" name="Picture 14" descr="A picture containing toy&#10;&#10;Description automatically generated">
            <a:extLst>
              <a:ext uri="{FF2B5EF4-FFF2-40B4-BE49-F238E27FC236}">
                <a16:creationId xmlns:a16="http://schemas.microsoft.com/office/drawing/2014/main" id="{EEC54FB9-C425-4716-BF88-C20C89FFF1AF}"/>
              </a:ext>
            </a:extLst>
          </p:cNvPr>
          <p:cNvPicPr>
            <a:picLocks noChangeAspect="1"/>
          </p:cNvPicPr>
          <p:nvPr/>
        </p:nvPicPr>
        <p:blipFill>
          <a:blip r:embed="rId6"/>
          <a:stretch>
            <a:fillRect/>
          </a:stretch>
        </p:blipFill>
        <p:spPr>
          <a:xfrm>
            <a:off x="4420319" y="2005025"/>
            <a:ext cx="2924175" cy="1984772"/>
          </a:xfrm>
          <a:prstGeom prst="rect">
            <a:avLst/>
          </a:prstGeom>
        </p:spPr>
      </p:pic>
    </p:spTree>
    <p:extLst>
      <p:ext uri="{BB962C8B-B14F-4D97-AF65-F5344CB8AC3E}">
        <p14:creationId xmlns:p14="http://schemas.microsoft.com/office/powerpoint/2010/main" val="63561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122364"/>
            <a:chOff x="0" y="0"/>
            <a:chExt cx="12192000" cy="1122364"/>
          </a:xfrm>
        </p:grpSpPr>
        <p:pic>
          <p:nvPicPr>
            <p:cNvPr id="4" name="Picture 3"/>
            <p:cNvPicPr>
              <a:picLocks noChangeAspect="1"/>
            </p:cNvPicPr>
            <p:nvPr/>
          </p:nvPicPr>
          <p:blipFill>
            <a:blip r:embed="rId2"/>
            <a:stretch>
              <a:fillRect/>
            </a:stretch>
          </p:blipFill>
          <p:spPr>
            <a:xfrm>
              <a:off x="0" y="0"/>
              <a:ext cx="12192000" cy="1122364"/>
            </a:xfrm>
            <a:prstGeom prst="rect">
              <a:avLst/>
            </a:prstGeom>
          </p:spPr>
        </p:pic>
        <p:pic>
          <p:nvPicPr>
            <p:cNvPr id="5" name="Picture 4"/>
            <p:cNvPicPr>
              <a:picLocks noChangeAspect="1"/>
            </p:cNvPicPr>
            <p:nvPr/>
          </p:nvPicPr>
          <p:blipFill>
            <a:blip r:embed="rId3"/>
            <a:stretch>
              <a:fillRect/>
            </a:stretch>
          </p:blipFill>
          <p:spPr>
            <a:xfrm>
              <a:off x="10967234" y="0"/>
              <a:ext cx="925531" cy="1122363"/>
            </a:xfrm>
            <a:prstGeom prst="rect">
              <a:avLst/>
            </a:prstGeom>
          </p:spPr>
        </p:pic>
      </p:grpSp>
      <p:sp>
        <p:nvSpPr>
          <p:cNvPr id="7" name="TextBox 6">
            <a:extLst>
              <a:ext uri="{FF2B5EF4-FFF2-40B4-BE49-F238E27FC236}">
                <a16:creationId xmlns:a16="http://schemas.microsoft.com/office/drawing/2014/main" id="{7EFC94DA-46EF-4250-87B7-A1FA58602CA3}"/>
              </a:ext>
            </a:extLst>
          </p:cNvPr>
          <p:cNvSpPr txBox="1"/>
          <p:nvPr/>
        </p:nvSpPr>
        <p:spPr>
          <a:xfrm>
            <a:off x="393220" y="375249"/>
            <a:ext cx="591204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Building Block 4: Customer Relationships</a:t>
            </a:r>
            <a:endParaRPr lang="en-US" sz="2400">
              <a:solidFill>
                <a:schemeClr val="bg1"/>
              </a:solidFill>
              <a:cs typeface="Calibri"/>
            </a:endParaRPr>
          </a:p>
        </p:txBody>
      </p:sp>
      <p:sp>
        <p:nvSpPr>
          <p:cNvPr id="9" name="TextBox 8">
            <a:extLst>
              <a:ext uri="{FF2B5EF4-FFF2-40B4-BE49-F238E27FC236}">
                <a16:creationId xmlns:a16="http://schemas.microsoft.com/office/drawing/2014/main" id="{314C94CA-0A7A-4D71-A497-EF14D63A8505}"/>
              </a:ext>
            </a:extLst>
          </p:cNvPr>
          <p:cNvSpPr txBox="1"/>
          <p:nvPr/>
        </p:nvSpPr>
        <p:spPr>
          <a:xfrm>
            <a:off x="1121434" y="1210872"/>
            <a:ext cx="9949775" cy="461665"/>
          </a:xfrm>
          <a:prstGeom prst="rect">
            <a:avLst/>
          </a:prstGeom>
          <a:noFill/>
        </p:spPr>
        <p:txBody>
          <a:bodyPr wrap="square" lIns="91440" tIns="45720" rIns="91440" bIns="45720" rtlCol="0" anchor="t">
            <a:spAutoFit/>
          </a:bodyPr>
          <a:lstStyle/>
          <a:p>
            <a:pPr algn="ctr"/>
            <a:r>
              <a:rPr lang="en-US" sz="2400">
                <a:solidFill>
                  <a:srgbClr val="C00000"/>
                </a:solidFill>
              </a:rPr>
              <a:t>What Relationship Do Customers Expect to be Established and Maintained?</a:t>
            </a:r>
          </a:p>
        </p:txBody>
      </p:sp>
      <p:sp>
        <p:nvSpPr>
          <p:cNvPr id="3" name="TextBox 2">
            <a:extLst>
              <a:ext uri="{FF2B5EF4-FFF2-40B4-BE49-F238E27FC236}">
                <a16:creationId xmlns:a16="http://schemas.microsoft.com/office/drawing/2014/main" id="{9D6135E1-C50B-4EA5-AF9B-0E2DD9F1FD43}"/>
              </a:ext>
            </a:extLst>
          </p:cNvPr>
          <p:cNvSpPr txBox="1"/>
          <p:nvPr/>
        </p:nvSpPr>
        <p:spPr>
          <a:xfrm>
            <a:off x="6866104" y="1634134"/>
            <a:ext cx="3759199"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endParaRPr lang="en-US" b="1">
              <a:ea typeface="+mn-lt"/>
              <a:cs typeface="+mn-lt"/>
            </a:endParaRPr>
          </a:p>
          <a:p>
            <a:pPr marL="742950" lvl="1" indent="-285750">
              <a:buFont typeface="Arial,Sans-Serif"/>
              <a:buChar char="•"/>
            </a:pPr>
            <a:endParaRPr lang="en-US" sz="1600">
              <a:ea typeface="+mn-lt"/>
              <a:cs typeface="+mn-lt"/>
            </a:endParaRPr>
          </a:p>
          <a:p>
            <a:pPr marL="285750" indent="-285750">
              <a:buFont typeface="Arial,Sans-Serif"/>
              <a:buChar char="•"/>
            </a:pPr>
            <a:r>
              <a:rPr lang="en-US" b="1">
                <a:ea typeface="+mn-lt"/>
                <a:cs typeface="+mn-lt"/>
              </a:rPr>
              <a:t>Service Integration</a:t>
            </a:r>
          </a:p>
          <a:p>
            <a:pPr marL="742950" lvl="1" indent="-285750">
              <a:buFont typeface="Arial,Sans-Serif"/>
              <a:buChar char="•"/>
            </a:pPr>
            <a:r>
              <a:rPr lang="en-US" sz="1400">
                <a:ea typeface="+mn-lt"/>
                <a:cs typeface="+mn-lt"/>
              </a:rPr>
              <a:t>Vault's innovative solutions integrate into existing Microsoft platforms.</a:t>
            </a:r>
          </a:p>
          <a:p>
            <a:pPr marL="285750" indent="-285750">
              <a:buFont typeface="Arial,Sans-Serif"/>
              <a:buChar char="•"/>
            </a:pPr>
            <a:r>
              <a:rPr lang="en-US" b="1">
                <a:ea typeface="+mn-lt"/>
                <a:cs typeface="+mn-lt"/>
              </a:rPr>
              <a:t>Automated Services</a:t>
            </a:r>
          </a:p>
          <a:p>
            <a:pPr marL="742950" lvl="1" indent="-285750">
              <a:buFont typeface="Arial,Sans-Serif"/>
              <a:buChar char="•"/>
            </a:pPr>
            <a:r>
              <a:rPr lang="en-US" sz="1400">
                <a:ea typeface="+mn-lt"/>
                <a:cs typeface="+mn-lt"/>
              </a:rPr>
              <a:t>Workflow processes automate storage and preservation.</a:t>
            </a:r>
          </a:p>
          <a:p>
            <a:pPr marL="742950" lvl="1" indent="-285750">
              <a:buFont typeface="Arial,Sans-Serif"/>
              <a:buChar char="•"/>
            </a:pPr>
            <a:r>
              <a:rPr lang="en-US" sz="1400">
                <a:ea typeface="+mn-lt"/>
                <a:cs typeface="+mn-lt"/>
              </a:rPr>
              <a:t>Crafted to each customer's preferences and organizational structure.</a:t>
            </a:r>
          </a:p>
          <a:p>
            <a:pPr marL="285750" indent="-285750">
              <a:buFont typeface="Arial,Sans-Serif"/>
              <a:buChar char="•"/>
            </a:pPr>
            <a:endParaRPr lang="en-US">
              <a:ea typeface="+mn-lt"/>
              <a:cs typeface="+mn-lt"/>
            </a:endParaRPr>
          </a:p>
          <a:p>
            <a:pPr marL="742950" lvl="1" indent="-285750">
              <a:buFont typeface="Arial,Sans-Serif"/>
              <a:buChar char="•"/>
            </a:pPr>
            <a:endParaRPr lang="en-US" sz="1600">
              <a:ea typeface="+mn-lt"/>
              <a:cs typeface="+mn-lt"/>
            </a:endParaRPr>
          </a:p>
          <a:p>
            <a:pPr marL="285750" indent="-285750">
              <a:buFont typeface="Arial,Sans-Serif"/>
              <a:buChar char="•"/>
            </a:pPr>
            <a:endParaRPr lang="en-US" sz="1600">
              <a:ea typeface="+mn-lt"/>
              <a:cs typeface="+mn-lt"/>
            </a:endParaRPr>
          </a:p>
          <a:p>
            <a:pPr marL="742950" lvl="1" indent="-285750">
              <a:buFont typeface="Arial,Sans-Serif"/>
              <a:buChar char="•"/>
            </a:pPr>
            <a:endParaRPr lang="en-US" sz="1600">
              <a:ea typeface="+mn-lt"/>
              <a:cs typeface="+mn-lt"/>
            </a:endParaRPr>
          </a:p>
          <a:p>
            <a:pPr marL="742950" lvl="1" indent="-285750" algn="l">
              <a:buFont typeface="Arial,Sans-Serif"/>
              <a:buChar char="•"/>
            </a:pPr>
            <a:endParaRPr lang="en-US">
              <a:cs typeface="Calibri"/>
            </a:endParaRPr>
          </a:p>
          <a:p>
            <a:pPr marL="742950" lvl="1" indent="-285750">
              <a:buFont typeface="Arial,Sans-Serif"/>
              <a:buChar char="•"/>
            </a:pPr>
            <a:endParaRPr lang="en-US">
              <a:cs typeface="Calibri"/>
            </a:endParaRPr>
          </a:p>
          <a:p>
            <a:pPr marL="742950" lvl="1" indent="-285750">
              <a:buFont typeface="Arial,Sans-Serif"/>
              <a:buChar char="•"/>
            </a:pPr>
            <a:endParaRPr lang="en-US">
              <a:cs typeface="Calibri"/>
            </a:endParaRPr>
          </a:p>
          <a:p>
            <a:pPr marL="285750" indent="-285750">
              <a:buFont typeface="Arial,Sans-Serif"/>
              <a:buChar char="•"/>
            </a:pPr>
            <a:endParaRPr lang="en-US">
              <a:cs typeface="Calibri"/>
            </a:endParaRPr>
          </a:p>
          <a:p>
            <a:pPr marL="742950" lvl="1" indent="-285750">
              <a:buFont typeface="Arial,Sans-Serif"/>
              <a:buChar char="•"/>
            </a:pPr>
            <a:endParaRPr lang="en-US">
              <a:cs typeface="Calibri"/>
            </a:endParaRPr>
          </a:p>
          <a:p>
            <a:endParaRPr lang="en-US">
              <a:cs typeface="Calibri"/>
            </a:endParaRPr>
          </a:p>
        </p:txBody>
      </p:sp>
      <p:sp>
        <p:nvSpPr>
          <p:cNvPr id="2" name="TextBox 1">
            <a:extLst>
              <a:ext uri="{FF2B5EF4-FFF2-40B4-BE49-F238E27FC236}">
                <a16:creationId xmlns:a16="http://schemas.microsoft.com/office/drawing/2014/main" id="{DB3DCC53-7B23-489A-9423-6666685C3AFD}"/>
              </a:ext>
            </a:extLst>
          </p:cNvPr>
          <p:cNvSpPr txBox="1"/>
          <p:nvPr/>
        </p:nvSpPr>
        <p:spPr>
          <a:xfrm>
            <a:off x="6867615" y="4027009"/>
            <a:ext cx="3872900"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b="1">
                <a:ea typeface="+mn-lt"/>
                <a:cs typeface="+mn-lt"/>
              </a:rPr>
              <a:t>Co-Creation</a:t>
            </a:r>
            <a:endParaRPr lang="en-US">
              <a:ea typeface="+mn-lt"/>
              <a:cs typeface="+mn-lt"/>
            </a:endParaRPr>
          </a:p>
          <a:p>
            <a:pPr marL="742950" lvl="1" indent="-285750">
              <a:buFont typeface="Arial,Sans-Serif"/>
              <a:buChar char="•"/>
            </a:pPr>
            <a:r>
              <a:rPr lang="en-US" sz="1400">
                <a:ea typeface="+mn-lt"/>
                <a:cs typeface="+mn-lt"/>
              </a:rPr>
              <a:t>Feedback driven iterative process given to Vault solution.</a:t>
            </a:r>
          </a:p>
          <a:p>
            <a:pPr marL="1200150" lvl="2" indent="-285750">
              <a:buFont typeface="Arial,Sans-Serif"/>
              <a:buChar char="•"/>
            </a:pPr>
            <a:r>
              <a:rPr lang="en-US" sz="1400">
                <a:ea typeface="+mn-lt"/>
                <a:cs typeface="+mn-lt"/>
              </a:rPr>
              <a:t>Similar to MPN network.</a:t>
            </a:r>
          </a:p>
          <a:p>
            <a:pPr marL="742950" lvl="1" indent="-285750">
              <a:buFont typeface="Arial,Sans-Serif"/>
              <a:buChar char="•"/>
            </a:pPr>
            <a:r>
              <a:rPr lang="en-US" sz="1400">
                <a:ea typeface="+mn-lt"/>
                <a:cs typeface="+mn-lt"/>
              </a:rPr>
              <a:t>Specific organizational needs supported.</a:t>
            </a:r>
          </a:p>
          <a:p>
            <a:pPr marL="285750" indent="-285750">
              <a:buFont typeface="Arial,Sans-Serif"/>
              <a:buChar char="•"/>
            </a:pPr>
            <a:r>
              <a:rPr lang="en-US" b="1">
                <a:ea typeface="+mn-lt"/>
                <a:cs typeface="+mn-lt"/>
              </a:rPr>
              <a:t>Platform Support</a:t>
            </a:r>
            <a:endParaRPr lang="en-US">
              <a:ea typeface="+mn-lt"/>
              <a:cs typeface="+mn-lt"/>
            </a:endParaRPr>
          </a:p>
          <a:p>
            <a:pPr marL="742950" lvl="1" indent="-285750">
              <a:buFont typeface="Arial,Sans-Serif"/>
              <a:buChar char="•"/>
            </a:pPr>
            <a:r>
              <a:rPr lang="en-US" sz="1400">
                <a:ea typeface="+mn-lt"/>
                <a:cs typeface="+mn-lt"/>
              </a:rPr>
              <a:t>Users able to continue using existing cloud services alongside Vault.</a:t>
            </a:r>
            <a:r>
              <a:rPr lang="en-US">
                <a:ea typeface="+mn-lt"/>
                <a:cs typeface="+mn-lt"/>
              </a:rPr>
              <a:t> </a:t>
            </a:r>
          </a:p>
          <a:p>
            <a:pPr marL="1200150" lvl="2" indent="-285750">
              <a:buFont typeface="Arial,Sans-Serif"/>
              <a:buChar char="•"/>
            </a:pPr>
            <a:r>
              <a:rPr lang="en-US" sz="1400">
                <a:ea typeface="+mn-lt"/>
                <a:cs typeface="+mn-lt"/>
              </a:rPr>
              <a:t>Microsoft 365</a:t>
            </a:r>
          </a:p>
          <a:p>
            <a:pPr marL="1200150" lvl="2" indent="-285750" algn="l">
              <a:buFont typeface="Arial,Sans-Serif"/>
              <a:buChar char="•"/>
            </a:pPr>
            <a:r>
              <a:rPr lang="en-US" sz="1400">
                <a:cs typeface="Calibri"/>
              </a:rPr>
              <a:t>Azure</a:t>
            </a:r>
          </a:p>
          <a:p>
            <a:pPr marL="1200150" lvl="2" indent="-285750">
              <a:buFont typeface="Arial,Sans-Serif"/>
              <a:buChar char="•"/>
            </a:pPr>
            <a:endParaRPr lang="en-US">
              <a:cs typeface="Calibri"/>
            </a:endParaRPr>
          </a:p>
          <a:p>
            <a:pPr marL="742950" lvl="1" indent="-285750">
              <a:buFont typeface="Arial,Sans-Serif"/>
              <a:buChar char="•"/>
            </a:pPr>
            <a:endParaRPr lang="en-US">
              <a:cs typeface="Calibri"/>
            </a:endParaRPr>
          </a:p>
          <a:p>
            <a:endParaRPr lang="en-US">
              <a:cs typeface="Calibri"/>
            </a:endParaRPr>
          </a:p>
        </p:txBody>
      </p:sp>
      <p:pic>
        <p:nvPicPr>
          <p:cNvPr id="10" name="Picture 10" descr="A picture containing shape&#10;&#10;Description automatically generated">
            <a:extLst>
              <a:ext uri="{FF2B5EF4-FFF2-40B4-BE49-F238E27FC236}">
                <a16:creationId xmlns:a16="http://schemas.microsoft.com/office/drawing/2014/main" id="{E9729061-F482-4BA3-A75E-692622C83E7D}"/>
              </a:ext>
            </a:extLst>
          </p:cNvPr>
          <p:cNvPicPr>
            <a:picLocks noChangeAspect="1"/>
          </p:cNvPicPr>
          <p:nvPr/>
        </p:nvPicPr>
        <p:blipFill>
          <a:blip r:embed="rId4"/>
          <a:stretch>
            <a:fillRect/>
          </a:stretch>
        </p:blipFill>
        <p:spPr>
          <a:xfrm>
            <a:off x="509588" y="1949387"/>
            <a:ext cx="5553074" cy="3206876"/>
          </a:xfrm>
          <a:prstGeom prst="rect">
            <a:avLst/>
          </a:prstGeom>
        </p:spPr>
      </p:pic>
      <p:pic>
        <p:nvPicPr>
          <p:cNvPr id="11" name="Picture 11" descr="Logo&#10;&#10;Description automatically generated">
            <a:extLst>
              <a:ext uri="{FF2B5EF4-FFF2-40B4-BE49-F238E27FC236}">
                <a16:creationId xmlns:a16="http://schemas.microsoft.com/office/drawing/2014/main" id="{5739A684-70A7-4C29-8618-F6E1A084C5E0}"/>
              </a:ext>
            </a:extLst>
          </p:cNvPr>
          <p:cNvPicPr>
            <a:picLocks noChangeAspect="1"/>
          </p:cNvPicPr>
          <p:nvPr/>
        </p:nvPicPr>
        <p:blipFill rotWithShape="1">
          <a:blip r:embed="rId5"/>
          <a:srcRect l="33" t="26981" r="2279" b="27195"/>
          <a:stretch/>
        </p:blipFill>
        <p:spPr>
          <a:xfrm>
            <a:off x="282111" y="5301577"/>
            <a:ext cx="4494682" cy="1401522"/>
          </a:xfrm>
          <a:prstGeom prst="rect">
            <a:avLst/>
          </a:prstGeom>
        </p:spPr>
      </p:pic>
    </p:spTree>
    <p:extLst>
      <p:ext uri="{BB962C8B-B14F-4D97-AF65-F5344CB8AC3E}">
        <p14:creationId xmlns:p14="http://schemas.microsoft.com/office/powerpoint/2010/main" val="325640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122364"/>
            <a:chOff x="0" y="0"/>
            <a:chExt cx="12192000" cy="1122364"/>
          </a:xfrm>
        </p:grpSpPr>
        <p:pic>
          <p:nvPicPr>
            <p:cNvPr id="4" name="Picture 3"/>
            <p:cNvPicPr>
              <a:picLocks noChangeAspect="1"/>
            </p:cNvPicPr>
            <p:nvPr/>
          </p:nvPicPr>
          <p:blipFill>
            <a:blip r:embed="rId2"/>
            <a:stretch>
              <a:fillRect/>
            </a:stretch>
          </p:blipFill>
          <p:spPr>
            <a:xfrm>
              <a:off x="0" y="0"/>
              <a:ext cx="12192000" cy="1122364"/>
            </a:xfrm>
            <a:prstGeom prst="rect">
              <a:avLst/>
            </a:prstGeom>
          </p:spPr>
        </p:pic>
        <p:pic>
          <p:nvPicPr>
            <p:cNvPr id="5" name="Picture 4"/>
            <p:cNvPicPr>
              <a:picLocks noChangeAspect="1"/>
            </p:cNvPicPr>
            <p:nvPr/>
          </p:nvPicPr>
          <p:blipFill>
            <a:blip r:embed="rId3"/>
            <a:stretch>
              <a:fillRect/>
            </a:stretch>
          </p:blipFill>
          <p:spPr>
            <a:xfrm>
              <a:off x="10967234" y="0"/>
              <a:ext cx="925531" cy="1122363"/>
            </a:xfrm>
            <a:prstGeom prst="rect">
              <a:avLst/>
            </a:prstGeom>
          </p:spPr>
        </p:pic>
      </p:grpSp>
      <p:sp>
        <p:nvSpPr>
          <p:cNvPr id="7" name="TextBox 6">
            <a:extLst>
              <a:ext uri="{FF2B5EF4-FFF2-40B4-BE49-F238E27FC236}">
                <a16:creationId xmlns:a16="http://schemas.microsoft.com/office/drawing/2014/main" id="{7EFC94DA-46EF-4250-87B7-A1FA58602CA3}"/>
              </a:ext>
            </a:extLst>
          </p:cNvPr>
          <p:cNvSpPr txBox="1"/>
          <p:nvPr/>
        </p:nvSpPr>
        <p:spPr>
          <a:xfrm>
            <a:off x="393220" y="375249"/>
            <a:ext cx="48207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Building Block 5: Revenue Streams</a:t>
            </a:r>
            <a:endParaRPr lang="en-US" sz="2400">
              <a:solidFill>
                <a:schemeClr val="bg1"/>
              </a:solidFill>
              <a:cs typeface="Calibri"/>
            </a:endParaRPr>
          </a:p>
        </p:txBody>
      </p:sp>
      <p:sp>
        <p:nvSpPr>
          <p:cNvPr id="9" name="TextBox 8">
            <a:extLst>
              <a:ext uri="{FF2B5EF4-FFF2-40B4-BE49-F238E27FC236}">
                <a16:creationId xmlns:a16="http://schemas.microsoft.com/office/drawing/2014/main" id="{9DF6278B-432C-425F-8833-A10779A7FC0A}"/>
              </a:ext>
            </a:extLst>
          </p:cNvPr>
          <p:cNvSpPr txBox="1"/>
          <p:nvPr/>
        </p:nvSpPr>
        <p:spPr>
          <a:xfrm>
            <a:off x="1933433" y="1210872"/>
            <a:ext cx="8325134" cy="461665"/>
          </a:xfrm>
          <a:prstGeom prst="rect">
            <a:avLst/>
          </a:prstGeom>
          <a:noFill/>
        </p:spPr>
        <p:txBody>
          <a:bodyPr wrap="square" lIns="91440" tIns="45720" rIns="91440" bIns="45720" rtlCol="0" anchor="t">
            <a:spAutoFit/>
          </a:bodyPr>
          <a:lstStyle/>
          <a:p>
            <a:pPr algn="ctr"/>
            <a:r>
              <a:rPr lang="en-US" sz="2400">
                <a:solidFill>
                  <a:srgbClr val="C00000"/>
                </a:solidFill>
              </a:rPr>
              <a:t>How and For What are Customers Willing to Pay?</a:t>
            </a:r>
          </a:p>
        </p:txBody>
      </p:sp>
      <p:sp>
        <p:nvSpPr>
          <p:cNvPr id="2" name="TextBox 1">
            <a:extLst>
              <a:ext uri="{FF2B5EF4-FFF2-40B4-BE49-F238E27FC236}">
                <a16:creationId xmlns:a16="http://schemas.microsoft.com/office/drawing/2014/main" id="{7F743D52-3ECF-4A78-977D-14A779D70B0E}"/>
              </a:ext>
            </a:extLst>
          </p:cNvPr>
          <p:cNvSpPr txBox="1"/>
          <p:nvPr/>
        </p:nvSpPr>
        <p:spPr>
          <a:xfrm>
            <a:off x="131233" y="1623484"/>
            <a:ext cx="7410451"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b="1">
                <a:ea typeface="+mn-lt"/>
                <a:cs typeface="+mn-lt"/>
              </a:rPr>
              <a:t>Download Sales </a:t>
            </a:r>
            <a:endParaRPr lang="en-US" sz="2200" b="1">
              <a:cs typeface="Calibri"/>
            </a:endParaRPr>
          </a:p>
          <a:p>
            <a:pPr marL="742950" lvl="1" indent="-285750">
              <a:buFont typeface="Arial"/>
              <a:buChar char="•"/>
            </a:pPr>
            <a:r>
              <a:rPr lang="en-US">
                <a:ea typeface="+mn-lt"/>
                <a:cs typeface="+mn-lt"/>
              </a:rPr>
              <a:t>From accessing the Vault features. </a:t>
            </a:r>
            <a:endParaRPr lang="en-US">
              <a:cs typeface="Calibri" panose="020F0502020204030204"/>
            </a:endParaRPr>
          </a:p>
          <a:p>
            <a:pPr marL="285750" indent="-285750">
              <a:buFont typeface="Arial"/>
              <a:buChar char="•"/>
            </a:pPr>
            <a:r>
              <a:rPr lang="en-US" sz="2200" b="1">
                <a:ea typeface="+mn-lt"/>
                <a:cs typeface="+mn-lt"/>
              </a:rPr>
              <a:t>Annual Subscription</a:t>
            </a:r>
            <a:r>
              <a:rPr lang="en-US" b="1">
                <a:ea typeface="+mn-lt"/>
                <a:cs typeface="+mn-lt"/>
              </a:rPr>
              <a:t> </a:t>
            </a:r>
            <a:endParaRPr lang="en-US" b="1">
              <a:cs typeface="Calibri" panose="020F0502020204030204"/>
            </a:endParaRPr>
          </a:p>
          <a:p>
            <a:pPr marL="742950" lvl="1" indent="-285750">
              <a:buFont typeface="Arial"/>
              <a:buChar char="•"/>
            </a:pPr>
            <a:r>
              <a:rPr lang="en-US">
                <a:ea typeface="+mn-lt"/>
                <a:cs typeface="+mn-lt"/>
              </a:rPr>
              <a:t>A per-user fee, monthly or annually, during the subscription term. </a:t>
            </a:r>
            <a:endParaRPr lang="en-US">
              <a:cs typeface="Calibri" panose="020F0502020204030204"/>
            </a:endParaRPr>
          </a:p>
          <a:p>
            <a:pPr marL="285750" indent="-285750">
              <a:buFont typeface="Arial"/>
              <a:buChar char="•"/>
            </a:pPr>
            <a:r>
              <a:rPr lang="en-US" sz="2200" b="1">
                <a:ea typeface="+mn-lt"/>
                <a:cs typeface="+mn-lt"/>
              </a:rPr>
              <a:t>Operating System Upgrade Trial </a:t>
            </a:r>
            <a:endParaRPr lang="en-US" sz="2200">
              <a:cs typeface="Calibri" panose="020F0502020204030204"/>
            </a:endParaRPr>
          </a:p>
          <a:p>
            <a:pPr marL="742950" lvl="1" indent="-285750">
              <a:buFont typeface="Arial"/>
              <a:buChar char="•"/>
            </a:pPr>
            <a:r>
              <a:rPr lang="en-US">
                <a:ea typeface="+mn-lt"/>
                <a:cs typeface="+mn-lt"/>
              </a:rPr>
              <a:t>From acquisition of upgrades by key users. </a:t>
            </a:r>
            <a:endParaRPr lang="en-US">
              <a:cs typeface="Calibri" panose="020F0502020204030204"/>
            </a:endParaRPr>
          </a:p>
          <a:p>
            <a:pPr marL="285750" indent="-285750">
              <a:buFont typeface="Arial"/>
              <a:buChar char="•"/>
            </a:pPr>
            <a:r>
              <a:rPr lang="en-US" sz="2200" b="1">
                <a:ea typeface="+mn-lt"/>
                <a:cs typeface="+mn-lt"/>
              </a:rPr>
              <a:t>Advertising Fees</a:t>
            </a:r>
            <a:r>
              <a:rPr lang="en-US" sz="2200">
                <a:ea typeface="+mn-lt"/>
                <a:cs typeface="+mn-lt"/>
              </a:rPr>
              <a:t> </a:t>
            </a:r>
            <a:endParaRPr lang="en-US" sz="2200">
              <a:cs typeface="Calibri" panose="020F0502020204030204"/>
            </a:endParaRPr>
          </a:p>
          <a:p>
            <a:pPr marL="742950" lvl="1" indent="-285750">
              <a:buFont typeface="Arial"/>
              <a:buChar char="•"/>
            </a:pPr>
            <a:r>
              <a:rPr lang="en-US">
                <a:ea typeface="+mn-lt"/>
                <a:cs typeface="+mn-lt"/>
              </a:rPr>
              <a:t>Allowing organizations to use the interface for advertising. </a:t>
            </a:r>
            <a:endParaRPr lang="en-US">
              <a:cs typeface="Calibri" panose="020F0502020204030204"/>
            </a:endParaRPr>
          </a:p>
          <a:p>
            <a:pPr marL="285750" indent="-285750">
              <a:buFont typeface="Arial"/>
              <a:buChar char="•"/>
            </a:pPr>
            <a:r>
              <a:rPr lang="en-US" sz="2200" b="1">
                <a:ea typeface="+mn-lt"/>
                <a:cs typeface="+mn-lt"/>
              </a:rPr>
              <a:t>Licensing </a:t>
            </a:r>
            <a:endParaRPr lang="en-US" sz="2200" b="1">
              <a:cs typeface="Calibri"/>
            </a:endParaRPr>
          </a:p>
          <a:p>
            <a:pPr marL="742950" lvl="1" indent="-285750">
              <a:buFont typeface="Arial"/>
              <a:buChar char="•"/>
            </a:pPr>
            <a:r>
              <a:rPr lang="en-US">
                <a:ea typeface="+mn-lt"/>
                <a:cs typeface="+mn-lt"/>
              </a:rPr>
              <a:t>One time purchase with indefinite rights for customers.</a:t>
            </a:r>
            <a:endParaRPr lang="en-US">
              <a:cs typeface="Calibri" panose="020F0502020204030204"/>
            </a:endParaRPr>
          </a:p>
        </p:txBody>
      </p:sp>
      <p:pic>
        <p:nvPicPr>
          <p:cNvPr id="3" name="Picture 7" descr="A picture containing text, electronics, keyboard&#10;&#10;Description automatically generated">
            <a:extLst>
              <a:ext uri="{FF2B5EF4-FFF2-40B4-BE49-F238E27FC236}">
                <a16:creationId xmlns:a16="http://schemas.microsoft.com/office/drawing/2014/main" id="{8FFFD598-449B-46BF-8D8C-0A59BE7FDECC}"/>
              </a:ext>
            </a:extLst>
          </p:cNvPr>
          <p:cNvPicPr>
            <a:picLocks noChangeAspect="1"/>
          </p:cNvPicPr>
          <p:nvPr/>
        </p:nvPicPr>
        <p:blipFill>
          <a:blip r:embed="rId4"/>
          <a:stretch>
            <a:fillRect/>
          </a:stretch>
        </p:blipFill>
        <p:spPr>
          <a:xfrm>
            <a:off x="7469875" y="1828268"/>
            <a:ext cx="4425951" cy="2122364"/>
          </a:xfrm>
          <a:prstGeom prst="rect">
            <a:avLst/>
          </a:prstGeom>
        </p:spPr>
      </p:pic>
      <p:pic>
        <p:nvPicPr>
          <p:cNvPr id="10" name="Picture 10" descr="Diagram&#10;&#10;Description automatically generated">
            <a:extLst>
              <a:ext uri="{FF2B5EF4-FFF2-40B4-BE49-F238E27FC236}">
                <a16:creationId xmlns:a16="http://schemas.microsoft.com/office/drawing/2014/main" id="{FB8070AD-BB22-439F-8AB0-186FA7A870F7}"/>
              </a:ext>
            </a:extLst>
          </p:cNvPr>
          <p:cNvPicPr>
            <a:picLocks noChangeAspect="1"/>
          </p:cNvPicPr>
          <p:nvPr/>
        </p:nvPicPr>
        <p:blipFill>
          <a:blip r:embed="rId5"/>
          <a:stretch>
            <a:fillRect/>
          </a:stretch>
        </p:blipFill>
        <p:spPr>
          <a:xfrm>
            <a:off x="395817" y="4674415"/>
            <a:ext cx="4891616" cy="2060004"/>
          </a:xfrm>
          <a:prstGeom prst="rect">
            <a:avLst/>
          </a:prstGeom>
        </p:spPr>
      </p:pic>
      <p:pic>
        <p:nvPicPr>
          <p:cNvPr id="11" name="Picture 11" descr="Text&#10;&#10;Description automatically generated">
            <a:extLst>
              <a:ext uri="{FF2B5EF4-FFF2-40B4-BE49-F238E27FC236}">
                <a16:creationId xmlns:a16="http://schemas.microsoft.com/office/drawing/2014/main" id="{5836A35A-0633-488A-AB85-92EDE7139351}"/>
              </a:ext>
            </a:extLst>
          </p:cNvPr>
          <p:cNvPicPr>
            <a:picLocks noChangeAspect="1"/>
          </p:cNvPicPr>
          <p:nvPr/>
        </p:nvPicPr>
        <p:blipFill>
          <a:blip r:embed="rId6"/>
          <a:stretch>
            <a:fillRect/>
          </a:stretch>
        </p:blipFill>
        <p:spPr>
          <a:xfrm>
            <a:off x="6000192" y="4895122"/>
            <a:ext cx="3331075" cy="1698264"/>
          </a:xfrm>
          <a:prstGeom prst="rect">
            <a:avLst/>
          </a:prstGeom>
        </p:spPr>
      </p:pic>
      <p:pic>
        <p:nvPicPr>
          <p:cNvPr id="12" name="Picture 12">
            <a:extLst>
              <a:ext uri="{FF2B5EF4-FFF2-40B4-BE49-F238E27FC236}">
                <a16:creationId xmlns:a16="http://schemas.microsoft.com/office/drawing/2014/main" id="{64683EA0-F6CD-45C2-BDFE-7612D2638DFD}"/>
              </a:ext>
            </a:extLst>
          </p:cNvPr>
          <p:cNvPicPr>
            <a:picLocks noChangeAspect="1"/>
          </p:cNvPicPr>
          <p:nvPr/>
        </p:nvPicPr>
        <p:blipFill>
          <a:blip r:embed="rId7"/>
          <a:stretch>
            <a:fillRect/>
          </a:stretch>
        </p:blipFill>
        <p:spPr>
          <a:xfrm>
            <a:off x="9338733" y="3952550"/>
            <a:ext cx="2552700" cy="2551235"/>
          </a:xfrm>
          <a:prstGeom prst="rect">
            <a:avLst/>
          </a:prstGeom>
        </p:spPr>
      </p:pic>
    </p:spTree>
    <p:extLst>
      <p:ext uri="{BB962C8B-B14F-4D97-AF65-F5344CB8AC3E}">
        <p14:creationId xmlns:p14="http://schemas.microsoft.com/office/powerpoint/2010/main" val="5906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122364"/>
            <a:chOff x="0" y="0"/>
            <a:chExt cx="12192000" cy="1122364"/>
          </a:xfrm>
        </p:grpSpPr>
        <p:pic>
          <p:nvPicPr>
            <p:cNvPr id="4" name="Picture 3"/>
            <p:cNvPicPr>
              <a:picLocks noChangeAspect="1"/>
            </p:cNvPicPr>
            <p:nvPr/>
          </p:nvPicPr>
          <p:blipFill>
            <a:blip r:embed="rId2"/>
            <a:stretch>
              <a:fillRect/>
            </a:stretch>
          </p:blipFill>
          <p:spPr>
            <a:xfrm>
              <a:off x="0" y="0"/>
              <a:ext cx="12192000" cy="1122364"/>
            </a:xfrm>
            <a:prstGeom prst="rect">
              <a:avLst/>
            </a:prstGeom>
          </p:spPr>
        </p:pic>
        <p:pic>
          <p:nvPicPr>
            <p:cNvPr id="5" name="Picture 4"/>
            <p:cNvPicPr>
              <a:picLocks noChangeAspect="1"/>
            </p:cNvPicPr>
            <p:nvPr/>
          </p:nvPicPr>
          <p:blipFill>
            <a:blip r:embed="rId3"/>
            <a:stretch>
              <a:fillRect/>
            </a:stretch>
          </p:blipFill>
          <p:spPr>
            <a:xfrm>
              <a:off x="10967234" y="0"/>
              <a:ext cx="925531" cy="1122363"/>
            </a:xfrm>
            <a:prstGeom prst="rect">
              <a:avLst/>
            </a:prstGeom>
          </p:spPr>
        </p:pic>
      </p:grpSp>
      <p:sp>
        <p:nvSpPr>
          <p:cNvPr id="7" name="TextBox 6">
            <a:extLst>
              <a:ext uri="{FF2B5EF4-FFF2-40B4-BE49-F238E27FC236}">
                <a16:creationId xmlns:a16="http://schemas.microsoft.com/office/drawing/2014/main" id="{7EFC94DA-46EF-4250-87B7-A1FA58602CA3}"/>
              </a:ext>
            </a:extLst>
          </p:cNvPr>
          <p:cNvSpPr txBox="1"/>
          <p:nvPr/>
        </p:nvSpPr>
        <p:spPr>
          <a:xfrm>
            <a:off x="393220" y="375249"/>
            <a:ext cx="48207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Building Block 6: Key Resources</a:t>
            </a:r>
            <a:endParaRPr lang="en-US" sz="2400">
              <a:solidFill>
                <a:schemeClr val="bg1"/>
              </a:solidFill>
              <a:cs typeface="Calibri"/>
            </a:endParaRPr>
          </a:p>
        </p:txBody>
      </p:sp>
      <p:sp>
        <p:nvSpPr>
          <p:cNvPr id="8" name="TextBox 7">
            <a:extLst>
              <a:ext uri="{FF2B5EF4-FFF2-40B4-BE49-F238E27FC236}">
                <a16:creationId xmlns:a16="http://schemas.microsoft.com/office/drawing/2014/main" id="{7951B969-A66E-443E-8735-A545D8DA45AD}"/>
              </a:ext>
            </a:extLst>
          </p:cNvPr>
          <p:cNvSpPr txBox="1"/>
          <p:nvPr/>
        </p:nvSpPr>
        <p:spPr>
          <a:xfrm>
            <a:off x="1933433" y="1210872"/>
            <a:ext cx="8325134" cy="461665"/>
          </a:xfrm>
          <a:prstGeom prst="rect">
            <a:avLst/>
          </a:prstGeom>
          <a:noFill/>
        </p:spPr>
        <p:txBody>
          <a:bodyPr wrap="square" rtlCol="0">
            <a:spAutoFit/>
          </a:bodyPr>
          <a:lstStyle/>
          <a:p>
            <a:pPr algn="ctr"/>
            <a:r>
              <a:rPr lang="en-US" sz="2400">
                <a:solidFill>
                  <a:srgbClr val="C00000"/>
                </a:solidFill>
              </a:rPr>
              <a:t>What Key Resources Do Our Value Propositions Require?</a:t>
            </a:r>
          </a:p>
        </p:txBody>
      </p:sp>
      <p:sp>
        <p:nvSpPr>
          <p:cNvPr id="9" name="Content Placeholder 3">
            <a:extLst>
              <a:ext uri="{FF2B5EF4-FFF2-40B4-BE49-F238E27FC236}">
                <a16:creationId xmlns:a16="http://schemas.microsoft.com/office/drawing/2014/main" id="{BFF2EAAB-F5CD-4900-9D61-F69DF280F4B4}"/>
              </a:ext>
            </a:extLst>
          </p:cNvPr>
          <p:cNvSpPr txBox="1">
            <a:spLocks/>
          </p:cNvSpPr>
          <p:nvPr/>
        </p:nvSpPr>
        <p:spPr>
          <a:xfrm>
            <a:off x="5728665" y="2019987"/>
            <a:ext cx="6310831" cy="4617716"/>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IT infrastructure and developers</a:t>
            </a:r>
          </a:p>
          <a:p>
            <a:pPr lvl="1"/>
            <a:r>
              <a:rPr lang="en-US"/>
              <a:t>Using IT resources and developers to build the front-end interfaces, back-end storage, and AI (MS Azure) integration.</a:t>
            </a:r>
          </a:p>
          <a:p>
            <a:pPr lvl="1"/>
            <a:endParaRPr lang="en-US"/>
          </a:p>
          <a:p>
            <a:r>
              <a:rPr lang="en-US" b="1"/>
              <a:t>Microsoft Economies of Scale</a:t>
            </a:r>
          </a:p>
          <a:p>
            <a:pPr lvl="1"/>
            <a:r>
              <a:rPr lang="en-US"/>
              <a:t>Large liquid capital resources already allocated to new development work.</a:t>
            </a:r>
          </a:p>
          <a:p>
            <a:pPr lvl="1"/>
            <a:r>
              <a:rPr lang="en-US"/>
              <a:t>Business partnerships to leverage, from a customer and distribution standpoint.</a:t>
            </a:r>
          </a:p>
          <a:p>
            <a:pPr lvl="1"/>
            <a:endParaRPr lang="en-US"/>
          </a:p>
          <a:p>
            <a:r>
              <a:rPr lang="en-US" b="1"/>
              <a:t>Microsoft Suite Framework</a:t>
            </a:r>
          </a:p>
          <a:p>
            <a:pPr lvl="1"/>
            <a:r>
              <a:rPr lang="en-US"/>
              <a:t>Ease of implementation by including in the MS Suite line of products.</a:t>
            </a:r>
          </a:p>
          <a:p>
            <a:pPr lvl="1"/>
            <a:r>
              <a:rPr lang="en-US"/>
              <a:t>Easily added or dropped by customers to new or existing Suite contracts.</a:t>
            </a:r>
          </a:p>
          <a:p>
            <a:pPr lvl="1"/>
            <a:r>
              <a:rPr lang="en-US"/>
              <a:t>Payment management interface already intuitively designed with needs in mind</a:t>
            </a:r>
          </a:p>
        </p:txBody>
      </p:sp>
      <p:pic>
        <p:nvPicPr>
          <p:cNvPr id="4098" name="Picture 2" descr="See the source image">
            <a:extLst>
              <a:ext uri="{FF2B5EF4-FFF2-40B4-BE49-F238E27FC236}">
                <a16:creationId xmlns:a16="http://schemas.microsoft.com/office/drawing/2014/main" id="{200F4223-5CBC-43AB-95AD-535E5B3287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278" y="2432064"/>
            <a:ext cx="5302157" cy="3534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505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A picture containing text, computer, vector graphics&#10;&#10;Description automatically generated">
            <a:extLst>
              <a:ext uri="{FF2B5EF4-FFF2-40B4-BE49-F238E27FC236}">
                <a16:creationId xmlns:a16="http://schemas.microsoft.com/office/drawing/2014/main" id="{EE2F5D98-4ED9-4D0C-A157-1A8651AFB55D}"/>
              </a:ext>
            </a:extLst>
          </p:cNvPr>
          <p:cNvPicPr>
            <a:picLocks noChangeAspect="1"/>
          </p:cNvPicPr>
          <p:nvPr/>
        </p:nvPicPr>
        <p:blipFill>
          <a:blip r:embed="rId2"/>
          <a:stretch>
            <a:fillRect/>
          </a:stretch>
        </p:blipFill>
        <p:spPr>
          <a:xfrm>
            <a:off x="5658927" y="2165334"/>
            <a:ext cx="3390181" cy="2052878"/>
          </a:xfrm>
          <a:prstGeom prst="rect">
            <a:avLst/>
          </a:prstGeom>
        </p:spPr>
      </p:pic>
      <p:grpSp>
        <p:nvGrpSpPr>
          <p:cNvPr id="6" name="Group 5"/>
          <p:cNvGrpSpPr/>
          <p:nvPr/>
        </p:nvGrpSpPr>
        <p:grpSpPr>
          <a:xfrm>
            <a:off x="0" y="0"/>
            <a:ext cx="12192000" cy="1122364"/>
            <a:chOff x="0" y="0"/>
            <a:chExt cx="12192000" cy="1122364"/>
          </a:xfrm>
        </p:grpSpPr>
        <p:pic>
          <p:nvPicPr>
            <p:cNvPr id="4" name="Picture 3"/>
            <p:cNvPicPr>
              <a:picLocks noChangeAspect="1"/>
            </p:cNvPicPr>
            <p:nvPr/>
          </p:nvPicPr>
          <p:blipFill>
            <a:blip r:embed="rId3"/>
            <a:stretch>
              <a:fillRect/>
            </a:stretch>
          </p:blipFill>
          <p:spPr>
            <a:xfrm>
              <a:off x="0" y="0"/>
              <a:ext cx="12192000" cy="1122364"/>
            </a:xfrm>
            <a:prstGeom prst="rect">
              <a:avLst/>
            </a:prstGeom>
          </p:spPr>
        </p:pic>
        <p:pic>
          <p:nvPicPr>
            <p:cNvPr id="5" name="Picture 4"/>
            <p:cNvPicPr>
              <a:picLocks noChangeAspect="1"/>
            </p:cNvPicPr>
            <p:nvPr/>
          </p:nvPicPr>
          <p:blipFill>
            <a:blip r:embed="rId4"/>
            <a:stretch>
              <a:fillRect/>
            </a:stretch>
          </p:blipFill>
          <p:spPr>
            <a:xfrm>
              <a:off x="10967234" y="0"/>
              <a:ext cx="925531" cy="1122363"/>
            </a:xfrm>
            <a:prstGeom prst="rect">
              <a:avLst/>
            </a:prstGeom>
          </p:spPr>
        </p:pic>
      </p:grpSp>
      <p:sp>
        <p:nvSpPr>
          <p:cNvPr id="7" name="TextBox 6">
            <a:extLst>
              <a:ext uri="{FF2B5EF4-FFF2-40B4-BE49-F238E27FC236}">
                <a16:creationId xmlns:a16="http://schemas.microsoft.com/office/drawing/2014/main" id="{7EFC94DA-46EF-4250-87B7-A1FA58602CA3}"/>
              </a:ext>
            </a:extLst>
          </p:cNvPr>
          <p:cNvSpPr txBox="1"/>
          <p:nvPr/>
        </p:nvSpPr>
        <p:spPr>
          <a:xfrm>
            <a:off x="393220" y="375249"/>
            <a:ext cx="48207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Building Block 7: Key Activities</a:t>
            </a:r>
            <a:endParaRPr lang="en-US" sz="2400">
              <a:solidFill>
                <a:schemeClr val="bg1"/>
              </a:solidFill>
              <a:cs typeface="Calibri"/>
            </a:endParaRPr>
          </a:p>
        </p:txBody>
      </p:sp>
      <p:sp>
        <p:nvSpPr>
          <p:cNvPr id="9" name="TextBox 8">
            <a:extLst>
              <a:ext uri="{FF2B5EF4-FFF2-40B4-BE49-F238E27FC236}">
                <a16:creationId xmlns:a16="http://schemas.microsoft.com/office/drawing/2014/main" id="{45CFC23E-F9BC-4D3B-A10D-D53EEACFE6CF}"/>
              </a:ext>
            </a:extLst>
          </p:cNvPr>
          <p:cNvSpPr txBox="1"/>
          <p:nvPr/>
        </p:nvSpPr>
        <p:spPr>
          <a:xfrm>
            <a:off x="1926566" y="1210872"/>
            <a:ext cx="8325134" cy="461665"/>
          </a:xfrm>
          <a:prstGeom prst="rect">
            <a:avLst/>
          </a:prstGeom>
          <a:noFill/>
        </p:spPr>
        <p:txBody>
          <a:bodyPr wrap="square" lIns="91440" tIns="45720" rIns="91440" bIns="45720" rtlCol="0" anchor="t">
            <a:spAutoFit/>
          </a:bodyPr>
          <a:lstStyle/>
          <a:p>
            <a:pPr algn="ctr"/>
            <a:r>
              <a:rPr lang="en-US" sz="2400">
                <a:solidFill>
                  <a:srgbClr val="C00000"/>
                </a:solidFill>
              </a:rPr>
              <a:t>What Key Activities Does Our Value Proposition Require?</a:t>
            </a:r>
          </a:p>
        </p:txBody>
      </p:sp>
      <p:sp>
        <p:nvSpPr>
          <p:cNvPr id="2" name="Content Placeholder 3">
            <a:extLst>
              <a:ext uri="{FF2B5EF4-FFF2-40B4-BE49-F238E27FC236}">
                <a16:creationId xmlns:a16="http://schemas.microsoft.com/office/drawing/2014/main" id="{F99CA4B4-59A7-4713-BB16-941F8D7CD9D9}"/>
              </a:ext>
            </a:extLst>
          </p:cNvPr>
          <p:cNvSpPr txBox="1">
            <a:spLocks/>
          </p:cNvSpPr>
          <p:nvPr/>
        </p:nvSpPr>
        <p:spPr>
          <a:xfrm>
            <a:off x="6476" y="1718062"/>
            <a:ext cx="6310831" cy="2921189"/>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a:ea typeface="+mn-lt"/>
                <a:cs typeface="+mn-lt"/>
              </a:rPr>
              <a:t>Design</a:t>
            </a:r>
            <a:endParaRPr lang="en-US" sz="2200">
              <a:ea typeface="+mn-lt"/>
              <a:cs typeface="+mn-lt"/>
            </a:endParaRPr>
          </a:p>
          <a:p>
            <a:pPr lvl="1"/>
            <a:r>
              <a:rPr lang="en-US" sz="1900">
                <a:ea typeface="+mn-lt"/>
                <a:cs typeface="+mn-lt"/>
              </a:rPr>
              <a:t>Define and develop application requirements and architecture.</a:t>
            </a:r>
            <a:endParaRPr lang="en-US" sz="1900"/>
          </a:p>
          <a:p>
            <a:r>
              <a:rPr lang="en-US" sz="2200" b="1">
                <a:cs typeface="Calibri"/>
              </a:rPr>
              <a:t>Software Development</a:t>
            </a:r>
            <a:endParaRPr lang="en-US"/>
          </a:p>
          <a:p>
            <a:pPr lvl="1"/>
            <a:r>
              <a:rPr lang="en-US" sz="1900">
                <a:cs typeface="Calibri"/>
              </a:rPr>
              <a:t>Plan, design, test, implement, deploy and maintain.</a:t>
            </a:r>
          </a:p>
          <a:p>
            <a:r>
              <a:rPr lang="en-US" sz="2200" b="1"/>
              <a:t>Support</a:t>
            </a:r>
            <a:endParaRPr lang="en-US" sz="2200" b="1">
              <a:cs typeface="Calibri"/>
            </a:endParaRPr>
          </a:p>
          <a:p>
            <a:pPr lvl="1"/>
            <a:r>
              <a:rPr lang="en-US" sz="1900">
                <a:cs typeface="Calibri"/>
              </a:rPr>
              <a:t>Technical support; remote troubleshooting; application guides.</a:t>
            </a:r>
          </a:p>
        </p:txBody>
      </p:sp>
      <p:pic>
        <p:nvPicPr>
          <p:cNvPr id="8" name="Picture 9" descr="Icon&#10;&#10;Description automatically generated">
            <a:extLst>
              <a:ext uri="{FF2B5EF4-FFF2-40B4-BE49-F238E27FC236}">
                <a16:creationId xmlns:a16="http://schemas.microsoft.com/office/drawing/2014/main" id="{C23D9CE7-736A-4139-9518-8979FAB86448}"/>
              </a:ext>
            </a:extLst>
          </p:cNvPr>
          <p:cNvPicPr>
            <a:picLocks noChangeAspect="1"/>
          </p:cNvPicPr>
          <p:nvPr/>
        </p:nvPicPr>
        <p:blipFill>
          <a:blip r:embed="rId5"/>
          <a:stretch>
            <a:fillRect/>
          </a:stretch>
        </p:blipFill>
        <p:spPr>
          <a:xfrm>
            <a:off x="828136" y="4803476"/>
            <a:ext cx="1923691" cy="1923691"/>
          </a:xfrm>
          <a:prstGeom prst="rect">
            <a:avLst/>
          </a:prstGeom>
        </p:spPr>
      </p:pic>
      <p:pic>
        <p:nvPicPr>
          <p:cNvPr id="11" name="Picture 11" descr="Diagram&#10;&#10;Description automatically generated">
            <a:extLst>
              <a:ext uri="{FF2B5EF4-FFF2-40B4-BE49-F238E27FC236}">
                <a16:creationId xmlns:a16="http://schemas.microsoft.com/office/drawing/2014/main" id="{5D64AD11-4CDB-41E5-8EB5-307F9B39F0F7}"/>
              </a:ext>
            </a:extLst>
          </p:cNvPr>
          <p:cNvPicPr>
            <a:picLocks noChangeAspect="1"/>
          </p:cNvPicPr>
          <p:nvPr/>
        </p:nvPicPr>
        <p:blipFill>
          <a:blip r:embed="rId6"/>
          <a:stretch>
            <a:fillRect/>
          </a:stretch>
        </p:blipFill>
        <p:spPr>
          <a:xfrm>
            <a:off x="8505645" y="1568568"/>
            <a:ext cx="3692106" cy="3706483"/>
          </a:xfrm>
          <a:prstGeom prst="rect">
            <a:avLst/>
          </a:prstGeom>
        </p:spPr>
      </p:pic>
      <p:pic>
        <p:nvPicPr>
          <p:cNvPr id="3" name="Picture 7">
            <a:extLst>
              <a:ext uri="{FF2B5EF4-FFF2-40B4-BE49-F238E27FC236}">
                <a16:creationId xmlns:a16="http://schemas.microsoft.com/office/drawing/2014/main" id="{69B2672B-ADAB-4A1D-A4D6-D46BAF8B8ABF}"/>
              </a:ext>
            </a:extLst>
          </p:cNvPr>
          <p:cNvPicPr>
            <a:picLocks noChangeAspect="1"/>
          </p:cNvPicPr>
          <p:nvPr/>
        </p:nvPicPr>
        <p:blipFill>
          <a:blip r:embed="rId7"/>
          <a:stretch>
            <a:fillRect/>
          </a:stretch>
        </p:blipFill>
        <p:spPr>
          <a:xfrm>
            <a:off x="3761117" y="4914641"/>
            <a:ext cx="5115463" cy="1701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85004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Week 9 Assignment 1 – Value Exchange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cp:revision>
  <dcterms:created xsi:type="dcterms:W3CDTF">2013-07-15T20:26:40Z</dcterms:created>
  <dcterms:modified xsi:type="dcterms:W3CDTF">2021-07-11T02:29:20Z</dcterms:modified>
</cp:coreProperties>
</file>