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085FE-3532-9E55-217E-1801653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EABE17-CF27-900D-60D4-A1864DBFD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D7993-F865-5767-3419-10ACB09A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B98-74B1-4579-BFD9-D94112E903C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FA171-1092-27D5-93E4-6ECEC3A8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D8F2B-6306-8D86-417E-958A68D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17C-B8B8-4A40-8DCD-54340F427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1D50C-DF3A-2BD4-0C31-D0A0671F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3010F0-70C5-77AB-CB84-9C18A8F73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3CC18-1D48-75B1-605C-FF9E1AA7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B98-74B1-4579-BFD9-D94112E903C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BA86B-E3CF-BB2C-E526-AF68BC79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78B27-0FA0-891F-3486-DCA96D49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17C-B8B8-4A40-8DCD-54340F427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054484-5A61-DC52-E754-274B6DB25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184CAF-A0CF-8259-9AF3-2E856CA11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D24B8-DF6A-BCDA-C3B6-C06B9F8B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B98-74B1-4579-BFD9-D94112E903C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D1501-86E7-98CB-4363-4A63BC97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9F4E7-7EFD-C305-61A4-71F9F8C9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17C-B8B8-4A40-8DCD-54340F427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6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BA911-E35E-432E-5DC7-2BB453EB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ADCC1-B5D2-9BB1-C9A4-DFA3E114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D1C1C-2386-10D1-9270-F979A741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B98-74B1-4579-BFD9-D94112E903C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4BAE7-6762-2059-EDB2-37D00A9C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96BFB-9508-3F5F-CC4E-EEF52C64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17C-B8B8-4A40-8DCD-54340F427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AB28E-7BE0-9691-6476-172FC738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D919F-51FF-17DE-8348-4DAA313B3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7C01D-23F1-0714-8256-50EC139E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B98-74B1-4579-BFD9-D94112E903C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D2078-B591-E9A8-7BC8-5D0C2476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A16B9-51A6-E720-6998-CACCE422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17C-B8B8-4A40-8DCD-54340F427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5D60C-6147-51B8-451E-9F21BB2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058D0-D513-28BF-B07A-E593D1493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BFEE79-01F2-BECA-381C-5B33BBF44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42DE2-FA49-C251-00A8-4F3C2A50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B98-74B1-4579-BFD9-D94112E903C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1959B-3A55-51D4-165C-97500951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E9F30-D0F9-9368-7DB5-45C2059C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17C-B8B8-4A40-8DCD-54340F427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4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2492C-BCEE-73A8-D304-70A24943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7F8B31-1ABE-4152-DC45-868E95D4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63CE5-8ED7-D6D8-2E09-5867C2D73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F0D824-1E60-8738-7EEE-10EAF4430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2726E-BFB9-344F-1EA8-B8A9064DF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FAB661-F8E8-6B21-7A2E-7FFE9BB3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B98-74B1-4579-BFD9-D94112E903C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21EE90-B7D2-ED3A-277B-38F9560F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0561D2-F050-B49C-409C-881FA8D9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17C-B8B8-4A40-8DCD-54340F427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9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513C2-E16E-8692-6C2C-A03FAC4D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965471-315D-D38D-37C3-C17F0617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B98-74B1-4579-BFD9-D94112E903C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959B43-767A-7EA6-5108-4250B8C6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FC2976-1EE5-BF49-3BC2-FB288437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17C-B8B8-4A40-8DCD-54340F427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79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47DF9D-D9DD-89F3-8AA2-F6FDA3BD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B98-74B1-4579-BFD9-D94112E903C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81553E-4B49-3652-E6C7-FACE151E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E2172-B988-16E5-ACC2-FBBFC4EA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17C-B8B8-4A40-8DCD-54340F427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3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58DCC-1112-5926-B4CB-295C3E14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06DFA-8FF4-FB06-8556-7C18FC44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A4858B-15FF-D57D-D818-D0460F6BB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79DEE-7413-3958-067C-E2A903BF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B98-74B1-4579-BFD9-D94112E903C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001A4-C419-25BC-4B21-5D0CE287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AE0FE-4583-A72E-77D7-E921C335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17C-B8B8-4A40-8DCD-54340F427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50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68B73-926F-6AD8-34B7-BE59ABDF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8B4138-3F4B-B672-08F4-37C570C73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2E21AE-8DA7-134D-E68F-DE1AEAC5A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360B7-A55A-AECF-B4B1-3EFAB266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B98-74B1-4579-BFD9-D94112E903C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9CD4CE-9388-C4C5-2CEF-5538A2ED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D1A568-8303-B508-2B2E-10DA8324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17C-B8B8-4A40-8DCD-54340F427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6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D10143-8861-ABEB-228E-8305B652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11E0F9-8F9C-1052-5B68-42021493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D177B-8DF6-3FBE-D2A1-2E88BB7FE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1B98-74B1-4579-BFD9-D94112E903C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0A250-2B63-AD55-6182-42E4216F2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4DF0B-86C6-ED76-98D3-39EBFE16F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D17C-B8B8-4A40-8DCD-54340F427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8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FEBDCD-5391-C8D3-096F-4A9A4007FA75}"/>
              </a:ext>
            </a:extLst>
          </p:cNvPr>
          <p:cNvSpPr txBox="1"/>
          <p:nvPr/>
        </p:nvSpPr>
        <p:spPr>
          <a:xfrm>
            <a:off x="140043" y="117045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zh-CN" altLang="en-US" dirty="0"/>
              <a:t>ios::sync_with_stdio(false), cin.tie(0), cout.tie(0) 的时候执行这段代码：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D1C6D6-C207-96EA-F643-9DB1E757F1D9}"/>
              </a:ext>
            </a:extLst>
          </p:cNvPr>
          <p:cNvSpPr/>
          <p:nvPr/>
        </p:nvSpPr>
        <p:spPr>
          <a:xfrm>
            <a:off x="3995114" y="1683280"/>
            <a:ext cx="1600000" cy="75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6499CB-9647-8BCE-26A7-CBEE9BFC76D2}"/>
              </a:ext>
            </a:extLst>
          </p:cNvPr>
          <p:cNvSpPr txBox="1"/>
          <p:nvPr/>
        </p:nvSpPr>
        <p:spPr>
          <a:xfrm>
            <a:off x="4466902" y="2443221"/>
            <a:ext cx="1261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缓冲区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7DFC65-7297-DCA1-4AB9-8E3176A8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44" y="496396"/>
            <a:ext cx="1600000" cy="10380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E39BB8-DD04-E787-C02E-9FDE9E13B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422"/>
          <a:stretch/>
        </p:blipFill>
        <p:spPr>
          <a:xfrm>
            <a:off x="824999" y="1874172"/>
            <a:ext cx="1600000" cy="3693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E6BE299-63C2-29ED-4375-17C27254D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47" b="34676"/>
          <a:stretch/>
        </p:blipFill>
        <p:spPr>
          <a:xfrm>
            <a:off x="827127" y="3050581"/>
            <a:ext cx="1600000" cy="36933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1A47FCF-B878-0D63-EF68-5AFFAACFF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22"/>
          <a:stretch/>
        </p:blipFill>
        <p:spPr>
          <a:xfrm>
            <a:off x="827127" y="3965659"/>
            <a:ext cx="1600000" cy="369332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EE8F806-A28A-370A-6918-37F62762BD48}"/>
              </a:ext>
            </a:extLst>
          </p:cNvPr>
          <p:cNvCxnSpPr>
            <a:cxnSpLocks/>
          </p:cNvCxnSpPr>
          <p:nvPr/>
        </p:nvCxnSpPr>
        <p:spPr>
          <a:xfrm>
            <a:off x="2644346" y="2058838"/>
            <a:ext cx="11532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CB38D22-515F-B8EC-5E0E-5DAD9163365B}"/>
              </a:ext>
            </a:extLst>
          </p:cNvPr>
          <p:cNvSpPr/>
          <p:nvPr/>
        </p:nvSpPr>
        <p:spPr>
          <a:xfrm>
            <a:off x="3973238" y="2832803"/>
            <a:ext cx="1600000" cy="75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DABEEA-DCA2-3C66-0E13-355548DBCA0F}"/>
              </a:ext>
            </a:extLst>
          </p:cNvPr>
          <p:cNvSpPr txBox="1"/>
          <p:nvPr/>
        </p:nvSpPr>
        <p:spPr>
          <a:xfrm>
            <a:off x="4445026" y="3592744"/>
            <a:ext cx="1261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缓冲区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2A59F9-396F-656B-8074-DC7F59D34C51}"/>
              </a:ext>
            </a:extLst>
          </p:cNvPr>
          <p:cNvCxnSpPr>
            <a:cxnSpLocks/>
          </p:cNvCxnSpPr>
          <p:nvPr/>
        </p:nvCxnSpPr>
        <p:spPr>
          <a:xfrm>
            <a:off x="2622470" y="3208361"/>
            <a:ext cx="11532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45B3D2D-4E13-5198-21E1-338D73A79AAB}"/>
              </a:ext>
            </a:extLst>
          </p:cNvPr>
          <p:cNvSpPr/>
          <p:nvPr/>
        </p:nvSpPr>
        <p:spPr>
          <a:xfrm>
            <a:off x="3949234" y="3810873"/>
            <a:ext cx="1600000" cy="75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A234F03-C4DC-AA96-C4D6-546460E6AF21}"/>
              </a:ext>
            </a:extLst>
          </p:cNvPr>
          <p:cNvSpPr txBox="1"/>
          <p:nvPr/>
        </p:nvSpPr>
        <p:spPr>
          <a:xfrm>
            <a:off x="4421022" y="4570814"/>
            <a:ext cx="1261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缓冲区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0B080BB-9BF3-7075-FF20-2F3D0E9EFAF3}"/>
              </a:ext>
            </a:extLst>
          </p:cNvPr>
          <p:cNvCxnSpPr>
            <a:cxnSpLocks/>
          </p:cNvCxnSpPr>
          <p:nvPr/>
        </p:nvCxnSpPr>
        <p:spPr>
          <a:xfrm>
            <a:off x="2598466" y="4186431"/>
            <a:ext cx="11532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445F81C-6EA6-9F62-1244-E22B28D94D36}"/>
              </a:ext>
            </a:extLst>
          </p:cNvPr>
          <p:cNvSpPr/>
          <p:nvPr/>
        </p:nvSpPr>
        <p:spPr>
          <a:xfrm>
            <a:off x="6473373" y="5061699"/>
            <a:ext cx="1600000" cy="75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1452BB3-EE51-2641-810D-265C2B0670E9}"/>
              </a:ext>
            </a:extLst>
          </p:cNvPr>
          <p:cNvSpPr txBox="1"/>
          <p:nvPr/>
        </p:nvSpPr>
        <p:spPr>
          <a:xfrm>
            <a:off x="6884162" y="5761401"/>
            <a:ext cx="84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屏幕</a:t>
            </a:r>
          </a:p>
        </p:txBody>
      </p:sp>
    </p:spTree>
    <p:extLst>
      <p:ext uri="{BB962C8B-B14F-4D97-AF65-F5344CB8AC3E}">
        <p14:creationId xmlns:p14="http://schemas.microsoft.com/office/powerpoint/2010/main" val="83864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FEBDCD-5391-C8D3-096F-4A9A4007FA75}"/>
              </a:ext>
            </a:extLst>
          </p:cNvPr>
          <p:cNvSpPr txBox="1"/>
          <p:nvPr/>
        </p:nvSpPr>
        <p:spPr>
          <a:xfrm>
            <a:off x="140043" y="117045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zh-CN" altLang="en-US" dirty="0"/>
              <a:t>ios::sync_with_stdio(false), cin.tie(0), cout.tie(0) 的时候执行这段代码：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512712-D916-7718-235D-7F9BAC933384}"/>
              </a:ext>
            </a:extLst>
          </p:cNvPr>
          <p:cNvSpPr txBox="1"/>
          <p:nvPr/>
        </p:nvSpPr>
        <p:spPr>
          <a:xfrm>
            <a:off x="4409299" y="2495610"/>
            <a:ext cx="84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屏幕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D1C6D6-C207-96EA-F643-9DB1E757F1D9}"/>
              </a:ext>
            </a:extLst>
          </p:cNvPr>
          <p:cNvSpPr/>
          <p:nvPr/>
        </p:nvSpPr>
        <p:spPr>
          <a:xfrm>
            <a:off x="5913800" y="1745282"/>
            <a:ext cx="1600000" cy="75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6499CB-9647-8BCE-26A7-CBEE9BFC76D2}"/>
              </a:ext>
            </a:extLst>
          </p:cNvPr>
          <p:cNvSpPr txBox="1"/>
          <p:nvPr/>
        </p:nvSpPr>
        <p:spPr>
          <a:xfrm>
            <a:off x="6385588" y="2505223"/>
            <a:ext cx="1261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缓冲区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7DFC65-7297-DCA1-4AB9-8E3176A8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44" y="496396"/>
            <a:ext cx="1600000" cy="10380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E39BB8-DD04-E787-C02E-9FDE9E13B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422"/>
          <a:stretch/>
        </p:blipFill>
        <p:spPr>
          <a:xfrm>
            <a:off x="824999" y="1874172"/>
            <a:ext cx="1600000" cy="3693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E6BE299-63C2-29ED-4375-17C27254D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47" b="34676"/>
          <a:stretch/>
        </p:blipFill>
        <p:spPr>
          <a:xfrm>
            <a:off x="827127" y="3050581"/>
            <a:ext cx="1600000" cy="36933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1A47FCF-B878-0D63-EF68-5AFFAACFF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22"/>
          <a:stretch/>
        </p:blipFill>
        <p:spPr>
          <a:xfrm>
            <a:off x="827127" y="3965659"/>
            <a:ext cx="1600000" cy="369332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EE8F806-A28A-370A-6918-37F62762BD48}"/>
              </a:ext>
            </a:extLst>
          </p:cNvPr>
          <p:cNvCxnSpPr>
            <a:cxnSpLocks/>
          </p:cNvCxnSpPr>
          <p:nvPr/>
        </p:nvCxnSpPr>
        <p:spPr>
          <a:xfrm>
            <a:off x="2644346" y="2058838"/>
            <a:ext cx="11532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CB38D22-515F-B8EC-5E0E-5DAD9163365B}"/>
              </a:ext>
            </a:extLst>
          </p:cNvPr>
          <p:cNvSpPr/>
          <p:nvPr/>
        </p:nvSpPr>
        <p:spPr>
          <a:xfrm>
            <a:off x="5891924" y="2894805"/>
            <a:ext cx="1600000" cy="75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DABEEA-DCA2-3C66-0E13-355548DBCA0F}"/>
              </a:ext>
            </a:extLst>
          </p:cNvPr>
          <p:cNvSpPr txBox="1"/>
          <p:nvPr/>
        </p:nvSpPr>
        <p:spPr>
          <a:xfrm>
            <a:off x="6363712" y="3654746"/>
            <a:ext cx="1261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缓冲区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2A59F9-396F-656B-8074-DC7F59D34C51}"/>
              </a:ext>
            </a:extLst>
          </p:cNvPr>
          <p:cNvCxnSpPr>
            <a:cxnSpLocks/>
          </p:cNvCxnSpPr>
          <p:nvPr/>
        </p:nvCxnSpPr>
        <p:spPr>
          <a:xfrm>
            <a:off x="2622470" y="3208361"/>
            <a:ext cx="11532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45B3D2D-4E13-5198-21E1-338D73A79AAB}"/>
              </a:ext>
            </a:extLst>
          </p:cNvPr>
          <p:cNvSpPr/>
          <p:nvPr/>
        </p:nvSpPr>
        <p:spPr>
          <a:xfrm>
            <a:off x="5867920" y="3872875"/>
            <a:ext cx="1600000" cy="75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A234F03-C4DC-AA96-C4D6-546460E6AF21}"/>
              </a:ext>
            </a:extLst>
          </p:cNvPr>
          <p:cNvSpPr txBox="1"/>
          <p:nvPr/>
        </p:nvSpPr>
        <p:spPr>
          <a:xfrm>
            <a:off x="6339708" y="4632816"/>
            <a:ext cx="1261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缓冲区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0B080BB-9BF3-7075-FF20-2F3D0E9EFAF3}"/>
              </a:ext>
            </a:extLst>
          </p:cNvPr>
          <p:cNvCxnSpPr>
            <a:cxnSpLocks/>
          </p:cNvCxnSpPr>
          <p:nvPr/>
        </p:nvCxnSpPr>
        <p:spPr>
          <a:xfrm>
            <a:off x="2598466" y="4186431"/>
            <a:ext cx="11532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3FE5C9D-4162-B393-645E-5DAD6D7AF8B6}"/>
              </a:ext>
            </a:extLst>
          </p:cNvPr>
          <p:cNvSpPr/>
          <p:nvPr/>
        </p:nvSpPr>
        <p:spPr>
          <a:xfrm>
            <a:off x="3900078" y="1745282"/>
            <a:ext cx="1600000" cy="75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FD7F431-07C5-086A-9A87-C76460B11D1B}"/>
              </a:ext>
            </a:extLst>
          </p:cNvPr>
          <p:cNvSpPr/>
          <p:nvPr/>
        </p:nvSpPr>
        <p:spPr>
          <a:xfrm>
            <a:off x="3878202" y="2894805"/>
            <a:ext cx="1600000" cy="75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45F81C-6EA6-9F62-1244-E22B28D94D36}"/>
              </a:ext>
            </a:extLst>
          </p:cNvPr>
          <p:cNvSpPr/>
          <p:nvPr/>
        </p:nvSpPr>
        <p:spPr>
          <a:xfrm>
            <a:off x="3854198" y="3872875"/>
            <a:ext cx="1600000" cy="75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814E9BF-A2F1-0770-4BF1-94FA05991564}"/>
              </a:ext>
            </a:extLst>
          </p:cNvPr>
          <p:cNvSpPr txBox="1"/>
          <p:nvPr/>
        </p:nvSpPr>
        <p:spPr>
          <a:xfrm>
            <a:off x="4338207" y="3619820"/>
            <a:ext cx="84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屏幕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1452BB3-EE51-2641-810D-265C2B0670E9}"/>
              </a:ext>
            </a:extLst>
          </p:cNvPr>
          <p:cNvSpPr txBox="1"/>
          <p:nvPr/>
        </p:nvSpPr>
        <p:spPr>
          <a:xfrm>
            <a:off x="4264987" y="4572577"/>
            <a:ext cx="84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屏幕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DB33008-47BE-C86C-93E2-D8AF3F7FC6F4}"/>
              </a:ext>
            </a:extLst>
          </p:cNvPr>
          <p:cNvSpPr/>
          <p:nvPr/>
        </p:nvSpPr>
        <p:spPr>
          <a:xfrm>
            <a:off x="5692346" y="1614616"/>
            <a:ext cx="2042984" cy="329519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EDC571E-9F16-ACB4-4AEA-53761FBAE883}"/>
              </a:ext>
            </a:extLst>
          </p:cNvPr>
          <p:cNvSpPr txBox="1"/>
          <p:nvPr/>
        </p:nvSpPr>
        <p:spPr>
          <a:xfrm>
            <a:off x="5891924" y="50587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没有通过缓冲区</a:t>
            </a:r>
          </a:p>
        </p:txBody>
      </p:sp>
    </p:spTree>
    <p:extLst>
      <p:ext uri="{BB962C8B-B14F-4D97-AF65-F5344CB8AC3E}">
        <p14:creationId xmlns:p14="http://schemas.microsoft.com/office/powerpoint/2010/main" val="147258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FEBDCD-5391-C8D3-096F-4A9A4007FA75}"/>
              </a:ext>
            </a:extLst>
          </p:cNvPr>
          <p:cNvSpPr txBox="1"/>
          <p:nvPr/>
        </p:nvSpPr>
        <p:spPr>
          <a:xfrm>
            <a:off x="140043" y="117045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没有ios::sync_with_stdio(false), cin.tie(0), cout.tie(0) 的时候执行这段代码：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512712-D916-7718-235D-7F9BAC933384}"/>
              </a:ext>
            </a:extLst>
          </p:cNvPr>
          <p:cNvSpPr txBox="1"/>
          <p:nvPr/>
        </p:nvSpPr>
        <p:spPr>
          <a:xfrm>
            <a:off x="6364464" y="2574623"/>
            <a:ext cx="84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屏幕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D1C6D6-C207-96EA-F643-9DB1E757F1D9}"/>
              </a:ext>
            </a:extLst>
          </p:cNvPr>
          <p:cNvSpPr/>
          <p:nvPr/>
        </p:nvSpPr>
        <p:spPr>
          <a:xfrm>
            <a:off x="3969671" y="1807891"/>
            <a:ext cx="1600000" cy="75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6499CB-9647-8BCE-26A7-CBEE9BFC76D2}"/>
              </a:ext>
            </a:extLst>
          </p:cNvPr>
          <p:cNvSpPr txBox="1"/>
          <p:nvPr/>
        </p:nvSpPr>
        <p:spPr>
          <a:xfrm>
            <a:off x="4441459" y="2567832"/>
            <a:ext cx="1261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缓冲区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EE8F806-A28A-370A-6918-37F62762BD48}"/>
              </a:ext>
            </a:extLst>
          </p:cNvPr>
          <p:cNvCxnSpPr>
            <a:cxnSpLocks/>
          </p:cNvCxnSpPr>
          <p:nvPr/>
        </p:nvCxnSpPr>
        <p:spPr>
          <a:xfrm>
            <a:off x="2644346" y="2058838"/>
            <a:ext cx="11532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CB38D22-515F-B8EC-5E0E-5DAD9163365B}"/>
              </a:ext>
            </a:extLst>
          </p:cNvPr>
          <p:cNvSpPr/>
          <p:nvPr/>
        </p:nvSpPr>
        <p:spPr>
          <a:xfrm>
            <a:off x="3943261" y="2971835"/>
            <a:ext cx="1600000" cy="75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DABEEA-DCA2-3C66-0E13-355548DBCA0F}"/>
              </a:ext>
            </a:extLst>
          </p:cNvPr>
          <p:cNvSpPr txBox="1"/>
          <p:nvPr/>
        </p:nvSpPr>
        <p:spPr>
          <a:xfrm>
            <a:off x="4415049" y="3731776"/>
            <a:ext cx="1261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缓冲区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2A59F9-396F-656B-8074-DC7F59D34C51}"/>
              </a:ext>
            </a:extLst>
          </p:cNvPr>
          <p:cNvCxnSpPr>
            <a:cxnSpLocks/>
          </p:cNvCxnSpPr>
          <p:nvPr/>
        </p:nvCxnSpPr>
        <p:spPr>
          <a:xfrm>
            <a:off x="2622470" y="3208361"/>
            <a:ext cx="11532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45B3D2D-4E13-5198-21E1-338D73A79AAB}"/>
              </a:ext>
            </a:extLst>
          </p:cNvPr>
          <p:cNvSpPr/>
          <p:nvPr/>
        </p:nvSpPr>
        <p:spPr>
          <a:xfrm>
            <a:off x="3943261" y="4020559"/>
            <a:ext cx="1600000" cy="75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A234F03-C4DC-AA96-C4D6-546460E6AF21}"/>
              </a:ext>
            </a:extLst>
          </p:cNvPr>
          <p:cNvSpPr txBox="1"/>
          <p:nvPr/>
        </p:nvSpPr>
        <p:spPr>
          <a:xfrm>
            <a:off x="4308298" y="4817072"/>
            <a:ext cx="1261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缓冲区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0B080BB-9BF3-7075-FF20-2F3D0E9EFAF3}"/>
              </a:ext>
            </a:extLst>
          </p:cNvPr>
          <p:cNvCxnSpPr>
            <a:cxnSpLocks/>
          </p:cNvCxnSpPr>
          <p:nvPr/>
        </p:nvCxnSpPr>
        <p:spPr>
          <a:xfrm>
            <a:off x="2601303" y="4337893"/>
            <a:ext cx="11532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3FE5C9D-4162-B393-645E-5DAD6D7AF8B6}"/>
              </a:ext>
            </a:extLst>
          </p:cNvPr>
          <p:cNvSpPr/>
          <p:nvPr/>
        </p:nvSpPr>
        <p:spPr>
          <a:xfrm>
            <a:off x="5855243" y="1824295"/>
            <a:ext cx="1600000" cy="75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FD7F431-07C5-086A-9A87-C76460B11D1B}"/>
              </a:ext>
            </a:extLst>
          </p:cNvPr>
          <p:cNvSpPr/>
          <p:nvPr/>
        </p:nvSpPr>
        <p:spPr>
          <a:xfrm>
            <a:off x="5848741" y="2985125"/>
            <a:ext cx="1600000" cy="75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45F81C-6EA6-9F62-1244-E22B28D94D36}"/>
              </a:ext>
            </a:extLst>
          </p:cNvPr>
          <p:cNvSpPr/>
          <p:nvPr/>
        </p:nvSpPr>
        <p:spPr>
          <a:xfrm>
            <a:off x="5848741" y="5307571"/>
            <a:ext cx="1600000" cy="75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814E9BF-A2F1-0770-4BF1-94FA05991564}"/>
              </a:ext>
            </a:extLst>
          </p:cNvPr>
          <p:cNvSpPr txBox="1"/>
          <p:nvPr/>
        </p:nvSpPr>
        <p:spPr>
          <a:xfrm>
            <a:off x="6308746" y="3710140"/>
            <a:ext cx="84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屏幕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1452BB3-EE51-2641-810D-265C2B0670E9}"/>
              </a:ext>
            </a:extLst>
          </p:cNvPr>
          <p:cNvSpPr txBox="1"/>
          <p:nvPr/>
        </p:nvSpPr>
        <p:spPr>
          <a:xfrm>
            <a:off x="6259530" y="6007273"/>
            <a:ext cx="84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屏幕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2BFAD5-1423-E675-C355-EDF4B032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678" y="377630"/>
            <a:ext cx="1638095" cy="1476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0199FD-2697-C44A-EBC9-D9A08049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43" y="1872355"/>
            <a:ext cx="1685714" cy="3904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33AEFC-01CA-1093-88BC-CAB16EC4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47" y="3027408"/>
            <a:ext cx="1723810" cy="3619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6E0AB3-0E99-D250-4B3A-6F78F9A14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03" y="4156941"/>
            <a:ext cx="1733333" cy="36190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43A1D71-5E9B-964B-7435-554D6925A2DA}"/>
              </a:ext>
            </a:extLst>
          </p:cNvPr>
          <p:cNvSpPr/>
          <p:nvPr/>
        </p:nvSpPr>
        <p:spPr>
          <a:xfrm>
            <a:off x="3969671" y="5307571"/>
            <a:ext cx="1600000" cy="75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32A68C8-7861-3857-2EAA-FFF76E627F79}"/>
              </a:ext>
            </a:extLst>
          </p:cNvPr>
          <p:cNvSpPr txBox="1"/>
          <p:nvPr/>
        </p:nvSpPr>
        <p:spPr>
          <a:xfrm>
            <a:off x="4441459" y="6067512"/>
            <a:ext cx="1261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缓冲区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3B709A4-368F-7D28-09B2-0DB40918A748}"/>
              </a:ext>
            </a:extLst>
          </p:cNvPr>
          <p:cNvSpPr/>
          <p:nvPr/>
        </p:nvSpPr>
        <p:spPr>
          <a:xfrm>
            <a:off x="5848741" y="4044795"/>
            <a:ext cx="1600000" cy="75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E085423-8A6A-4188-AC13-4E770C954B02}"/>
              </a:ext>
            </a:extLst>
          </p:cNvPr>
          <p:cNvSpPr txBox="1"/>
          <p:nvPr/>
        </p:nvSpPr>
        <p:spPr>
          <a:xfrm>
            <a:off x="6308746" y="4769810"/>
            <a:ext cx="84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屏幕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F7282CD-3C69-5B61-9BE0-5B143994F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003" y="5396092"/>
            <a:ext cx="1485714" cy="371429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E7E74D-C4AB-E898-7736-D48167DC5A96}"/>
              </a:ext>
            </a:extLst>
          </p:cNvPr>
          <p:cNvCxnSpPr>
            <a:cxnSpLocks/>
          </p:cNvCxnSpPr>
          <p:nvPr/>
        </p:nvCxnSpPr>
        <p:spPr>
          <a:xfrm>
            <a:off x="2601303" y="5581807"/>
            <a:ext cx="11532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6FF8BB9-A11F-480D-3122-8A8AFB5ADFB5}"/>
              </a:ext>
            </a:extLst>
          </p:cNvPr>
          <p:cNvSpPr txBox="1"/>
          <p:nvPr/>
        </p:nvSpPr>
        <p:spPr>
          <a:xfrm>
            <a:off x="542003" y="6293641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也就是说当你使用</a:t>
            </a:r>
            <a:r>
              <a:rPr lang="en-US" altLang="zh-CN" dirty="0" err="1"/>
              <a:t>cin</a:t>
            </a:r>
            <a:r>
              <a:rPr lang="zh-CN" altLang="en-US" dirty="0"/>
              <a:t>时，程序会把你的缓冲区刷新并输出到屏幕</a:t>
            </a:r>
          </a:p>
        </p:txBody>
      </p:sp>
    </p:spTree>
    <p:extLst>
      <p:ext uri="{BB962C8B-B14F-4D97-AF65-F5344CB8AC3E}">
        <p14:creationId xmlns:p14="http://schemas.microsoft.com/office/powerpoint/2010/main" val="177280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FEBDCD-5391-C8D3-096F-4A9A4007FA75}"/>
              </a:ext>
            </a:extLst>
          </p:cNvPr>
          <p:cNvSpPr txBox="1"/>
          <p:nvPr/>
        </p:nvSpPr>
        <p:spPr>
          <a:xfrm>
            <a:off x="140043" y="117045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有</a:t>
            </a:r>
            <a:r>
              <a:rPr lang="zh-CN" altLang="en-US" dirty="0"/>
              <a:t>ios::sync_with_stdio(false), cin.tie(0), cout.tie(0) 的时候执行这段代码：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512712-D916-7718-235D-7F9BAC933384}"/>
              </a:ext>
            </a:extLst>
          </p:cNvPr>
          <p:cNvSpPr txBox="1"/>
          <p:nvPr/>
        </p:nvSpPr>
        <p:spPr>
          <a:xfrm>
            <a:off x="6153718" y="3540673"/>
            <a:ext cx="84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屏幕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D1C6D6-C207-96EA-F643-9DB1E757F1D9}"/>
              </a:ext>
            </a:extLst>
          </p:cNvPr>
          <p:cNvSpPr/>
          <p:nvPr/>
        </p:nvSpPr>
        <p:spPr>
          <a:xfrm>
            <a:off x="3724595" y="2766710"/>
            <a:ext cx="1600000" cy="75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6499CB-9647-8BCE-26A7-CBEE9BFC76D2}"/>
              </a:ext>
            </a:extLst>
          </p:cNvPr>
          <p:cNvSpPr txBox="1"/>
          <p:nvPr/>
        </p:nvSpPr>
        <p:spPr>
          <a:xfrm>
            <a:off x="4196383" y="3526651"/>
            <a:ext cx="1261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缓冲区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2A59F9-396F-656B-8074-DC7F59D34C51}"/>
              </a:ext>
            </a:extLst>
          </p:cNvPr>
          <p:cNvCxnSpPr>
            <a:cxnSpLocks/>
          </p:cNvCxnSpPr>
          <p:nvPr/>
        </p:nvCxnSpPr>
        <p:spPr>
          <a:xfrm>
            <a:off x="2276481" y="3170316"/>
            <a:ext cx="11532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3FE5C9D-4162-B393-645E-5DAD6D7AF8B6}"/>
              </a:ext>
            </a:extLst>
          </p:cNvPr>
          <p:cNvSpPr/>
          <p:nvPr/>
        </p:nvSpPr>
        <p:spPr>
          <a:xfrm>
            <a:off x="5644497" y="2790345"/>
            <a:ext cx="1600000" cy="75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2BFAD5-1423-E675-C355-EDF4B032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678" y="377630"/>
            <a:ext cx="1638095" cy="14761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1A8CD0-1E10-0AC1-244D-DE8F6BFEC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78" y="2536983"/>
            <a:ext cx="1714286" cy="12666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BD1C319-8141-B494-253D-D0828C1165B7}"/>
              </a:ext>
            </a:extLst>
          </p:cNvPr>
          <p:cNvSpPr txBox="1"/>
          <p:nvPr/>
        </p:nvSpPr>
        <p:spPr>
          <a:xfrm>
            <a:off x="570126" y="4418521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之后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F95286C-97E4-8B44-F936-BD34967E8314}"/>
              </a:ext>
            </a:extLst>
          </p:cNvPr>
          <p:cNvCxnSpPr>
            <a:cxnSpLocks/>
          </p:cNvCxnSpPr>
          <p:nvPr/>
        </p:nvCxnSpPr>
        <p:spPr>
          <a:xfrm>
            <a:off x="2219937" y="4603187"/>
            <a:ext cx="11532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6AC17DA-E517-D0E4-AC37-13D4C49210A2}"/>
              </a:ext>
            </a:extLst>
          </p:cNvPr>
          <p:cNvSpPr txBox="1"/>
          <p:nvPr/>
        </p:nvSpPr>
        <p:spPr>
          <a:xfrm>
            <a:off x="6043674" y="5074577"/>
            <a:ext cx="84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屏幕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0C4BCB-8B37-CCEC-DAE2-87F01932F360}"/>
              </a:ext>
            </a:extLst>
          </p:cNvPr>
          <p:cNvSpPr/>
          <p:nvPr/>
        </p:nvSpPr>
        <p:spPr>
          <a:xfrm>
            <a:off x="3614551" y="4300614"/>
            <a:ext cx="1600000" cy="75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0456F76-8099-BE8C-EF71-DCA0FE55A157}"/>
              </a:ext>
            </a:extLst>
          </p:cNvPr>
          <p:cNvSpPr txBox="1"/>
          <p:nvPr/>
        </p:nvSpPr>
        <p:spPr>
          <a:xfrm>
            <a:off x="4086339" y="5060555"/>
            <a:ext cx="1261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缓冲区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404DE18-0931-5CA4-1A68-E825DCAF9BC4}"/>
              </a:ext>
            </a:extLst>
          </p:cNvPr>
          <p:cNvSpPr/>
          <p:nvPr/>
        </p:nvSpPr>
        <p:spPr>
          <a:xfrm>
            <a:off x="5534453" y="4324249"/>
            <a:ext cx="1600000" cy="75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977C447-2387-26C9-4788-CC3E07C33806}"/>
              </a:ext>
            </a:extLst>
          </p:cNvPr>
          <p:cNvSpPr txBox="1"/>
          <p:nvPr/>
        </p:nvSpPr>
        <p:spPr>
          <a:xfrm>
            <a:off x="502508" y="5864382"/>
            <a:ext cx="759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解除了当使用</a:t>
            </a:r>
            <a:r>
              <a:rPr lang="en-US" altLang="zh-CN" dirty="0" err="1"/>
              <a:t>cout</a:t>
            </a:r>
            <a:r>
              <a:rPr lang="zh-CN" altLang="en-US" dirty="0"/>
              <a:t>输入到缓冲区时，使用</a:t>
            </a:r>
            <a:r>
              <a:rPr lang="en-US" altLang="zh-CN" dirty="0" err="1"/>
              <a:t>cin</a:t>
            </a:r>
            <a:r>
              <a:rPr lang="zh-CN" altLang="en-US" dirty="0"/>
              <a:t>才能刷新缓冲区的这个关系</a:t>
            </a:r>
          </a:p>
        </p:txBody>
      </p:sp>
    </p:spTree>
    <p:extLst>
      <p:ext uri="{BB962C8B-B14F-4D97-AF65-F5344CB8AC3E}">
        <p14:creationId xmlns:p14="http://schemas.microsoft.com/office/powerpoint/2010/main" val="55879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199</Words>
  <Application>Microsoft Office PowerPoint</Application>
  <PresentationFormat>宽屏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 Ky</dc:creator>
  <cp:lastModifiedBy>Len Ky</cp:lastModifiedBy>
  <cp:revision>1</cp:revision>
  <dcterms:created xsi:type="dcterms:W3CDTF">2023-04-13T08:34:13Z</dcterms:created>
  <dcterms:modified xsi:type="dcterms:W3CDTF">2023-04-13T08:43:15Z</dcterms:modified>
</cp:coreProperties>
</file>