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EF320-8F1C-0897-DF9C-218024855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6EECB3-96A2-7BFF-BB9C-1D31BF46D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76E4C5-DB8D-7EBB-40E6-26AC0E01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AB69-053A-44AE-A719-35FE134AFBBD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1FB8BC-87AD-4320-1B7D-84AED5D6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FE2C1A-0ED5-2CB4-E50F-973F7D1B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5089-586C-4DA8-A823-C5FBA60A5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07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BBF29-2191-A086-2FD2-5CA7376F7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1E4EC2-422A-416B-1886-ECCE98D50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382AC6-6696-6FDE-6B0F-B2A0C09E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AB69-053A-44AE-A719-35FE134AFBBD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D9F5E4-83A2-2B2C-1236-69284415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C60C4-F04D-5114-1DF2-4D8A98DE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5089-586C-4DA8-A823-C5FBA60A5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41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C4DCC2-5612-1872-94AC-262610AF6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C0F737-3F32-2CA5-88E3-7A2350EFF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5BDC2B-7662-46D1-C9CA-2E80681C7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AB69-053A-44AE-A719-35FE134AFBBD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1C96D7-98BC-1736-8AE1-E1C3A3DD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595B28-650F-9F4D-826E-13E46F5E2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5089-586C-4DA8-A823-C5FBA60A5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90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C501B-A4F0-8D37-5422-B00F71A4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A6DDC-71CE-A32A-9B83-D0DF2D027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3EC57B-5D5D-D547-ED39-A467C11D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AB69-053A-44AE-A719-35FE134AFBBD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6095EC-4F31-051A-16A6-E10DA18D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954AF6-EE33-59BB-F4E3-D5E909ED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5089-586C-4DA8-A823-C5FBA60A5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72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36B5A-6DAF-88B4-68A2-B81D89F16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E6B3B4-827A-07E5-EFF5-B93D06F28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138336-7779-596E-DF3A-6694A7B7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AB69-053A-44AE-A719-35FE134AFBBD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3DB293-8FA9-1DD8-94F9-09986F85E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2D5F91-3CDD-2FB5-E262-3A70923E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5089-586C-4DA8-A823-C5FBA60A5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54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1078A-FCE4-8E05-E9AD-5F785756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8E584E-1D4E-E9DA-E7AA-91A64A8EB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BC0D00-579D-FFB5-90DB-9F19DCF8E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950CA9-445A-E9D8-8FF2-354FFC903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AB69-053A-44AE-A719-35FE134AFBBD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C56307-DE05-9507-5904-9B309733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A31FA4-70BB-CA66-4A0B-E5E9A6A0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5089-586C-4DA8-A823-C5FBA60A5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71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60F74-24A8-ADCB-1778-6DD7C21E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C5C04-A826-5794-1156-EBD6FDF91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75AE26-FCE0-49F5-E017-A24F0DD21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892B26-A0AD-492C-56E6-D01E3E7C4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A9C272-E604-5B0A-7B95-D05170BE3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ED5905-D740-0AC1-D906-4E1E4B11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AB69-053A-44AE-A719-35FE134AFBBD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20A4FD-9754-522A-EA41-D5439E72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E8FD7C-6BFF-B901-7885-CB4480EE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5089-586C-4DA8-A823-C5FBA60A5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21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6582-7766-B246-E21C-E0A3831A6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5F6BCB-F949-A5A1-575B-DB2D1067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AB69-053A-44AE-A719-35FE134AFBBD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99AB2A-C15D-FBBF-C91D-37D4ECAE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3C6884-2977-55A0-6E93-48245E85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5089-586C-4DA8-A823-C5FBA60A5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94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7AAFD4-FE1F-5DD8-29C5-E7F32776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AB69-053A-44AE-A719-35FE134AFBBD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9BCF56-394F-926F-1421-A2C03919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37775F-4157-E9F4-2B6D-27A86500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5089-586C-4DA8-A823-C5FBA60A5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60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B12F9-B3B0-FDE0-F9B0-39F3CC59A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AE1DD-405B-4D3B-A645-FF1DA01AC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016CE1-5719-3E97-31C2-1660B8D63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0CA205-226B-CEA7-043F-4AC9F266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AB69-053A-44AE-A719-35FE134AFBBD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E30E03-6DC0-73F6-80A4-24109734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5E62A9-C50D-8422-300D-87149011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5089-586C-4DA8-A823-C5FBA60A5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51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A9595-5DEA-0572-D907-27752D05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D1391C-B559-AE81-4812-4749F44D7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256947-0711-E997-C961-31DEB4997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9E4ADD-3F9C-C802-7910-E87BEAD8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AB69-053A-44AE-A719-35FE134AFBBD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2EDBBE-B41E-0278-ADDE-CD7F2E836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7D0FB8-1553-FDD2-1B5E-01C991DB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5089-586C-4DA8-A823-C5FBA60A5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16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F1C698-2162-E159-C072-7304EEBE2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4884C6-0DF4-9DFB-2961-CA094AA3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A98AE-5D3E-E8E0-FC35-7AF41724F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FAB69-053A-44AE-A719-35FE134AFBBD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A5FB60-41D6-2668-8C5B-A0E212DFF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8155AB-6D23-0212-D89F-E05ED57A5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A5089-586C-4DA8-A823-C5FBA60A5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3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椭圆 46">
            <a:extLst>
              <a:ext uri="{FF2B5EF4-FFF2-40B4-BE49-F238E27FC236}">
                <a16:creationId xmlns:a16="http://schemas.microsoft.com/office/drawing/2014/main" id="{27B68049-235F-1A88-6A35-EE0DC1BE30F9}"/>
              </a:ext>
            </a:extLst>
          </p:cNvPr>
          <p:cNvSpPr/>
          <p:nvPr/>
        </p:nvSpPr>
        <p:spPr>
          <a:xfrm>
            <a:off x="340763" y="989906"/>
            <a:ext cx="249384" cy="24938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76DAEEE-859C-7E0D-B097-21C13B162368}"/>
              </a:ext>
            </a:extLst>
          </p:cNvPr>
          <p:cNvSpPr/>
          <p:nvPr/>
        </p:nvSpPr>
        <p:spPr>
          <a:xfrm>
            <a:off x="1201933" y="329852"/>
            <a:ext cx="249384" cy="249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0D846639-B90F-674B-F6AE-B7AFAABA8ADC}"/>
              </a:ext>
            </a:extLst>
          </p:cNvPr>
          <p:cNvSpPr/>
          <p:nvPr/>
        </p:nvSpPr>
        <p:spPr>
          <a:xfrm>
            <a:off x="1340693" y="1382576"/>
            <a:ext cx="249384" cy="249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CE81FD89-9666-704A-6D82-3DE73D318D77}"/>
              </a:ext>
            </a:extLst>
          </p:cNvPr>
          <p:cNvSpPr/>
          <p:nvPr/>
        </p:nvSpPr>
        <p:spPr>
          <a:xfrm>
            <a:off x="2340183" y="847665"/>
            <a:ext cx="249384" cy="249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6ADA273-9BA7-954B-03B7-147A34F69B18}"/>
              </a:ext>
            </a:extLst>
          </p:cNvPr>
          <p:cNvCxnSpPr>
            <a:stCxn id="47" idx="7"/>
            <a:endCxn id="48" idx="3"/>
          </p:cNvCxnSpPr>
          <p:nvPr/>
        </p:nvCxnSpPr>
        <p:spPr>
          <a:xfrm flipV="1">
            <a:off x="553626" y="542715"/>
            <a:ext cx="684828" cy="48371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B2671E1-5AB8-5CD1-0D7C-87EFFF5B5819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553626" y="1202769"/>
            <a:ext cx="787067" cy="30449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2C39C8B-4ECF-6594-3879-B9188C68105D}"/>
              </a:ext>
            </a:extLst>
          </p:cNvPr>
          <p:cNvCxnSpPr>
            <a:cxnSpLocks/>
            <a:stCxn id="49" idx="6"/>
            <a:endCxn id="50" idx="3"/>
          </p:cNvCxnSpPr>
          <p:nvPr/>
        </p:nvCxnSpPr>
        <p:spPr>
          <a:xfrm flipV="1">
            <a:off x="1590077" y="1060528"/>
            <a:ext cx="786627" cy="44674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EBDBF3B-5BDA-397D-ABE5-5EB66DA635B9}"/>
              </a:ext>
            </a:extLst>
          </p:cNvPr>
          <p:cNvCxnSpPr>
            <a:cxnSpLocks/>
            <a:stCxn id="48" idx="6"/>
            <a:endCxn id="50" idx="1"/>
          </p:cNvCxnSpPr>
          <p:nvPr/>
        </p:nvCxnSpPr>
        <p:spPr>
          <a:xfrm>
            <a:off x="1451317" y="454544"/>
            <a:ext cx="925387" cy="42964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0C9619FE-E715-4F64-5024-93B73C7E0149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1326625" y="579236"/>
            <a:ext cx="138760" cy="80334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805318BB-8310-FCDE-A592-154500BFB120}"/>
              </a:ext>
            </a:extLst>
          </p:cNvPr>
          <p:cNvSpPr txBox="1"/>
          <p:nvPr/>
        </p:nvSpPr>
        <p:spPr>
          <a:xfrm>
            <a:off x="662187" y="4368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BE686F7-01E8-4704-9DA2-D31209719E3C}"/>
              </a:ext>
            </a:extLst>
          </p:cNvPr>
          <p:cNvSpPr txBox="1"/>
          <p:nvPr/>
        </p:nvSpPr>
        <p:spPr>
          <a:xfrm>
            <a:off x="1363146" y="7038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56CA8DB-79EB-DE11-8A5A-3812C6E337F4}"/>
              </a:ext>
            </a:extLst>
          </p:cNvPr>
          <p:cNvSpPr txBox="1"/>
          <p:nvPr/>
        </p:nvSpPr>
        <p:spPr>
          <a:xfrm>
            <a:off x="1760763" y="9809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B4C5A81-FBE7-FDB7-33F8-C5AD0CCBD02A}"/>
              </a:ext>
            </a:extLst>
          </p:cNvPr>
          <p:cNvSpPr txBox="1"/>
          <p:nvPr/>
        </p:nvSpPr>
        <p:spPr>
          <a:xfrm>
            <a:off x="857611" y="10837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0816AC0-CC7F-FC1A-1E79-F1F4398BFE25}"/>
              </a:ext>
            </a:extLst>
          </p:cNvPr>
          <p:cNvSpPr txBox="1"/>
          <p:nvPr/>
        </p:nvSpPr>
        <p:spPr>
          <a:xfrm>
            <a:off x="1769814" y="3042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CD19FEAB-8703-0E1D-223D-05CB97E5BD9D}"/>
              </a:ext>
            </a:extLst>
          </p:cNvPr>
          <p:cNvSpPr/>
          <p:nvPr/>
        </p:nvSpPr>
        <p:spPr>
          <a:xfrm>
            <a:off x="3155292" y="988636"/>
            <a:ext cx="249384" cy="24938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5B00514A-F6DE-0A41-3ED7-2DAC7D7FC971}"/>
              </a:ext>
            </a:extLst>
          </p:cNvPr>
          <p:cNvSpPr/>
          <p:nvPr/>
        </p:nvSpPr>
        <p:spPr>
          <a:xfrm>
            <a:off x="4016462" y="328582"/>
            <a:ext cx="249384" cy="24938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C6CAE31E-F356-FB45-60EA-A30DFE0FBBDF}"/>
              </a:ext>
            </a:extLst>
          </p:cNvPr>
          <p:cNvSpPr/>
          <p:nvPr/>
        </p:nvSpPr>
        <p:spPr>
          <a:xfrm>
            <a:off x="4155222" y="1381306"/>
            <a:ext cx="249384" cy="249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7B776A7F-F963-6651-8576-A0DB4D17B003}"/>
              </a:ext>
            </a:extLst>
          </p:cNvPr>
          <p:cNvSpPr/>
          <p:nvPr/>
        </p:nvSpPr>
        <p:spPr>
          <a:xfrm>
            <a:off x="5154712" y="846395"/>
            <a:ext cx="249384" cy="249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75C50B74-5DF4-6408-66EC-35173DC5A413}"/>
              </a:ext>
            </a:extLst>
          </p:cNvPr>
          <p:cNvCxnSpPr>
            <a:stCxn id="61" idx="7"/>
            <a:endCxn id="62" idx="3"/>
          </p:cNvCxnSpPr>
          <p:nvPr/>
        </p:nvCxnSpPr>
        <p:spPr>
          <a:xfrm flipV="1">
            <a:off x="3368155" y="541445"/>
            <a:ext cx="684828" cy="48371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5BC0C03D-C949-E8B6-7D86-5C2BC0427807}"/>
              </a:ext>
            </a:extLst>
          </p:cNvPr>
          <p:cNvCxnSpPr>
            <a:cxnSpLocks/>
            <a:stCxn id="61" idx="5"/>
            <a:endCxn id="63" idx="2"/>
          </p:cNvCxnSpPr>
          <p:nvPr/>
        </p:nvCxnSpPr>
        <p:spPr>
          <a:xfrm>
            <a:off x="3368155" y="1201499"/>
            <a:ext cx="787067" cy="30449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1077B2F0-B5C4-70B9-5AE9-FF96BCD88CAA}"/>
              </a:ext>
            </a:extLst>
          </p:cNvPr>
          <p:cNvCxnSpPr>
            <a:cxnSpLocks/>
            <a:stCxn id="63" idx="6"/>
            <a:endCxn id="64" idx="3"/>
          </p:cNvCxnSpPr>
          <p:nvPr/>
        </p:nvCxnSpPr>
        <p:spPr>
          <a:xfrm flipV="1">
            <a:off x="4404606" y="1059258"/>
            <a:ext cx="786627" cy="44674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68E2FFF-8CF2-D5C3-2654-824D1396305C}"/>
              </a:ext>
            </a:extLst>
          </p:cNvPr>
          <p:cNvCxnSpPr>
            <a:cxnSpLocks/>
            <a:stCxn id="62" idx="6"/>
            <a:endCxn id="64" idx="1"/>
          </p:cNvCxnSpPr>
          <p:nvPr/>
        </p:nvCxnSpPr>
        <p:spPr>
          <a:xfrm>
            <a:off x="4265846" y="453274"/>
            <a:ext cx="925387" cy="42964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0E239F77-6A02-2DE1-9F5E-88AB5CA6540D}"/>
              </a:ext>
            </a:extLst>
          </p:cNvPr>
          <p:cNvCxnSpPr>
            <a:cxnSpLocks/>
            <a:stCxn id="62" idx="4"/>
            <a:endCxn id="63" idx="0"/>
          </p:cNvCxnSpPr>
          <p:nvPr/>
        </p:nvCxnSpPr>
        <p:spPr>
          <a:xfrm>
            <a:off x="4141154" y="577966"/>
            <a:ext cx="138760" cy="80334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78AE81DD-E031-5B0F-6F40-8F0F650C4FCB}"/>
              </a:ext>
            </a:extLst>
          </p:cNvPr>
          <p:cNvSpPr txBox="1"/>
          <p:nvPr/>
        </p:nvSpPr>
        <p:spPr>
          <a:xfrm>
            <a:off x="3476716" y="4356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AFE570D-7E3D-BE19-7F0A-A6C530FFC855}"/>
              </a:ext>
            </a:extLst>
          </p:cNvPr>
          <p:cNvSpPr txBox="1"/>
          <p:nvPr/>
        </p:nvSpPr>
        <p:spPr>
          <a:xfrm>
            <a:off x="4177675" y="7026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5B8D1FE-1E6E-4401-2DD9-12AE1529EDD8}"/>
              </a:ext>
            </a:extLst>
          </p:cNvPr>
          <p:cNvSpPr txBox="1"/>
          <p:nvPr/>
        </p:nvSpPr>
        <p:spPr>
          <a:xfrm>
            <a:off x="4575292" y="9796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52C559E-9982-3356-EFE8-48EDA92B3F46}"/>
              </a:ext>
            </a:extLst>
          </p:cNvPr>
          <p:cNvSpPr txBox="1"/>
          <p:nvPr/>
        </p:nvSpPr>
        <p:spPr>
          <a:xfrm>
            <a:off x="3672140" y="10825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6FAA59A-9B38-7E45-57B0-A576D1FC9BD3}"/>
              </a:ext>
            </a:extLst>
          </p:cNvPr>
          <p:cNvSpPr txBox="1"/>
          <p:nvPr/>
        </p:nvSpPr>
        <p:spPr>
          <a:xfrm>
            <a:off x="4584343" y="3029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33B5768F-79E1-BA33-1D27-FF146BDE30A0}"/>
              </a:ext>
            </a:extLst>
          </p:cNvPr>
          <p:cNvSpPr txBox="1"/>
          <p:nvPr/>
        </p:nvSpPr>
        <p:spPr>
          <a:xfrm>
            <a:off x="340763" y="1787429"/>
            <a:ext cx="2326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①到①的距离为</a:t>
            </a:r>
            <a:r>
              <a:rPr lang="en-US" altLang="zh-CN" sz="1100" dirty="0"/>
              <a:t>0</a:t>
            </a:r>
            <a:r>
              <a:rPr lang="zh-CN" altLang="en-US" sz="1100" dirty="0"/>
              <a:t>，确定①到①的最短距离，为</a:t>
            </a:r>
            <a:r>
              <a:rPr lang="en-US" altLang="zh-CN" sz="1100" dirty="0"/>
              <a:t>0</a:t>
            </a:r>
            <a:r>
              <a:rPr lang="zh-CN" altLang="en-US" sz="1100" dirty="0"/>
              <a:t>，标记①</a:t>
            </a: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BFA72E4D-2615-6C6C-CE94-39F02D450E1A}"/>
              </a:ext>
            </a:extLst>
          </p:cNvPr>
          <p:cNvSpPr/>
          <p:nvPr/>
        </p:nvSpPr>
        <p:spPr>
          <a:xfrm>
            <a:off x="5993137" y="988636"/>
            <a:ext cx="249384" cy="24938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A5AF1625-A5FC-DF90-7381-4F8E10A401AE}"/>
              </a:ext>
            </a:extLst>
          </p:cNvPr>
          <p:cNvSpPr/>
          <p:nvPr/>
        </p:nvSpPr>
        <p:spPr>
          <a:xfrm>
            <a:off x="6854307" y="328582"/>
            <a:ext cx="249384" cy="24938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F4A88AC7-F792-6D94-77E8-0130E46399DC}"/>
              </a:ext>
            </a:extLst>
          </p:cNvPr>
          <p:cNvSpPr/>
          <p:nvPr/>
        </p:nvSpPr>
        <p:spPr>
          <a:xfrm>
            <a:off x="6993067" y="1381306"/>
            <a:ext cx="249384" cy="24938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2022F5B-54C4-51C5-EEA3-BEE600C2B08B}"/>
              </a:ext>
            </a:extLst>
          </p:cNvPr>
          <p:cNvSpPr/>
          <p:nvPr/>
        </p:nvSpPr>
        <p:spPr>
          <a:xfrm>
            <a:off x="7992557" y="846395"/>
            <a:ext cx="249384" cy="249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A520CDC5-9764-7E4C-B2C6-12502FF241F5}"/>
              </a:ext>
            </a:extLst>
          </p:cNvPr>
          <p:cNvCxnSpPr>
            <a:stCxn id="81" idx="7"/>
            <a:endCxn id="82" idx="3"/>
          </p:cNvCxnSpPr>
          <p:nvPr/>
        </p:nvCxnSpPr>
        <p:spPr>
          <a:xfrm flipV="1">
            <a:off x="6206000" y="541445"/>
            <a:ext cx="684828" cy="48371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E2283912-21BD-3533-15A4-29531B658595}"/>
              </a:ext>
            </a:extLst>
          </p:cNvPr>
          <p:cNvCxnSpPr>
            <a:cxnSpLocks/>
            <a:stCxn id="81" idx="5"/>
            <a:endCxn id="83" idx="2"/>
          </p:cNvCxnSpPr>
          <p:nvPr/>
        </p:nvCxnSpPr>
        <p:spPr>
          <a:xfrm>
            <a:off x="6206000" y="1201499"/>
            <a:ext cx="787067" cy="30449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45482AE2-9324-34F0-6C18-DEB0051B81F5}"/>
              </a:ext>
            </a:extLst>
          </p:cNvPr>
          <p:cNvCxnSpPr>
            <a:cxnSpLocks/>
            <a:stCxn id="83" idx="6"/>
            <a:endCxn id="84" idx="3"/>
          </p:cNvCxnSpPr>
          <p:nvPr/>
        </p:nvCxnSpPr>
        <p:spPr>
          <a:xfrm flipV="1">
            <a:off x="7242451" y="1059258"/>
            <a:ext cx="786627" cy="44674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3AC886F6-FAA1-70E0-BC21-9FCADE1DD4E3}"/>
              </a:ext>
            </a:extLst>
          </p:cNvPr>
          <p:cNvCxnSpPr>
            <a:cxnSpLocks/>
            <a:stCxn id="82" idx="6"/>
            <a:endCxn id="84" idx="1"/>
          </p:cNvCxnSpPr>
          <p:nvPr/>
        </p:nvCxnSpPr>
        <p:spPr>
          <a:xfrm>
            <a:off x="7103691" y="453274"/>
            <a:ext cx="925387" cy="42964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137760CD-2A8F-84A9-97C0-D49F4073BDAD}"/>
              </a:ext>
            </a:extLst>
          </p:cNvPr>
          <p:cNvCxnSpPr>
            <a:cxnSpLocks/>
            <a:stCxn id="82" idx="4"/>
            <a:endCxn id="83" idx="0"/>
          </p:cNvCxnSpPr>
          <p:nvPr/>
        </p:nvCxnSpPr>
        <p:spPr>
          <a:xfrm>
            <a:off x="6978999" y="577966"/>
            <a:ext cx="138760" cy="80334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4C87824F-3168-8F6A-1A70-2E9399E28231}"/>
              </a:ext>
            </a:extLst>
          </p:cNvPr>
          <p:cNvSpPr txBox="1"/>
          <p:nvPr/>
        </p:nvSpPr>
        <p:spPr>
          <a:xfrm>
            <a:off x="6314561" y="4356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22960E5C-FE27-3EE8-4184-449A9140991F}"/>
              </a:ext>
            </a:extLst>
          </p:cNvPr>
          <p:cNvSpPr txBox="1"/>
          <p:nvPr/>
        </p:nvSpPr>
        <p:spPr>
          <a:xfrm>
            <a:off x="7015520" y="7026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CF0483D1-8935-F03B-48CA-7BB916DF05BB}"/>
              </a:ext>
            </a:extLst>
          </p:cNvPr>
          <p:cNvSpPr txBox="1"/>
          <p:nvPr/>
        </p:nvSpPr>
        <p:spPr>
          <a:xfrm>
            <a:off x="7413137" y="9796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88646B6-3646-5C92-61BE-361EB04542CD}"/>
              </a:ext>
            </a:extLst>
          </p:cNvPr>
          <p:cNvSpPr txBox="1"/>
          <p:nvPr/>
        </p:nvSpPr>
        <p:spPr>
          <a:xfrm>
            <a:off x="6509985" y="10825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0E239E9A-81C1-EB7E-2F0D-6ADC4DC6B959}"/>
              </a:ext>
            </a:extLst>
          </p:cNvPr>
          <p:cNvSpPr txBox="1"/>
          <p:nvPr/>
        </p:nvSpPr>
        <p:spPr>
          <a:xfrm>
            <a:off x="7422188" y="3029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886064FC-FF68-6E87-AD8E-1505361A1E06}"/>
              </a:ext>
            </a:extLst>
          </p:cNvPr>
          <p:cNvSpPr/>
          <p:nvPr/>
        </p:nvSpPr>
        <p:spPr>
          <a:xfrm>
            <a:off x="8702919" y="988636"/>
            <a:ext cx="249384" cy="24938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282BB6AE-FD1B-A69D-E2DD-B41A15E7C7EB}"/>
              </a:ext>
            </a:extLst>
          </p:cNvPr>
          <p:cNvSpPr/>
          <p:nvPr/>
        </p:nvSpPr>
        <p:spPr>
          <a:xfrm>
            <a:off x="9564089" y="328582"/>
            <a:ext cx="249384" cy="24938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00A5F4C4-EC16-D193-10F5-C2CDDC5B1671}"/>
              </a:ext>
            </a:extLst>
          </p:cNvPr>
          <p:cNvSpPr/>
          <p:nvPr/>
        </p:nvSpPr>
        <p:spPr>
          <a:xfrm>
            <a:off x="9702849" y="1381306"/>
            <a:ext cx="249384" cy="24938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1CE20B1C-C43D-7735-1FC0-FD201851C2F7}"/>
              </a:ext>
            </a:extLst>
          </p:cNvPr>
          <p:cNvSpPr/>
          <p:nvPr/>
        </p:nvSpPr>
        <p:spPr>
          <a:xfrm>
            <a:off x="10702339" y="846395"/>
            <a:ext cx="249384" cy="24938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ED5B623E-5F37-60E2-E00F-F76C592339F1}"/>
              </a:ext>
            </a:extLst>
          </p:cNvPr>
          <p:cNvCxnSpPr>
            <a:stCxn id="114" idx="7"/>
            <a:endCxn id="115" idx="3"/>
          </p:cNvCxnSpPr>
          <p:nvPr/>
        </p:nvCxnSpPr>
        <p:spPr>
          <a:xfrm flipV="1">
            <a:off x="8915782" y="541445"/>
            <a:ext cx="684828" cy="48371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3B2118A0-EDE9-3B48-7CDF-054014C8496A}"/>
              </a:ext>
            </a:extLst>
          </p:cNvPr>
          <p:cNvCxnSpPr>
            <a:cxnSpLocks/>
            <a:stCxn id="114" idx="5"/>
            <a:endCxn id="116" idx="2"/>
          </p:cNvCxnSpPr>
          <p:nvPr/>
        </p:nvCxnSpPr>
        <p:spPr>
          <a:xfrm>
            <a:off x="8915782" y="1201499"/>
            <a:ext cx="787067" cy="30449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A1F26CAF-FA1D-ED06-8884-713EC2BE345B}"/>
              </a:ext>
            </a:extLst>
          </p:cNvPr>
          <p:cNvCxnSpPr>
            <a:cxnSpLocks/>
            <a:stCxn id="116" idx="6"/>
            <a:endCxn id="117" idx="3"/>
          </p:cNvCxnSpPr>
          <p:nvPr/>
        </p:nvCxnSpPr>
        <p:spPr>
          <a:xfrm flipV="1">
            <a:off x="9952233" y="1059258"/>
            <a:ext cx="786627" cy="44674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71A075A6-1A33-52D1-AE1C-E724B2F1C525}"/>
              </a:ext>
            </a:extLst>
          </p:cNvPr>
          <p:cNvCxnSpPr>
            <a:cxnSpLocks/>
            <a:stCxn id="115" idx="6"/>
            <a:endCxn id="117" idx="1"/>
          </p:cNvCxnSpPr>
          <p:nvPr/>
        </p:nvCxnSpPr>
        <p:spPr>
          <a:xfrm>
            <a:off x="9813473" y="453274"/>
            <a:ext cx="925387" cy="42964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39E6EF24-6337-C84F-9A7C-10EF5FA2EF82}"/>
              </a:ext>
            </a:extLst>
          </p:cNvPr>
          <p:cNvCxnSpPr>
            <a:cxnSpLocks/>
            <a:stCxn id="115" idx="4"/>
            <a:endCxn id="116" idx="0"/>
          </p:cNvCxnSpPr>
          <p:nvPr/>
        </p:nvCxnSpPr>
        <p:spPr>
          <a:xfrm>
            <a:off x="9688781" y="577966"/>
            <a:ext cx="138760" cy="80334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15463CA9-9E2F-C50B-9C78-4FE0F6859E98}"/>
              </a:ext>
            </a:extLst>
          </p:cNvPr>
          <p:cNvSpPr txBox="1"/>
          <p:nvPr/>
        </p:nvSpPr>
        <p:spPr>
          <a:xfrm>
            <a:off x="9024343" y="4356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D9F35AAE-24A7-4D63-C44C-ABCD2CDCAC1E}"/>
              </a:ext>
            </a:extLst>
          </p:cNvPr>
          <p:cNvSpPr txBox="1"/>
          <p:nvPr/>
        </p:nvSpPr>
        <p:spPr>
          <a:xfrm>
            <a:off x="9725302" y="7026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192142BC-9AE1-314F-0870-E0BF1D4A1245}"/>
              </a:ext>
            </a:extLst>
          </p:cNvPr>
          <p:cNvSpPr txBox="1"/>
          <p:nvPr/>
        </p:nvSpPr>
        <p:spPr>
          <a:xfrm>
            <a:off x="10122919" y="9796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D34BC6AD-288D-74FF-B611-F8257DA2A26C}"/>
              </a:ext>
            </a:extLst>
          </p:cNvPr>
          <p:cNvSpPr txBox="1"/>
          <p:nvPr/>
        </p:nvSpPr>
        <p:spPr>
          <a:xfrm>
            <a:off x="9219767" y="10825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A3C30857-9D07-F420-53FB-C45A3CC460BD}"/>
              </a:ext>
            </a:extLst>
          </p:cNvPr>
          <p:cNvSpPr txBox="1"/>
          <p:nvPr/>
        </p:nvSpPr>
        <p:spPr>
          <a:xfrm>
            <a:off x="10131970" y="3029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00A613E4-3C06-095C-46CD-51686328D2AB}"/>
              </a:ext>
            </a:extLst>
          </p:cNvPr>
          <p:cNvSpPr txBox="1"/>
          <p:nvPr/>
        </p:nvSpPr>
        <p:spPr>
          <a:xfrm>
            <a:off x="3279984" y="1720926"/>
            <a:ext cx="211484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刚才标记的是①，用它更新相邻的点②和③，找到离①距离最近的点，找出来为②（因为</a:t>
            </a:r>
            <a:r>
              <a:rPr lang="en-US" altLang="zh-CN" sz="1100" dirty="0"/>
              <a:t>1&lt;5</a:t>
            </a:r>
            <a:r>
              <a:rPr lang="zh-CN" altLang="en-US" sz="1100" dirty="0"/>
              <a:t>），确定了①到②的最短距离，标记②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1A61401D-3A3C-16F7-DF10-0697E272A22F}"/>
              </a:ext>
            </a:extLst>
          </p:cNvPr>
          <p:cNvSpPr txBox="1"/>
          <p:nvPr/>
        </p:nvSpPr>
        <p:spPr>
          <a:xfrm>
            <a:off x="6006761" y="1720926"/>
            <a:ext cx="234303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刚才标记的是②，用它更新③和④（①已经确认了最短距离不用更新），找到离①距离最近的点，找出来为③（</a:t>
            </a:r>
            <a:r>
              <a:rPr lang="en-US" altLang="zh-CN" sz="1100" dirty="0"/>
              <a:t>1+2&lt;5</a:t>
            </a:r>
            <a:r>
              <a:rPr lang="zh-CN" altLang="en-US" sz="1100" dirty="0"/>
              <a:t>），确定了①到③的最短距离，标记③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54DC4B39-AAE0-5B3C-A6B7-A70F708EB903}"/>
              </a:ext>
            </a:extLst>
          </p:cNvPr>
          <p:cNvSpPr txBox="1"/>
          <p:nvPr/>
        </p:nvSpPr>
        <p:spPr>
          <a:xfrm>
            <a:off x="8714277" y="1720926"/>
            <a:ext cx="234303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刚才标记的是③，用它更新④（①和②已经确认了最短距离不用更新），找到离①距离最近的点，找出来为④（</a:t>
            </a:r>
            <a:r>
              <a:rPr lang="en-US" altLang="zh-CN" sz="1100" dirty="0"/>
              <a:t>1+2+1&lt;1+5</a:t>
            </a:r>
            <a:r>
              <a:rPr lang="zh-CN" altLang="en-US" sz="1100" dirty="0"/>
              <a:t>），确定了①到④的最短距离，标记④</a:t>
            </a:r>
          </a:p>
        </p:txBody>
      </p: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9146965C-8F81-6184-7EE6-A4FF05AD2068}"/>
              </a:ext>
            </a:extLst>
          </p:cNvPr>
          <p:cNvGrpSpPr/>
          <p:nvPr/>
        </p:nvGrpSpPr>
        <p:grpSpPr>
          <a:xfrm>
            <a:off x="281806" y="2700967"/>
            <a:ext cx="2386249" cy="1434972"/>
            <a:chOff x="281806" y="2700967"/>
            <a:chExt cx="2386249" cy="1434972"/>
          </a:xfrm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86D15823-111F-09C2-06F5-AF03AEA9B65D}"/>
                </a:ext>
              </a:extLst>
            </p:cNvPr>
            <p:cNvSpPr/>
            <p:nvPr/>
          </p:nvSpPr>
          <p:spPr>
            <a:xfrm>
              <a:off x="760130" y="2700967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91CCD961-BDD9-CA44-89C3-43AFA450589A}"/>
                </a:ext>
              </a:extLst>
            </p:cNvPr>
            <p:cNvSpPr/>
            <p:nvPr/>
          </p:nvSpPr>
          <p:spPr>
            <a:xfrm>
              <a:off x="1233591" y="2700967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1D748561-2F6E-3DC6-50AC-D301F5498627}"/>
                </a:ext>
              </a:extLst>
            </p:cNvPr>
            <p:cNvSpPr/>
            <p:nvPr/>
          </p:nvSpPr>
          <p:spPr>
            <a:xfrm>
              <a:off x="1711915" y="2700967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3E8061DA-95BD-2306-0284-AE8AB5B27536}"/>
                </a:ext>
              </a:extLst>
            </p:cNvPr>
            <p:cNvSpPr/>
            <p:nvPr/>
          </p:nvSpPr>
          <p:spPr>
            <a:xfrm>
              <a:off x="2189731" y="2700967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A1B043C2-E01E-196B-0ACD-562A9CAFF8A5}"/>
                </a:ext>
              </a:extLst>
            </p:cNvPr>
            <p:cNvSpPr/>
            <p:nvPr/>
          </p:nvSpPr>
          <p:spPr>
            <a:xfrm>
              <a:off x="281806" y="3179291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dist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9A1FD8BC-A8B1-F06E-EE10-90548F474494}"/>
                </a:ext>
              </a:extLst>
            </p:cNvPr>
            <p:cNvSpPr/>
            <p:nvPr/>
          </p:nvSpPr>
          <p:spPr>
            <a:xfrm>
              <a:off x="759622" y="3179291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EE857038-005E-BEAF-F5D7-039CB06636B2}"/>
                </a:ext>
              </a:extLst>
            </p:cNvPr>
            <p:cNvSpPr/>
            <p:nvPr/>
          </p:nvSpPr>
          <p:spPr>
            <a:xfrm>
              <a:off x="1233083" y="3179291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∞</a:t>
              </a: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18A743CF-1F79-2057-34BC-47F57BB79DC7}"/>
                </a:ext>
              </a:extLst>
            </p:cNvPr>
            <p:cNvSpPr/>
            <p:nvPr/>
          </p:nvSpPr>
          <p:spPr>
            <a:xfrm>
              <a:off x="1711407" y="3179291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∞</a:t>
              </a: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FCE960DB-B5DA-C45D-1C8B-83898C4D4D70}"/>
                </a:ext>
              </a:extLst>
            </p:cNvPr>
            <p:cNvSpPr/>
            <p:nvPr/>
          </p:nvSpPr>
          <p:spPr>
            <a:xfrm>
              <a:off x="2189223" y="3179291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∞</a:t>
              </a: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B66DD89C-832D-FE4F-B13E-53E17914BDDF}"/>
                </a:ext>
              </a:extLst>
            </p:cNvPr>
            <p:cNvSpPr/>
            <p:nvPr/>
          </p:nvSpPr>
          <p:spPr>
            <a:xfrm>
              <a:off x="281806" y="3657615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st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381DC6F1-770E-68E9-F40A-1DE79210A0D5}"/>
                </a:ext>
              </a:extLst>
            </p:cNvPr>
            <p:cNvSpPr/>
            <p:nvPr/>
          </p:nvSpPr>
          <p:spPr>
            <a:xfrm>
              <a:off x="759622" y="3657615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True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B29FCDCF-3D57-3EBB-CDC3-76C27E9474DF}"/>
                </a:ext>
              </a:extLst>
            </p:cNvPr>
            <p:cNvSpPr/>
            <p:nvPr/>
          </p:nvSpPr>
          <p:spPr>
            <a:xfrm>
              <a:off x="1233083" y="3657615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False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5735AEE6-1AA3-3E8A-1475-1AB7FBE6CEF1}"/>
                </a:ext>
              </a:extLst>
            </p:cNvPr>
            <p:cNvSpPr/>
            <p:nvPr/>
          </p:nvSpPr>
          <p:spPr>
            <a:xfrm>
              <a:off x="1711407" y="3657615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False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E938CCBD-C2BA-6735-7F7F-5D13D90684FC}"/>
                </a:ext>
              </a:extLst>
            </p:cNvPr>
            <p:cNvSpPr/>
            <p:nvPr/>
          </p:nvSpPr>
          <p:spPr>
            <a:xfrm>
              <a:off x="2189223" y="3657615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False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38A84C54-435D-B31B-7277-BC3CC3362471}"/>
              </a:ext>
            </a:extLst>
          </p:cNvPr>
          <p:cNvGrpSpPr/>
          <p:nvPr/>
        </p:nvGrpSpPr>
        <p:grpSpPr>
          <a:xfrm>
            <a:off x="3066009" y="2700967"/>
            <a:ext cx="2386249" cy="1434972"/>
            <a:chOff x="3142981" y="2700967"/>
            <a:chExt cx="2386249" cy="1434972"/>
          </a:xfrm>
        </p:grpSpPr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747A7AB3-9C33-5834-8D78-B22481C2AE13}"/>
                </a:ext>
              </a:extLst>
            </p:cNvPr>
            <p:cNvSpPr/>
            <p:nvPr/>
          </p:nvSpPr>
          <p:spPr>
            <a:xfrm>
              <a:off x="3621305" y="2700967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0E3F6296-0760-174A-6C3C-2AF8A7598F9D}"/>
                </a:ext>
              </a:extLst>
            </p:cNvPr>
            <p:cNvSpPr/>
            <p:nvPr/>
          </p:nvSpPr>
          <p:spPr>
            <a:xfrm>
              <a:off x="4094766" y="2700967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84A109AB-E11C-CEE8-46DD-E4C4963282DE}"/>
                </a:ext>
              </a:extLst>
            </p:cNvPr>
            <p:cNvSpPr/>
            <p:nvPr/>
          </p:nvSpPr>
          <p:spPr>
            <a:xfrm>
              <a:off x="4573090" y="2700967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3CB1031D-F767-9296-38B2-55D5CA537E66}"/>
                </a:ext>
              </a:extLst>
            </p:cNvPr>
            <p:cNvSpPr/>
            <p:nvPr/>
          </p:nvSpPr>
          <p:spPr>
            <a:xfrm>
              <a:off x="5050906" y="2700967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49224005-0FF2-C1A5-46A2-E65D9F7EC111}"/>
                </a:ext>
              </a:extLst>
            </p:cNvPr>
            <p:cNvSpPr/>
            <p:nvPr/>
          </p:nvSpPr>
          <p:spPr>
            <a:xfrm>
              <a:off x="3142981" y="3179291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dist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960253BC-A1F1-5D71-5723-73E5DA31C3B1}"/>
                </a:ext>
              </a:extLst>
            </p:cNvPr>
            <p:cNvSpPr/>
            <p:nvPr/>
          </p:nvSpPr>
          <p:spPr>
            <a:xfrm>
              <a:off x="3620797" y="3179291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BFE53BAA-6853-3B91-24E6-EFB1625AB715}"/>
                </a:ext>
              </a:extLst>
            </p:cNvPr>
            <p:cNvSpPr/>
            <p:nvPr/>
          </p:nvSpPr>
          <p:spPr>
            <a:xfrm>
              <a:off x="4094258" y="3179291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D2B14CDC-6AD3-5FB2-7337-8AE4C6A90F59}"/>
                </a:ext>
              </a:extLst>
            </p:cNvPr>
            <p:cNvSpPr/>
            <p:nvPr/>
          </p:nvSpPr>
          <p:spPr>
            <a:xfrm>
              <a:off x="4572582" y="3179291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A297DB4C-E567-618D-0B5E-7829D50A2412}"/>
                </a:ext>
              </a:extLst>
            </p:cNvPr>
            <p:cNvSpPr/>
            <p:nvPr/>
          </p:nvSpPr>
          <p:spPr>
            <a:xfrm>
              <a:off x="5050398" y="3179291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∞</a:t>
              </a: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5E152418-A0FA-E2F5-9623-1183FCA9EC7D}"/>
                </a:ext>
              </a:extLst>
            </p:cNvPr>
            <p:cNvSpPr/>
            <p:nvPr/>
          </p:nvSpPr>
          <p:spPr>
            <a:xfrm>
              <a:off x="3142981" y="3657615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st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9C1248FA-CBAA-1D06-1E32-B516494AA49D}"/>
                </a:ext>
              </a:extLst>
            </p:cNvPr>
            <p:cNvSpPr/>
            <p:nvPr/>
          </p:nvSpPr>
          <p:spPr>
            <a:xfrm>
              <a:off x="3620797" y="3657615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True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B884152F-FBC8-7BC9-99E9-5EF7912E9373}"/>
                </a:ext>
              </a:extLst>
            </p:cNvPr>
            <p:cNvSpPr/>
            <p:nvPr/>
          </p:nvSpPr>
          <p:spPr>
            <a:xfrm>
              <a:off x="4094258" y="3657615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True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3D09B717-C41C-79B2-8B67-48DC42320A70}"/>
                </a:ext>
              </a:extLst>
            </p:cNvPr>
            <p:cNvSpPr/>
            <p:nvPr/>
          </p:nvSpPr>
          <p:spPr>
            <a:xfrm>
              <a:off x="4572582" y="3657615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False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C3FC5CC1-F64F-9068-99F4-96150779FE6B}"/>
                </a:ext>
              </a:extLst>
            </p:cNvPr>
            <p:cNvSpPr/>
            <p:nvPr/>
          </p:nvSpPr>
          <p:spPr>
            <a:xfrm>
              <a:off x="5050398" y="3657615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False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2B424132-A2C1-4DB5-4D67-D276F5A2D7FD}"/>
              </a:ext>
            </a:extLst>
          </p:cNvPr>
          <p:cNvGrpSpPr/>
          <p:nvPr/>
        </p:nvGrpSpPr>
        <p:grpSpPr>
          <a:xfrm>
            <a:off x="5850212" y="2700967"/>
            <a:ext cx="2386249" cy="1434972"/>
            <a:chOff x="6006253" y="2700967"/>
            <a:chExt cx="2386249" cy="1434972"/>
          </a:xfrm>
        </p:grpSpPr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4E31045C-22A4-1D75-3633-0983C6ABCBB0}"/>
                </a:ext>
              </a:extLst>
            </p:cNvPr>
            <p:cNvSpPr/>
            <p:nvPr/>
          </p:nvSpPr>
          <p:spPr>
            <a:xfrm>
              <a:off x="6484577" y="2700967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A75A2681-DDD5-556C-C0B3-7D0951EE6931}"/>
                </a:ext>
              </a:extLst>
            </p:cNvPr>
            <p:cNvSpPr/>
            <p:nvPr/>
          </p:nvSpPr>
          <p:spPr>
            <a:xfrm>
              <a:off x="6958038" y="2700967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0A5069C9-D1A3-EC5C-CABE-6A5634051306}"/>
                </a:ext>
              </a:extLst>
            </p:cNvPr>
            <p:cNvSpPr/>
            <p:nvPr/>
          </p:nvSpPr>
          <p:spPr>
            <a:xfrm>
              <a:off x="7436362" y="2700967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7AFE5A93-2E71-3173-8404-3218D9DDCA5E}"/>
                </a:ext>
              </a:extLst>
            </p:cNvPr>
            <p:cNvSpPr/>
            <p:nvPr/>
          </p:nvSpPr>
          <p:spPr>
            <a:xfrm>
              <a:off x="7914178" y="2700967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1A293297-FA55-0572-4C84-A6DDBACF391A}"/>
                </a:ext>
              </a:extLst>
            </p:cNvPr>
            <p:cNvSpPr/>
            <p:nvPr/>
          </p:nvSpPr>
          <p:spPr>
            <a:xfrm>
              <a:off x="6006253" y="3179291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dist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4926F91F-A3F0-82E2-41CA-5EB51370BD21}"/>
                </a:ext>
              </a:extLst>
            </p:cNvPr>
            <p:cNvSpPr/>
            <p:nvPr/>
          </p:nvSpPr>
          <p:spPr>
            <a:xfrm>
              <a:off x="6484069" y="3179291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1D1FF3ED-03C6-0376-82F3-E8D269D0F156}"/>
                </a:ext>
              </a:extLst>
            </p:cNvPr>
            <p:cNvSpPr/>
            <p:nvPr/>
          </p:nvSpPr>
          <p:spPr>
            <a:xfrm>
              <a:off x="6957530" y="3179291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BD91F129-9A81-BC60-EDF0-C16AD147A8BD}"/>
                </a:ext>
              </a:extLst>
            </p:cNvPr>
            <p:cNvSpPr/>
            <p:nvPr/>
          </p:nvSpPr>
          <p:spPr>
            <a:xfrm>
              <a:off x="7435854" y="3179291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587DAC0C-825E-8039-DD3A-FFCAC671D2B8}"/>
                </a:ext>
              </a:extLst>
            </p:cNvPr>
            <p:cNvSpPr/>
            <p:nvPr/>
          </p:nvSpPr>
          <p:spPr>
            <a:xfrm>
              <a:off x="7913670" y="3179291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51D7BC9E-9F6B-F413-F547-AD1D98342036}"/>
                </a:ext>
              </a:extLst>
            </p:cNvPr>
            <p:cNvSpPr/>
            <p:nvPr/>
          </p:nvSpPr>
          <p:spPr>
            <a:xfrm>
              <a:off x="6006253" y="3657615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st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93B0703A-2CE7-0764-8B29-BCD1983BB792}"/>
                </a:ext>
              </a:extLst>
            </p:cNvPr>
            <p:cNvSpPr/>
            <p:nvPr/>
          </p:nvSpPr>
          <p:spPr>
            <a:xfrm>
              <a:off x="6484069" y="3657615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True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7F314E79-A32F-15EB-81CF-B1701DC92CC4}"/>
                </a:ext>
              </a:extLst>
            </p:cNvPr>
            <p:cNvSpPr/>
            <p:nvPr/>
          </p:nvSpPr>
          <p:spPr>
            <a:xfrm>
              <a:off x="6957530" y="3657615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True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1E8DF09F-6BFB-4C04-1DB8-CA10C60B1AE9}"/>
                </a:ext>
              </a:extLst>
            </p:cNvPr>
            <p:cNvSpPr/>
            <p:nvPr/>
          </p:nvSpPr>
          <p:spPr>
            <a:xfrm>
              <a:off x="7435854" y="3657615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True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637A9A0D-21E1-749A-9CAE-810CE81D88F7}"/>
                </a:ext>
              </a:extLst>
            </p:cNvPr>
            <p:cNvSpPr/>
            <p:nvPr/>
          </p:nvSpPr>
          <p:spPr>
            <a:xfrm>
              <a:off x="7913670" y="3657615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False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4" name="组合 203">
            <a:extLst>
              <a:ext uri="{FF2B5EF4-FFF2-40B4-BE49-F238E27FC236}">
                <a16:creationId xmlns:a16="http://schemas.microsoft.com/office/drawing/2014/main" id="{1D06697C-B7FC-AFA0-D832-21F23DFE93A4}"/>
              </a:ext>
            </a:extLst>
          </p:cNvPr>
          <p:cNvGrpSpPr/>
          <p:nvPr/>
        </p:nvGrpSpPr>
        <p:grpSpPr>
          <a:xfrm>
            <a:off x="8634416" y="2700967"/>
            <a:ext cx="2386249" cy="1434972"/>
            <a:chOff x="8911315" y="2700967"/>
            <a:chExt cx="2386249" cy="1434972"/>
          </a:xfrm>
        </p:grpSpPr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31274C3A-FD4B-28ED-EA3E-6E580F1F9CBE}"/>
                </a:ext>
              </a:extLst>
            </p:cNvPr>
            <p:cNvSpPr/>
            <p:nvPr/>
          </p:nvSpPr>
          <p:spPr>
            <a:xfrm>
              <a:off x="9389639" y="2700967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965ED5DC-CB8E-BE41-1EB9-1253FC1C5D56}"/>
                </a:ext>
              </a:extLst>
            </p:cNvPr>
            <p:cNvSpPr/>
            <p:nvPr/>
          </p:nvSpPr>
          <p:spPr>
            <a:xfrm>
              <a:off x="9863100" y="2700967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50FAC7CD-8D26-54A1-7A90-612E8F54B792}"/>
                </a:ext>
              </a:extLst>
            </p:cNvPr>
            <p:cNvSpPr/>
            <p:nvPr/>
          </p:nvSpPr>
          <p:spPr>
            <a:xfrm>
              <a:off x="10341424" y="2700967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AAB0BC2C-9827-1511-2A5F-43FB3B5A1F74}"/>
                </a:ext>
              </a:extLst>
            </p:cNvPr>
            <p:cNvSpPr/>
            <p:nvPr/>
          </p:nvSpPr>
          <p:spPr>
            <a:xfrm>
              <a:off x="10819240" y="2700967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5830C6BD-AA02-4BBD-7392-F57FC642702C}"/>
                </a:ext>
              </a:extLst>
            </p:cNvPr>
            <p:cNvSpPr/>
            <p:nvPr/>
          </p:nvSpPr>
          <p:spPr>
            <a:xfrm>
              <a:off x="8911315" y="3179291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dist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2DF85CD9-FD98-F591-D11D-05F118000295}"/>
                </a:ext>
              </a:extLst>
            </p:cNvPr>
            <p:cNvSpPr/>
            <p:nvPr/>
          </p:nvSpPr>
          <p:spPr>
            <a:xfrm>
              <a:off x="9389131" y="3179291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DEE6FD43-54F5-66C9-CEBB-F85D9A9A8392}"/>
                </a:ext>
              </a:extLst>
            </p:cNvPr>
            <p:cNvSpPr/>
            <p:nvPr/>
          </p:nvSpPr>
          <p:spPr>
            <a:xfrm>
              <a:off x="9862592" y="3179291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736E0689-26AD-2DE5-0B3B-3016889CC9FE}"/>
                </a:ext>
              </a:extLst>
            </p:cNvPr>
            <p:cNvSpPr/>
            <p:nvPr/>
          </p:nvSpPr>
          <p:spPr>
            <a:xfrm>
              <a:off x="10340916" y="3179291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D2C72F3C-A90B-649D-6B27-034639841E81}"/>
                </a:ext>
              </a:extLst>
            </p:cNvPr>
            <p:cNvSpPr/>
            <p:nvPr/>
          </p:nvSpPr>
          <p:spPr>
            <a:xfrm>
              <a:off x="10818732" y="3179291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4934866A-6937-C801-09E2-630189EA8356}"/>
                </a:ext>
              </a:extLst>
            </p:cNvPr>
            <p:cNvSpPr/>
            <p:nvPr/>
          </p:nvSpPr>
          <p:spPr>
            <a:xfrm>
              <a:off x="8911315" y="3657615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st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54EB2130-E3C3-E3FD-8258-18FA45D5580B}"/>
                </a:ext>
              </a:extLst>
            </p:cNvPr>
            <p:cNvSpPr/>
            <p:nvPr/>
          </p:nvSpPr>
          <p:spPr>
            <a:xfrm>
              <a:off x="9389131" y="3657615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True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FC0D5687-34F4-7C39-A13B-FD7B5022DD5D}"/>
                </a:ext>
              </a:extLst>
            </p:cNvPr>
            <p:cNvSpPr/>
            <p:nvPr/>
          </p:nvSpPr>
          <p:spPr>
            <a:xfrm>
              <a:off x="9862592" y="3657615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True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F7DFD30C-A92A-D892-2F4F-8FAD3D25ACAC}"/>
                </a:ext>
              </a:extLst>
            </p:cNvPr>
            <p:cNvSpPr/>
            <p:nvPr/>
          </p:nvSpPr>
          <p:spPr>
            <a:xfrm>
              <a:off x="10340916" y="3657615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True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81464E22-499E-787E-D430-E7BCBEDBA47C}"/>
                </a:ext>
              </a:extLst>
            </p:cNvPr>
            <p:cNvSpPr/>
            <p:nvPr/>
          </p:nvSpPr>
          <p:spPr>
            <a:xfrm>
              <a:off x="10818732" y="3657615"/>
              <a:ext cx="478324" cy="47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True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8046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Office PowerPoint</Application>
  <PresentationFormat>宽屏</PresentationFormat>
  <Paragraphs>96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Ky Len</dc:creator>
  <cp:lastModifiedBy>Ky Len</cp:lastModifiedBy>
  <cp:revision>1</cp:revision>
  <dcterms:created xsi:type="dcterms:W3CDTF">2023-03-23T12:31:02Z</dcterms:created>
  <dcterms:modified xsi:type="dcterms:W3CDTF">2023-03-23T12:31:10Z</dcterms:modified>
</cp:coreProperties>
</file>