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13"/>
  </p:notesMasterIdLst>
  <p:sldIdLst>
    <p:sldId id="256" r:id="rId2"/>
    <p:sldId id="260" r:id="rId3"/>
    <p:sldId id="261" r:id="rId4"/>
    <p:sldId id="264" r:id="rId5"/>
    <p:sldId id="347" r:id="rId6"/>
    <p:sldId id="348" r:id="rId7"/>
    <p:sldId id="351" r:id="rId8"/>
    <p:sldId id="352" r:id="rId9"/>
    <p:sldId id="355" r:id="rId10"/>
    <p:sldId id="353" r:id="rId11"/>
    <p:sldId id="350" r:id="rId12"/>
  </p:sldIdLst>
  <p:sldSz cx="9144000" cy="5143500" type="screen16x9"/>
  <p:notesSz cx="6858000" cy="9144000"/>
  <p:embeddedFontLst>
    <p:embeddedFont>
      <p:font typeface="Fira Sans Condensed" panose="020B0604020202020204" charset="0"/>
      <p:regular r:id="rId14"/>
      <p:bold r:id="rId15"/>
      <p:italic r:id="rId16"/>
      <p:boldItalic r:id="rId17"/>
    </p:embeddedFont>
    <p:embeddedFont>
      <p:font typeface="Fira Sans Condensed ExtraBold" panose="020B0604020202020204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C08856-69E1-4022-BB77-F5AA755C2005}">
  <a:tblStyle styleId="{75C08856-69E1-4022-BB77-F5AA755C20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27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484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8cc6785bf_1_2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8cc6785bf_1_2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03d6efd5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03d6efd5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53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651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537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5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17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6775" y="-82000"/>
            <a:ext cx="9474200" cy="5289550"/>
          </a:xfrm>
          <a:custGeom>
            <a:avLst/>
            <a:gdLst/>
            <a:ahLst/>
            <a:cxnLst/>
            <a:rect l="l" t="t" r="r" b="b"/>
            <a:pathLst>
              <a:path w="378968" h="211582" extrusionOk="0">
                <a:moveTo>
                  <a:pt x="0" y="60960"/>
                </a:moveTo>
                <a:lnTo>
                  <a:pt x="50038" y="0"/>
                </a:lnTo>
                <a:lnTo>
                  <a:pt x="1778" y="114554"/>
                </a:lnTo>
                <a:lnTo>
                  <a:pt x="106172" y="762"/>
                </a:lnTo>
                <a:lnTo>
                  <a:pt x="289560" y="211074"/>
                </a:lnTo>
                <a:lnTo>
                  <a:pt x="374650" y="153924"/>
                </a:lnTo>
                <a:lnTo>
                  <a:pt x="322326" y="211582"/>
                </a:lnTo>
                <a:lnTo>
                  <a:pt x="378968" y="1905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027150" y="1328025"/>
            <a:ext cx="3089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2704950" y="2148525"/>
            <a:ext cx="37341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4610400" y="-392500"/>
            <a:ext cx="5156200" cy="3949700"/>
          </a:xfrm>
          <a:custGeom>
            <a:avLst/>
            <a:gdLst/>
            <a:ahLst/>
            <a:cxnLst/>
            <a:rect l="l" t="t" r="r" b="b"/>
            <a:pathLst>
              <a:path w="206248" h="157988" extrusionOk="0">
                <a:moveTo>
                  <a:pt x="0" y="8636"/>
                </a:moveTo>
                <a:lnTo>
                  <a:pt x="197104" y="157988"/>
                </a:lnTo>
                <a:lnTo>
                  <a:pt x="206248" y="134620"/>
                </a:lnTo>
                <a:lnTo>
                  <a:pt x="76708" y="0"/>
                </a:lnTo>
                <a:lnTo>
                  <a:pt x="188468" y="381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372475" y="86809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1372475" y="1130798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2"/>
          </p:nvPr>
        </p:nvSpPr>
        <p:spPr>
          <a:xfrm>
            <a:off x="1372475" y="248230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3"/>
          </p:nvPr>
        </p:nvSpPr>
        <p:spPr>
          <a:xfrm>
            <a:off x="1372475" y="2728677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5438800" y="169034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5"/>
          </p:nvPr>
        </p:nvSpPr>
        <p:spPr>
          <a:xfrm>
            <a:off x="5438800" y="1947368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 idx="6"/>
          </p:nvPr>
        </p:nvSpPr>
        <p:spPr>
          <a:xfrm>
            <a:off x="5438800" y="3295559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7"/>
          </p:nvPr>
        </p:nvSpPr>
        <p:spPr>
          <a:xfrm>
            <a:off x="5438800" y="3552583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4" name="Google Shape;94;p16"/>
          <p:cNvCxnSpPr/>
          <p:nvPr/>
        </p:nvCxnSpPr>
        <p:spPr>
          <a:xfrm flipH="1">
            <a:off x="-738825" y="-493275"/>
            <a:ext cx="3144600" cy="30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algn="bl" rotWithShape="0">
              <a:srgbClr val="000000"/>
            </a:outerShdw>
          </a:effectLst>
        </p:spPr>
      </p:cxnSp>
      <p:sp>
        <p:nvSpPr>
          <p:cNvPr id="95" name="Google Shape;95;p16"/>
          <p:cNvSpPr txBox="1">
            <a:spLocks noGrp="1"/>
          </p:cNvSpPr>
          <p:nvPr>
            <p:ph type="title" idx="8" hasCustomPrompt="1"/>
          </p:nvPr>
        </p:nvSpPr>
        <p:spPr>
          <a:xfrm>
            <a:off x="3866975" y="1085125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9" hasCustomPrompt="1"/>
          </p:nvPr>
        </p:nvSpPr>
        <p:spPr>
          <a:xfrm>
            <a:off x="4614725" y="1905375"/>
            <a:ext cx="7275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3" hasCustomPrompt="1"/>
          </p:nvPr>
        </p:nvSpPr>
        <p:spPr>
          <a:xfrm>
            <a:off x="3866975" y="269570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14" hasCustomPrompt="1"/>
          </p:nvPr>
        </p:nvSpPr>
        <p:spPr>
          <a:xfrm>
            <a:off x="4607975" y="351595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>
            <a:spLocks noGrp="1"/>
          </p:cNvSpPr>
          <p:nvPr>
            <p:ph type="subTitle" idx="1"/>
          </p:nvPr>
        </p:nvSpPr>
        <p:spPr>
          <a:xfrm>
            <a:off x="2616750" y="2318875"/>
            <a:ext cx="3910500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46"/>
          <p:cNvSpPr txBox="1">
            <a:spLocks noGrp="1"/>
          </p:cNvSpPr>
          <p:nvPr>
            <p:ph type="title"/>
          </p:nvPr>
        </p:nvSpPr>
        <p:spPr>
          <a:xfrm>
            <a:off x="3646182" y="1166225"/>
            <a:ext cx="1851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9" name="Google Shape;299;p46"/>
          <p:cNvSpPr/>
          <p:nvPr/>
        </p:nvSpPr>
        <p:spPr>
          <a:xfrm rot="-796065">
            <a:off x="-527754" y="-192960"/>
            <a:ext cx="9406271" cy="4421513"/>
          </a:xfrm>
          <a:custGeom>
            <a:avLst/>
            <a:gdLst/>
            <a:ahLst/>
            <a:cxnLst/>
            <a:rect l="l" t="t" r="r" b="b"/>
            <a:pathLst>
              <a:path w="376254" h="176862" extrusionOk="0">
                <a:moveTo>
                  <a:pt x="0" y="129946"/>
                </a:moveTo>
                <a:lnTo>
                  <a:pt x="292608" y="0"/>
                </a:lnTo>
                <a:lnTo>
                  <a:pt x="373168" y="176862"/>
                </a:lnTo>
                <a:lnTo>
                  <a:pt x="376254" y="176244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7071" y="5032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 ExtraBold"/>
              <a:buNone/>
              <a:defRPr sz="28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Char char="●"/>
              <a:defRPr sz="18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2" r:id="rId4"/>
    <p:sldLayoutId id="214748369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>
            <a:spLocks noGrp="1"/>
          </p:cNvSpPr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Rumah Laundry</a:t>
            </a:r>
            <a:endParaRPr dirty="0"/>
          </a:p>
        </p:txBody>
      </p:sp>
      <p:sp>
        <p:nvSpPr>
          <p:cNvPr id="348" name="Google Shape;348;p59"/>
          <p:cNvSpPr txBox="1">
            <a:spLocks noGrp="1"/>
          </p:cNvSpPr>
          <p:nvPr>
            <p:ph type="subTitle" idx="1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Web Progaming II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848470" y="262215"/>
            <a:ext cx="7834013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Tampilan Login dan Dahsboard Menu</a:t>
            </a:r>
            <a:endParaRPr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" t="9653" r="5603" b="11369"/>
          <a:stretch/>
        </p:blipFill>
        <p:spPr bwMode="auto">
          <a:xfrm>
            <a:off x="2444190" y="1233921"/>
            <a:ext cx="4642572" cy="2571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234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>
            <a:spLocks noGrp="1"/>
          </p:cNvSpPr>
          <p:nvPr>
            <p:ph type="subTitle" idx="1"/>
          </p:nvPr>
        </p:nvSpPr>
        <p:spPr>
          <a:xfrm>
            <a:off x="1915513" y="2111057"/>
            <a:ext cx="5699928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dirty="0" smtClean="0"/>
              <a:t>	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/>
              <a:t>yang kami </a:t>
            </a:r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smtClean="0"/>
              <a:t>laundry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/>
              <a:t>web yang </a:t>
            </a:r>
            <a:r>
              <a:rPr lang="en-US" dirty="0" err="1"/>
              <a:t>menggunakan</a:t>
            </a:r>
            <a:r>
              <a:rPr lang="en-US" dirty="0"/>
              <a:t> PHP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MySQL </a:t>
            </a:r>
            <a:r>
              <a:rPr lang="en-US" dirty="0" err="1"/>
              <a:t>sebagai</a:t>
            </a:r>
            <a:r>
              <a:rPr lang="en-US" dirty="0"/>
              <a:t> basis </a:t>
            </a:r>
            <a:r>
              <a:rPr lang="en-US" dirty="0" smtClean="0"/>
              <a:t>data. </a:t>
            </a:r>
            <a:r>
              <a:rPr lang="en-US" dirty="0" err="1"/>
              <a:t>Sistem</a:t>
            </a:r>
            <a:r>
              <a:rPr lang="en-US" dirty="0"/>
              <a:t> ini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pengusaha</a:t>
            </a:r>
            <a:r>
              <a:rPr lang="en-US" dirty="0"/>
              <a:t> laundry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order,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,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</p:txBody>
      </p:sp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2411423" y="1124661"/>
            <a:ext cx="538176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Kesimpulan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459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3"/>
          <p:cNvSpPr/>
          <p:nvPr/>
        </p:nvSpPr>
        <p:spPr>
          <a:xfrm>
            <a:off x="4607975" y="3430147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63"/>
          <p:cNvSpPr/>
          <p:nvPr/>
        </p:nvSpPr>
        <p:spPr>
          <a:xfrm>
            <a:off x="3866975" y="2619872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3"/>
          <p:cNvSpPr/>
          <p:nvPr/>
        </p:nvSpPr>
        <p:spPr>
          <a:xfrm>
            <a:off x="3881612" y="1368553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63"/>
          <p:cNvSpPr txBox="1">
            <a:spLocks noGrp="1"/>
          </p:cNvSpPr>
          <p:nvPr>
            <p:ph type="title"/>
          </p:nvPr>
        </p:nvSpPr>
        <p:spPr>
          <a:xfrm>
            <a:off x="1387112" y="1348738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Fikri Fadilah</a:t>
            </a:r>
            <a:endParaRPr dirty="0"/>
          </a:p>
        </p:txBody>
      </p:sp>
      <p:sp>
        <p:nvSpPr>
          <p:cNvPr id="413" name="Google Shape;413;p63"/>
          <p:cNvSpPr txBox="1">
            <a:spLocks noGrp="1"/>
          </p:cNvSpPr>
          <p:nvPr>
            <p:ph type="title" idx="2"/>
          </p:nvPr>
        </p:nvSpPr>
        <p:spPr>
          <a:xfrm>
            <a:off x="1372475" y="2633078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Linda Miryam</a:t>
            </a:r>
            <a:endParaRPr dirty="0"/>
          </a:p>
        </p:txBody>
      </p:sp>
      <p:sp>
        <p:nvSpPr>
          <p:cNvPr id="414" name="Google Shape;414;p63"/>
          <p:cNvSpPr txBox="1">
            <a:spLocks noGrp="1"/>
          </p:cNvSpPr>
          <p:nvPr>
            <p:ph type="subTitle" idx="3"/>
          </p:nvPr>
        </p:nvSpPr>
        <p:spPr>
          <a:xfrm>
            <a:off x="1372475" y="2647292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15220358</a:t>
            </a:r>
            <a:endParaRPr dirty="0"/>
          </a:p>
        </p:txBody>
      </p:sp>
      <p:sp>
        <p:nvSpPr>
          <p:cNvPr id="417" name="Google Shape;417;p63"/>
          <p:cNvSpPr txBox="1">
            <a:spLocks noGrp="1"/>
          </p:cNvSpPr>
          <p:nvPr>
            <p:ph type="title" idx="6"/>
          </p:nvPr>
        </p:nvSpPr>
        <p:spPr>
          <a:xfrm>
            <a:off x="5438800" y="3449650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Karlus Lwingengi</a:t>
            </a:r>
            <a:endParaRPr dirty="0"/>
          </a:p>
        </p:txBody>
      </p:sp>
      <p:sp>
        <p:nvSpPr>
          <p:cNvPr id="418" name="Google Shape;418;p63"/>
          <p:cNvSpPr txBox="1">
            <a:spLocks noGrp="1"/>
          </p:cNvSpPr>
          <p:nvPr>
            <p:ph type="subTitle" idx="7"/>
          </p:nvPr>
        </p:nvSpPr>
        <p:spPr>
          <a:xfrm>
            <a:off x="5438800" y="3509382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152202046</a:t>
            </a:r>
            <a:endParaRPr dirty="0"/>
          </a:p>
        </p:txBody>
      </p:sp>
      <p:sp>
        <p:nvSpPr>
          <p:cNvPr id="419" name="Google Shape;419;p63"/>
          <p:cNvSpPr txBox="1">
            <a:spLocks noGrp="1"/>
          </p:cNvSpPr>
          <p:nvPr>
            <p:ph type="title" idx="8"/>
          </p:nvPr>
        </p:nvSpPr>
        <p:spPr>
          <a:xfrm>
            <a:off x="3881612" y="1454356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21" name="Google Shape;421;p63"/>
          <p:cNvSpPr txBox="1">
            <a:spLocks noGrp="1"/>
          </p:cNvSpPr>
          <p:nvPr>
            <p:ph type="title" idx="13"/>
          </p:nvPr>
        </p:nvSpPr>
        <p:spPr>
          <a:xfrm>
            <a:off x="3866975" y="269570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422" name="Google Shape;422;p63"/>
          <p:cNvSpPr txBox="1">
            <a:spLocks noGrp="1"/>
          </p:cNvSpPr>
          <p:nvPr>
            <p:ph type="title" idx="14"/>
          </p:nvPr>
        </p:nvSpPr>
        <p:spPr>
          <a:xfrm>
            <a:off x="4607975" y="351595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22" name="Google Shape;410;p63"/>
          <p:cNvSpPr/>
          <p:nvPr/>
        </p:nvSpPr>
        <p:spPr>
          <a:xfrm>
            <a:off x="3852338" y="4216580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11;p63"/>
          <p:cNvSpPr txBox="1">
            <a:spLocks/>
          </p:cNvSpPr>
          <p:nvPr/>
        </p:nvSpPr>
        <p:spPr>
          <a:xfrm>
            <a:off x="1357838" y="4085350"/>
            <a:ext cx="2418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Fira Sans Condensed ExtraBold"/>
              <a:buNone/>
              <a:defRPr sz="1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dirty="0" smtClean="0"/>
              <a:t>Risky Fauzan </a:t>
            </a:r>
            <a:r>
              <a:rPr lang="en-US" dirty="0" err="1" smtClean="0"/>
              <a:t>Gumilang</a:t>
            </a:r>
            <a:endParaRPr lang="en-US" dirty="0"/>
          </a:p>
        </p:txBody>
      </p:sp>
      <p:sp>
        <p:nvSpPr>
          <p:cNvPr id="24" name="Google Shape;419;p63"/>
          <p:cNvSpPr txBox="1">
            <a:spLocks/>
          </p:cNvSpPr>
          <p:nvPr/>
        </p:nvSpPr>
        <p:spPr>
          <a:xfrm>
            <a:off x="3852338" y="4302383"/>
            <a:ext cx="74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" dirty="0" smtClean="0"/>
              <a:t>04</a:t>
            </a:r>
            <a:endParaRPr lang="en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2475" y="1308311"/>
            <a:ext cx="2418300" cy="740100"/>
          </a:xfrm>
        </p:spPr>
        <p:txBody>
          <a:bodyPr/>
          <a:lstStyle/>
          <a:p>
            <a:r>
              <a:rPr lang="en-US" dirty="0" smtClean="0"/>
              <a:t>15220211</a:t>
            </a:r>
            <a:endParaRPr lang="en-US" dirty="0"/>
          </a:p>
        </p:txBody>
      </p:sp>
      <p:sp>
        <p:nvSpPr>
          <p:cNvPr id="26" name="Google Shape;414;p63"/>
          <p:cNvSpPr txBox="1">
            <a:spLocks/>
          </p:cNvSpPr>
          <p:nvPr/>
        </p:nvSpPr>
        <p:spPr>
          <a:xfrm>
            <a:off x="1372475" y="4216580"/>
            <a:ext cx="2418300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dirty="0" smtClean="0"/>
              <a:t>15220266</a:t>
            </a:r>
            <a:endParaRPr lang="en-US" dirty="0"/>
          </a:p>
        </p:txBody>
      </p:sp>
      <p:sp>
        <p:nvSpPr>
          <p:cNvPr id="38" name="Google Shape;410;p63"/>
          <p:cNvSpPr/>
          <p:nvPr/>
        </p:nvSpPr>
        <p:spPr>
          <a:xfrm>
            <a:off x="6648962" y="2044680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11;p63"/>
          <p:cNvSpPr txBox="1">
            <a:spLocks noGrp="1"/>
          </p:cNvSpPr>
          <p:nvPr>
            <p:ph type="title"/>
          </p:nvPr>
        </p:nvSpPr>
        <p:spPr>
          <a:xfrm>
            <a:off x="4154462" y="2024865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	</a:t>
            </a:r>
            <a:r>
              <a:rPr lang="en-US" dirty="0" err="1" smtClean="0"/>
              <a:t>Zacky</a:t>
            </a:r>
            <a:r>
              <a:rPr lang="en-US" dirty="0" smtClean="0"/>
              <a:t> </a:t>
            </a:r>
            <a:r>
              <a:rPr lang="en-US" dirty="0" err="1"/>
              <a:t>Pratama</a:t>
            </a:r>
            <a:r>
              <a:rPr lang="en-US" dirty="0"/>
              <a:t> 	</a:t>
            </a:r>
            <a:r>
              <a:rPr lang="en-US" dirty="0" smtClean="0"/>
              <a:t>(</a:t>
            </a:r>
            <a:r>
              <a:rPr lang="en-US" dirty="0"/>
              <a:t>15220245)</a:t>
            </a:r>
            <a:br>
              <a:rPr lang="en-US" dirty="0"/>
            </a:br>
            <a:endParaRPr dirty="0"/>
          </a:p>
        </p:txBody>
      </p:sp>
      <p:sp>
        <p:nvSpPr>
          <p:cNvPr id="40" name="Google Shape;419;p63"/>
          <p:cNvSpPr txBox="1">
            <a:spLocks noGrp="1"/>
          </p:cNvSpPr>
          <p:nvPr>
            <p:ph type="title" idx="8"/>
          </p:nvPr>
        </p:nvSpPr>
        <p:spPr>
          <a:xfrm>
            <a:off x="6648962" y="2130483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4"/>
          <p:cNvSpPr txBox="1">
            <a:spLocks noGrp="1"/>
          </p:cNvSpPr>
          <p:nvPr>
            <p:ph type="title"/>
          </p:nvPr>
        </p:nvSpPr>
        <p:spPr>
          <a:xfrm>
            <a:off x="2736162" y="309717"/>
            <a:ext cx="341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Deskripsi Singkat Project</a:t>
            </a:r>
            <a:endParaRPr dirty="0"/>
          </a:p>
        </p:txBody>
      </p:sp>
      <p:sp>
        <p:nvSpPr>
          <p:cNvPr id="428" name="Google Shape;428;p64"/>
          <p:cNvSpPr txBox="1">
            <a:spLocks noGrp="1"/>
          </p:cNvSpPr>
          <p:nvPr>
            <p:ph type="body" idx="1"/>
          </p:nvPr>
        </p:nvSpPr>
        <p:spPr>
          <a:xfrm>
            <a:off x="384462" y="1065417"/>
            <a:ext cx="8115299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US" dirty="0"/>
              <a:t>Web ini </a:t>
            </a:r>
            <a:r>
              <a:rPr lang="en-US" dirty="0" err="1"/>
              <a:t>adalah</a:t>
            </a:r>
            <a:r>
              <a:rPr lang="en-US" dirty="0"/>
              <a:t> program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aplikasibiasanya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.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padat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mobilitas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laundry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digemari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penghematan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awalnya</a:t>
            </a:r>
            <a:r>
              <a:rPr lang="en-US" dirty="0"/>
              <a:t>, </a:t>
            </a:r>
            <a:r>
              <a:rPr lang="en-US" dirty="0" err="1"/>
              <a:t>layanan</a:t>
            </a:r>
            <a:r>
              <a:rPr lang="en-US" dirty="0"/>
              <a:t> laundry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manual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laundry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layanannya</a:t>
            </a:r>
            <a:r>
              <a:rPr lang="en-US" dirty="0"/>
              <a:t>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ketatnya</a:t>
            </a:r>
            <a:r>
              <a:rPr lang="en-US" dirty="0"/>
              <a:t> </a:t>
            </a:r>
            <a:r>
              <a:rPr lang="en-US" dirty="0" err="1"/>
              <a:t>persaingan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ini.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ini, </a:t>
            </a:r>
            <a:r>
              <a:rPr lang="en-US" dirty="0" err="1"/>
              <a:t>memperkenalkan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>
            <a:spLocks noGrp="1"/>
          </p:cNvSpPr>
          <p:nvPr>
            <p:ph type="subTitle" idx="1"/>
          </p:nvPr>
        </p:nvSpPr>
        <p:spPr>
          <a:xfrm>
            <a:off x="1884340" y="1641370"/>
            <a:ext cx="5699928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 algn="just"/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online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Waterfall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 </a:t>
            </a:r>
            <a:endParaRPr lang="en-US" dirty="0" smtClean="0"/>
          </a:p>
          <a:p>
            <a:pPr marL="114300" indent="0" algn="just"/>
            <a:r>
              <a:rPr lang="en-US" dirty="0" smtClean="0"/>
              <a:t>(1)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endParaRPr lang="en-US" dirty="0" smtClean="0"/>
          </a:p>
          <a:p>
            <a:pPr marL="114300" indent="0" algn="just"/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)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 smtClean="0"/>
              <a:t>,</a:t>
            </a:r>
          </a:p>
          <a:p>
            <a:pPr marL="114300" indent="0" algn="just"/>
            <a:r>
              <a:rPr lang="en-US" dirty="0" smtClean="0"/>
              <a:t> </a:t>
            </a:r>
            <a:r>
              <a:rPr lang="en-US" dirty="0"/>
              <a:t>(3)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program, </a:t>
            </a:r>
            <a:endParaRPr lang="en-US" dirty="0" smtClean="0"/>
          </a:p>
          <a:p>
            <a:pPr marL="114300" indent="0" algn="just"/>
            <a:r>
              <a:rPr lang="en-US" dirty="0" smtClean="0"/>
              <a:t>(</a:t>
            </a:r>
            <a:r>
              <a:rPr lang="en-US" dirty="0"/>
              <a:t>4) 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2681586" y="677851"/>
            <a:ext cx="3523545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Ruang Lingkup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>
            <a:spLocks noGrp="1"/>
          </p:cNvSpPr>
          <p:nvPr>
            <p:ph type="subTitle" idx="1"/>
          </p:nvPr>
        </p:nvSpPr>
        <p:spPr>
          <a:xfrm>
            <a:off x="83127" y="1487603"/>
            <a:ext cx="8769926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ini </a:t>
            </a:r>
            <a:r>
              <a:rPr lang="en-US" dirty="0" err="1"/>
              <a:t>kebutuhan</a:t>
            </a:r>
            <a:r>
              <a:rPr lang="en-US" dirty="0"/>
              <a:t> data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. Kami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obeservasi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ini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data </a:t>
            </a:r>
            <a:r>
              <a:rPr lang="en-US" dirty="0" err="1"/>
              <a:t>dimodelkan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Entity Relationship Diagram (ERD). Draw.io website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Pengkodean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ini  </a:t>
            </a:r>
            <a:r>
              <a:rPr lang="en-US" dirty="0" err="1"/>
              <a:t>menerapkan</a:t>
            </a:r>
            <a:r>
              <a:rPr lang="en-US" dirty="0"/>
              <a:t> model yang </a:t>
            </a:r>
            <a:r>
              <a:rPr lang="en-US" dirty="0" err="1"/>
              <a:t>dibuat</a:t>
            </a:r>
            <a:r>
              <a:rPr lang="en-US" dirty="0"/>
              <a:t> ke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database MySQL, XAMPP </a:t>
            </a:r>
            <a:r>
              <a:rPr lang="en-US" dirty="0" err="1"/>
              <a:t>sebagai</a:t>
            </a:r>
            <a:r>
              <a:rPr lang="en-US" dirty="0"/>
              <a:t> server </a:t>
            </a:r>
            <a:r>
              <a:rPr lang="en-US" dirty="0" err="1"/>
              <a:t>lokal</a:t>
            </a:r>
            <a:r>
              <a:rPr lang="en-US" dirty="0"/>
              <a:t>, </a:t>
            </a:r>
            <a:r>
              <a:rPr lang="en-US" dirty="0" err="1"/>
              <a:t>PhpMyAdmin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DBMS (database management system)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database Bahasa </a:t>
            </a:r>
            <a:r>
              <a:rPr lang="en-US" dirty="0" err="1"/>
              <a:t>pemrograman</a:t>
            </a:r>
            <a:r>
              <a:rPr lang="en-US" dirty="0"/>
              <a:t> PHP (Hypertext Preprocessor), framework </a:t>
            </a:r>
            <a:r>
              <a:rPr lang="en-US" dirty="0" err="1"/>
              <a:t>Bosstrap</a:t>
            </a:r>
            <a:r>
              <a:rPr lang="en-US" dirty="0"/>
              <a:t> 5.</a:t>
            </a:r>
          </a:p>
          <a:p>
            <a:pPr algn="just"/>
            <a:r>
              <a:rPr lang="en-US" dirty="0" err="1"/>
              <a:t>PengujianPada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ini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yang </a:t>
            </a:r>
            <a:r>
              <a:rPr lang="en-US" dirty="0" err="1"/>
              <a:t>dibuat</a:t>
            </a:r>
            <a:r>
              <a:rPr lang="en-US" dirty="0"/>
              <a:t>.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</p:txBody>
      </p:sp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2375055" y="0"/>
            <a:ext cx="5038858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Metode Pengembangan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9454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>
            <a:spLocks noGrp="1"/>
          </p:cNvSpPr>
          <p:nvPr>
            <p:ph type="subTitle" idx="1"/>
          </p:nvPr>
        </p:nvSpPr>
        <p:spPr>
          <a:xfrm>
            <a:off x="1915512" y="1809720"/>
            <a:ext cx="5699928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 algn="just"/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pakaiannya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ke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Laundry,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ditimbang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ditanya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mana yang </a:t>
            </a:r>
            <a:r>
              <a:rPr lang="en-US" dirty="0" err="1"/>
              <a:t>diinginkan</a:t>
            </a:r>
            <a:r>
              <a:rPr lang="en-US" dirty="0"/>
              <a:t>, </a:t>
            </a:r>
            <a:r>
              <a:rPr lang="en-US" dirty="0" err="1"/>
              <a:t>setelah</a:t>
            </a:r>
            <a:r>
              <a:rPr lang="en-US" dirty="0"/>
              <a:t> itu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ditagihkan</a:t>
            </a:r>
            <a:r>
              <a:rPr lang="en-US" dirty="0"/>
              <a:t>.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di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.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yang </a:t>
            </a:r>
            <a:r>
              <a:rPr lang="en-US" dirty="0" err="1"/>
              <a:t>tertera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Nota,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nota </a:t>
            </a:r>
            <a:r>
              <a:rPr lang="en-US" dirty="0" err="1"/>
              <a:t>pembayaran</a:t>
            </a:r>
            <a:r>
              <a:rPr lang="en-US" dirty="0"/>
              <a:t>.</a:t>
            </a:r>
          </a:p>
          <a:p>
            <a:pPr marL="114300" lvl="0" indent="0" algn="just"/>
            <a:endParaRPr lang="en-US" dirty="0"/>
          </a:p>
        </p:txBody>
      </p:sp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2194091" y="345343"/>
            <a:ext cx="5142769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Proses Sistem Berjalan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150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1881119" y="237930"/>
            <a:ext cx="538176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ERD Diagram</a:t>
            </a:r>
            <a:endParaRPr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6" t="17186" r="16797" b="13661"/>
          <a:stretch/>
        </p:blipFill>
        <p:spPr bwMode="auto">
          <a:xfrm>
            <a:off x="83127" y="904009"/>
            <a:ext cx="8769927" cy="39277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6943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1881119" y="480425"/>
            <a:ext cx="538176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 Case Diagram</a:t>
            </a:r>
            <a:endParaRPr dirty="0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3" t="25973" r="24407" b="33602"/>
          <a:stretch/>
        </p:blipFill>
        <p:spPr bwMode="auto">
          <a:xfrm>
            <a:off x="1292077" y="1406769"/>
            <a:ext cx="6559843" cy="32623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9911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1881119" y="480425"/>
            <a:ext cx="538176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Class Diagram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34530" r="23654" b="14188"/>
          <a:stretch/>
        </p:blipFill>
        <p:spPr>
          <a:xfrm>
            <a:off x="1002323" y="1236125"/>
            <a:ext cx="7533249" cy="369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32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 Research Cen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FF"/>
      </a:accent1>
      <a:accent2>
        <a:srgbClr val="000000"/>
      </a:accent2>
      <a:accent3>
        <a:srgbClr val="F3F3F3"/>
      </a:accent3>
      <a:accent4>
        <a:srgbClr val="999999"/>
      </a:accent4>
      <a:accent5>
        <a:srgbClr val="CCCCCC"/>
      </a:accent5>
      <a:accent6>
        <a:srgbClr val="E4E4E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403</Words>
  <Application>Microsoft Office PowerPoint</Application>
  <PresentationFormat>On-screen Show (16:9)</PresentationFormat>
  <Paragraphs>38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Fira Sans Condensed</vt:lpstr>
      <vt:lpstr>Arial</vt:lpstr>
      <vt:lpstr>Muli</vt:lpstr>
      <vt:lpstr>Fira Sans Condensed ExtraBold</vt:lpstr>
      <vt:lpstr>White Research Center XL by Slidesgo</vt:lpstr>
      <vt:lpstr>Rumah Laundry</vt:lpstr>
      <vt:lpstr>Fikri Fadilah</vt:lpstr>
      <vt:lpstr>Deskripsi Singkat Project</vt:lpstr>
      <vt:lpstr>Ruang Lingkup</vt:lpstr>
      <vt:lpstr>Metode Pengembangan</vt:lpstr>
      <vt:lpstr>Proses Sistem Berjalan</vt:lpstr>
      <vt:lpstr>ERD Diagram</vt:lpstr>
      <vt:lpstr>Use Case Diagram</vt:lpstr>
      <vt:lpstr>Class Diagram</vt:lpstr>
      <vt:lpstr>Tampilan Login dan Dahsboard Menu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Rumah Laundry</dc:title>
  <dc:creator>admin</dc:creator>
  <cp:lastModifiedBy>admin</cp:lastModifiedBy>
  <cp:revision>8</cp:revision>
  <dcterms:modified xsi:type="dcterms:W3CDTF">2024-07-04T16:10:49Z</dcterms:modified>
</cp:coreProperties>
</file>