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85" r:id="rId11"/>
    <p:sldId id="272" r:id="rId12"/>
    <p:sldId id="280" r:id="rId13"/>
    <p:sldId id="311" r:id="rId14"/>
    <p:sldId id="270" r:id="rId15"/>
    <p:sldId id="281" r:id="rId16"/>
    <p:sldId id="282" r:id="rId17"/>
    <p:sldId id="312" r:id="rId18"/>
    <p:sldId id="287" r:id="rId19"/>
    <p:sldId id="313" r:id="rId20"/>
    <p:sldId id="267" r:id="rId21"/>
    <p:sldId id="264" r:id="rId22"/>
    <p:sldId id="29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70E499-80D3-4072-84D2-FDA3FED32DDE}">
  <a:tblStyle styleId="{3570E499-80D3-4072-84D2-FDA3FED32D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f0a9b0f80f_1_1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f0a9b0f80f_1_1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f21e462c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f21e462cf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f097fbd9f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f097fbd9f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f097fbd9f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f097fbd9f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406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f097fbd9f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f097fbd9f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097fbd9f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f097fbd9f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f097fbd9f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f097fbd9f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097fbd9f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f097fbd9f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060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f097fbd9f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f097fbd9f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f21e462c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f21e462cf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13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f097fbd9f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f097fbd9f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097fbd9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097fbd9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f097fbd9fd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f097fbd9fd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0a9b0f80f_1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0a9b0f80f_1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f097fbd9f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f097fbd9f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d279b9a442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d279b9a442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d279b9a442_0_1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d279b9a442_0_1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f097fbd9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f097fbd9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1"/>
          </p:nvPr>
        </p:nvSpPr>
        <p:spPr>
          <a:xfrm>
            <a:off x="3406188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2"/>
          </p:nvPr>
        </p:nvSpPr>
        <p:spPr>
          <a:xfrm>
            <a:off x="1048988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3"/>
          </p:nvPr>
        </p:nvSpPr>
        <p:spPr>
          <a:xfrm>
            <a:off x="5763401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4"/>
          </p:nvPr>
        </p:nvSpPr>
        <p:spPr>
          <a:xfrm>
            <a:off x="1049000" y="3349701"/>
            <a:ext cx="2331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subTitle" idx="5"/>
          </p:nvPr>
        </p:nvSpPr>
        <p:spPr>
          <a:xfrm>
            <a:off x="3406200" y="3351499"/>
            <a:ext cx="2331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6"/>
          </p:nvPr>
        </p:nvSpPr>
        <p:spPr>
          <a:xfrm>
            <a:off x="5763400" y="3350875"/>
            <a:ext cx="2331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15"/>
          <p:cNvSpPr/>
          <p:nvPr/>
        </p:nvSpPr>
        <p:spPr>
          <a:xfrm rot="5400000" flipH="1">
            <a:off x="-711137" y="-2501813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 rot="-4592020" flipH="1">
            <a:off x="7848941" y="81971"/>
            <a:ext cx="6411577" cy="6132638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 rot="1586888">
            <a:off x="7312589" y="4479536"/>
            <a:ext cx="1423615" cy="1423576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320678" y="42980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7720415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1061012" y="-90658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2451854" y="46917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 rot="1586888">
            <a:off x="6990750" y="5051613"/>
            <a:ext cx="451692" cy="451731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 flipH="1">
            <a:off x="8636922" y="162712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15"/>
          <p:cNvGrpSpPr/>
          <p:nvPr/>
        </p:nvGrpSpPr>
        <p:grpSpPr>
          <a:xfrm flipH="1">
            <a:off x="-700240" y="1939232"/>
            <a:ext cx="1265051" cy="1265051"/>
            <a:chOff x="3912750" y="637550"/>
            <a:chExt cx="947533" cy="947533"/>
          </a:xfrm>
        </p:grpSpPr>
        <p:sp>
          <p:nvSpPr>
            <p:cNvPr id="200" name="Google Shape;200;p1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0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"/>
          <p:cNvSpPr/>
          <p:nvPr/>
        </p:nvSpPr>
        <p:spPr>
          <a:xfrm rot="-613286">
            <a:off x="4362205" y="-109768"/>
            <a:ext cx="6411529" cy="6132281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3403083" y="2033125"/>
            <a:ext cx="16986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ubTitle" idx="1"/>
          </p:nvPr>
        </p:nvSpPr>
        <p:spPr>
          <a:xfrm>
            <a:off x="5101675" y="2033125"/>
            <a:ext cx="33870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title" idx="2"/>
          </p:nvPr>
        </p:nvSpPr>
        <p:spPr>
          <a:xfrm>
            <a:off x="3400925" y="2721475"/>
            <a:ext cx="17007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3"/>
          </p:nvPr>
        </p:nvSpPr>
        <p:spPr>
          <a:xfrm>
            <a:off x="5101675" y="2721475"/>
            <a:ext cx="33870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title" idx="4"/>
          </p:nvPr>
        </p:nvSpPr>
        <p:spPr>
          <a:xfrm>
            <a:off x="3401999" y="3415050"/>
            <a:ext cx="16986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subTitle" idx="5"/>
          </p:nvPr>
        </p:nvSpPr>
        <p:spPr>
          <a:xfrm>
            <a:off x="5101675" y="3404550"/>
            <a:ext cx="3387000" cy="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title" idx="6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13623" y="4587654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2861435" y="49419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8265511" y="-4025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7"/>
          <p:cNvGrpSpPr/>
          <p:nvPr/>
        </p:nvGrpSpPr>
        <p:grpSpPr>
          <a:xfrm>
            <a:off x="-234300" y="637550"/>
            <a:ext cx="947533" cy="947533"/>
            <a:chOff x="3912750" y="637550"/>
            <a:chExt cx="947533" cy="947533"/>
          </a:xfrm>
        </p:grpSpPr>
        <p:sp>
          <p:nvSpPr>
            <p:cNvPr id="237" name="Google Shape;237;p17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7"/>
          <p:cNvSpPr/>
          <p:nvPr/>
        </p:nvSpPr>
        <p:spPr>
          <a:xfrm>
            <a:off x="6099475" y="47917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/>
          <p:nvPr/>
        </p:nvSpPr>
        <p:spPr>
          <a:xfrm rot="8100000" flipH="1">
            <a:off x="-5159185" y="3273313"/>
            <a:ext cx="7437668" cy="3930898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660413" y="3042796"/>
            <a:ext cx="3786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2" hasCustomPrompt="1"/>
          </p:nvPr>
        </p:nvSpPr>
        <p:spPr>
          <a:xfrm>
            <a:off x="660413" y="1166845"/>
            <a:ext cx="3786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1"/>
          </p:nvPr>
        </p:nvSpPr>
        <p:spPr>
          <a:xfrm>
            <a:off x="660413" y="3802300"/>
            <a:ext cx="37866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90" name="Google Shape;290;p20"/>
          <p:cNvSpPr/>
          <p:nvPr/>
        </p:nvSpPr>
        <p:spPr>
          <a:xfrm rot="9593614" flipH="1">
            <a:off x="-3063799" y="-913641"/>
            <a:ext cx="7570919" cy="4973376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/>
          <p:nvPr/>
        </p:nvSpPr>
        <p:spPr>
          <a:xfrm rot="10800000" flipH="1">
            <a:off x="-351834" y="-633000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0"/>
          <p:cNvSpPr/>
          <p:nvPr/>
        </p:nvSpPr>
        <p:spPr>
          <a:xfrm rot="7572997" flipH="1">
            <a:off x="4888768" y="48095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"/>
          <p:cNvSpPr/>
          <p:nvPr/>
        </p:nvSpPr>
        <p:spPr>
          <a:xfrm rot="10800000">
            <a:off x="3385172" y="-45788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0"/>
          <p:cNvGrpSpPr/>
          <p:nvPr/>
        </p:nvGrpSpPr>
        <p:grpSpPr>
          <a:xfrm rot="10800000">
            <a:off x="-272565" y="4402845"/>
            <a:ext cx="1265051" cy="1265051"/>
            <a:chOff x="3912750" y="637550"/>
            <a:chExt cx="947533" cy="947533"/>
          </a:xfrm>
        </p:grpSpPr>
        <p:sp>
          <p:nvSpPr>
            <p:cNvPr id="295" name="Google Shape;295;p2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0"/>
          <p:cNvSpPr/>
          <p:nvPr/>
        </p:nvSpPr>
        <p:spPr>
          <a:xfrm rot="-5400000" flipH="1">
            <a:off x="5224456" y="1108039"/>
            <a:ext cx="7437684" cy="508958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 rot="10800000" flipH="1">
            <a:off x="7118425" y="-548835"/>
            <a:ext cx="1255220" cy="1255186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 rot="7572997" flipH="1">
            <a:off x="7995443" y="3655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 rot="152678" flipH="1">
            <a:off x="423099" y="-382664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title" idx="2" hasCustomPrompt="1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5" name="Google Shape;305;p21"/>
          <p:cNvSpPr txBox="1">
            <a:spLocks noGrp="1"/>
          </p:cNvSpPr>
          <p:nvPr>
            <p:ph type="subTitle" idx="1"/>
          </p:nvPr>
        </p:nvSpPr>
        <p:spPr>
          <a:xfrm>
            <a:off x="3622990" y="2712713"/>
            <a:ext cx="49812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05428" y="265022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8033415" y="2791322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4783537" y="-5843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4493304" y="454881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 flipH="1">
            <a:off x="7662222" y="4772218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1"/>
          <p:cNvGrpSpPr/>
          <p:nvPr/>
        </p:nvGrpSpPr>
        <p:grpSpPr>
          <a:xfrm flipH="1">
            <a:off x="1123410" y="-420787"/>
            <a:ext cx="1265051" cy="1265051"/>
            <a:chOff x="3912750" y="637550"/>
            <a:chExt cx="947533" cy="947533"/>
          </a:xfrm>
        </p:grpSpPr>
        <p:sp>
          <p:nvSpPr>
            <p:cNvPr id="312" name="Google Shape;312;p2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3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/>
          <p:nvPr/>
        </p:nvSpPr>
        <p:spPr>
          <a:xfrm rot="4624433" flipH="1">
            <a:off x="-2425894" y="876374"/>
            <a:ext cx="7570803" cy="497330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5"/>
          <p:cNvSpPr/>
          <p:nvPr/>
        </p:nvSpPr>
        <p:spPr>
          <a:xfrm rot="10800000" flipH="1">
            <a:off x="-431084" y="4323613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5"/>
          <p:cNvSpPr/>
          <p:nvPr/>
        </p:nvSpPr>
        <p:spPr>
          <a:xfrm rot="7572997" flipH="1">
            <a:off x="-262007" y="29990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5"/>
          <p:cNvSpPr/>
          <p:nvPr/>
        </p:nvSpPr>
        <p:spPr>
          <a:xfrm rot="10800000">
            <a:off x="7118422" y="45004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25"/>
          <p:cNvGrpSpPr/>
          <p:nvPr/>
        </p:nvGrpSpPr>
        <p:grpSpPr>
          <a:xfrm rot="10800000">
            <a:off x="-351815" y="366445"/>
            <a:ext cx="1265051" cy="1265051"/>
            <a:chOff x="3912750" y="637550"/>
            <a:chExt cx="947533" cy="947533"/>
          </a:xfrm>
        </p:grpSpPr>
        <p:sp>
          <p:nvSpPr>
            <p:cNvPr id="358" name="Google Shape;358;p2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5"/>
          <p:cNvSpPr/>
          <p:nvPr/>
        </p:nvSpPr>
        <p:spPr>
          <a:xfrm rot="-8883125" flipH="1">
            <a:off x="5203903" y="26969"/>
            <a:ext cx="7437657" cy="50895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 rot="-9548220" flipH="1">
            <a:off x="7869421" y="136582"/>
            <a:ext cx="1255268" cy="1255234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"/>
          <p:cNvSpPr/>
          <p:nvPr/>
        </p:nvSpPr>
        <p:spPr>
          <a:xfrm rot="8824802" flipH="1">
            <a:off x="8532716" y="1186600"/>
            <a:ext cx="451688" cy="45172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24202" y="578141"/>
            <a:ext cx="9143923" cy="483267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 txBox="1">
            <a:spLocks noGrp="1"/>
          </p:cNvSpPr>
          <p:nvPr>
            <p:ph type="subTitle" idx="1"/>
          </p:nvPr>
        </p:nvSpPr>
        <p:spPr>
          <a:xfrm>
            <a:off x="4732850" y="2230325"/>
            <a:ext cx="31392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1"/>
          <p:cNvSpPr/>
          <p:nvPr/>
        </p:nvSpPr>
        <p:spPr>
          <a:xfrm rot="10800000" flipH="1">
            <a:off x="424203" y="468194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 rot="10800000" flipH="1">
            <a:off x="6492490" y="462399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1"/>
          <p:cNvSpPr/>
          <p:nvPr/>
        </p:nvSpPr>
        <p:spPr>
          <a:xfrm rot="10800000" flipH="1">
            <a:off x="4282437" y="44266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1"/>
          <p:cNvSpPr/>
          <p:nvPr/>
        </p:nvSpPr>
        <p:spPr>
          <a:xfrm rot="10800000" flipH="1">
            <a:off x="3479854" y="-60584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/>
          <p:nvPr/>
        </p:nvSpPr>
        <p:spPr>
          <a:xfrm rot="10800000">
            <a:off x="7959072" y="-66001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31"/>
          <p:cNvGrpSpPr/>
          <p:nvPr/>
        </p:nvGrpSpPr>
        <p:grpSpPr>
          <a:xfrm rot="10800000">
            <a:off x="-840840" y="229829"/>
            <a:ext cx="1265051" cy="1265051"/>
            <a:chOff x="3912750" y="637550"/>
            <a:chExt cx="947533" cy="947533"/>
          </a:xfrm>
        </p:grpSpPr>
        <p:sp>
          <p:nvSpPr>
            <p:cNvPr id="446" name="Google Shape;446;p3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2"/>
          <p:cNvSpPr/>
          <p:nvPr/>
        </p:nvSpPr>
        <p:spPr>
          <a:xfrm rot="10273444" flipH="1">
            <a:off x="-1291082" y="-1327613"/>
            <a:ext cx="9488663" cy="6233152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2"/>
          <p:cNvSpPr txBox="1">
            <a:spLocks noGrp="1"/>
          </p:cNvSpPr>
          <p:nvPr>
            <p:ph type="subTitle" idx="1"/>
          </p:nvPr>
        </p:nvSpPr>
        <p:spPr>
          <a:xfrm>
            <a:off x="975300" y="2291425"/>
            <a:ext cx="3474600" cy="13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32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32"/>
          <p:cNvSpPr/>
          <p:nvPr/>
        </p:nvSpPr>
        <p:spPr>
          <a:xfrm rot="10800000">
            <a:off x="7722614" y="4652973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2"/>
          <p:cNvSpPr/>
          <p:nvPr/>
        </p:nvSpPr>
        <p:spPr>
          <a:xfrm rot="10800000">
            <a:off x="523628" y="462399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2"/>
          <p:cNvSpPr/>
          <p:nvPr/>
        </p:nvSpPr>
        <p:spPr>
          <a:xfrm rot="10800000">
            <a:off x="3177226" y="444720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2"/>
          <p:cNvSpPr/>
          <p:nvPr/>
        </p:nvSpPr>
        <p:spPr>
          <a:xfrm rot="10800000">
            <a:off x="3037696" y="-60584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2"/>
          <p:cNvSpPr/>
          <p:nvPr/>
        </p:nvSpPr>
        <p:spPr>
          <a:xfrm rot="10800000" flipH="1">
            <a:off x="152410" y="-1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32"/>
          <p:cNvGrpSpPr/>
          <p:nvPr/>
        </p:nvGrpSpPr>
        <p:grpSpPr>
          <a:xfrm rot="10800000" flipH="1">
            <a:off x="7722634" y="206979"/>
            <a:ext cx="1265051" cy="1265051"/>
            <a:chOff x="3912750" y="637550"/>
            <a:chExt cx="947533" cy="947533"/>
          </a:xfrm>
        </p:grpSpPr>
        <p:sp>
          <p:nvSpPr>
            <p:cNvPr id="460" name="Google Shape;460;p3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3"/>
          <p:cNvSpPr/>
          <p:nvPr/>
        </p:nvSpPr>
        <p:spPr>
          <a:xfrm flipH="1">
            <a:off x="-392142" y="-755851"/>
            <a:ext cx="8066268" cy="7715650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3"/>
          <p:cNvSpPr txBox="1">
            <a:spLocks noGrp="1"/>
          </p:cNvSpPr>
          <p:nvPr>
            <p:ph type="subTitle" idx="1"/>
          </p:nvPr>
        </p:nvSpPr>
        <p:spPr>
          <a:xfrm>
            <a:off x="4732850" y="2230325"/>
            <a:ext cx="31392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3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3"/>
          <p:cNvSpPr/>
          <p:nvPr/>
        </p:nvSpPr>
        <p:spPr>
          <a:xfrm flipH="1">
            <a:off x="8551414" y="642622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3"/>
          <p:cNvSpPr/>
          <p:nvPr/>
        </p:nvSpPr>
        <p:spPr>
          <a:xfrm flipH="1">
            <a:off x="140853" y="613634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3"/>
          <p:cNvSpPr/>
          <p:nvPr/>
        </p:nvSpPr>
        <p:spPr>
          <a:xfrm flipH="1">
            <a:off x="6921701" y="-667566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3"/>
          <p:cNvSpPr/>
          <p:nvPr/>
        </p:nvSpPr>
        <p:spPr>
          <a:xfrm flipH="1">
            <a:off x="369671" y="203740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3"/>
          <p:cNvSpPr/>
          <p:nvPr/>
        </p:nvSpPr>
        <p:spPr>
          <a:xfrm>
            <a:off x="2424585" y="446898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33"/>
          <p:cNvGrpSpPr/>
          <p:nvPr/>
        </p:nvGrpSpPr>
        <p:grpSpPr>
          <a:xfrm>
            <a:off x="7286384" y="4248613"/>
            <a:ext cx="1265051" cy="1265051"/>
            <a:chOff x="3912750" y="637550"/>
            <a:chExt cx="947533" cy="947533"/>
          </a:xfrm>
        </p:grpSpPr>
        <p:sp>
          <p:nvSpPr>
            <p:cNvPr id="473" name="Google Shape;473;p3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4"/>
          <p:cNvSpPr/>
          <p:nvPr/>
        </p:nvSpPr>
        <p:spPr>
          <a:xfrm rot="10800000">
            <a:off x="-1695388" y="-1501822"/>
            <a:ext cx="10924738" cy="765344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4"/>
          <p:cNvSpPr txBox="1">
            <a:spLocks noGrp="1"/>
          </p:cNvSpPr>
          <p:nvPr>
            <p:ph type="title"/>
          </p:nvPr>
        </p:nvSpPr>
        <p:spPr>
          <a:xfrm>
            <a:off x="5128006" y="1802863"/>
            <a:ext cx="3483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9" name="Google Shape;479;p34"/>
          <p:cNvSpPr txBox="1">
            <a:spLocks noGrp="1"/>
          </p:cNvSpPr>
          <p:nvPr>
            <p:ph type="body" idx="1"/>
          </p:nvPr>
        </p:nvSpPr>
        <p:spPr>
          <a:xfrm>
            <a:off x="5128006" y="2941438"/>
            <a:ext cx="34839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0" name="Google Shape;480;p34"/>
          <p:cNvSpPr/>
          <p:nvPr/>
        </p:nvSpPr>
        <p:spPr>
          <a:xfrm rot="9619136" flipH="1">
            <a:off x="4221920" y="24507"/>
            <a:ext cx="1423564" cy="1423525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4"/>
          <p:cNvSpPr/>
          <p:nvPr/>
        </p:nvSpPr>
        <p:spPr>
          <a:xfrm rot="10800000" flipH="1">
            <a:off x="-346021" y="4728100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4"/>
          <p:cNvSpPr/>
          <p:nvPr/>
        </p:nvSpPr>
        <p:spPr>
          <a:xfrm rot="9619136" flipH="1">
            <a:off x="3915839" y="329659"/>
            <a:ext cx="451676" cy="451714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4"/>
          <p:cNvSpPr/>
          <p:nvPr/>
        </p:nvSpPr>
        <p:spPr>
          <a:xfrm rot="10800000">
            <a:off x="-524953" y="59751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4"/>
          <p:cNvGrpSpPr/>
          <p:nvPr/>
        </p:nvGrpSpPr>
        <p:grpSpPr>
          <a:xfrm rot="10800000">
            <a:off x="7663085" y="-250805"/>
            <a:ext cx="1265051" cy="1265051"/>
            <a:chOff x="3912750" y="637550"/>
            <a:chExt cx="947533" cy="947533"/>
          </a:xfrm>
        </p:grpSpPr>
        <p:sp>
          <p:nvSpPr>
            <p:cNvPr id="485" name="Google Shape;485;p3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7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6"/>
          <p:cNvSpPr/>
          <p:nvPr/>
        </p:nvSpPr>
        <p:spPr>
          <a:xfrm rot="-5031216" flipH="1">
            <a:off x="1434942" y="-1473727"/>
            <a:ext cx="7384699" cy="9115003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6"/>
          <p:cNvSpPr/>
          <p:nvPr/>
        </p:nvSpPr>
        <p:spPr>
          <a:xfrm rot="7572997" flipH="1">
            <a:off x="7294923" y="-441551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6"/>
          <p:cNvSpPr/>
          <p:nvPr/>
        </p:nvSpPr>
        <p:spPr>
          <a:xfrm rot="10800000" flipH="1">
            <a:off x="3685829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6"/>
          <p:cNvSpPr/>
          <p:nvPr/>
        </p:nvSpPr>
        <p:spPr>
          <a:xfrm rot="7572997" flipH="1">
            <a:off x="7101718" y="40666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6"/>
          <p:cNvSpPr/>
          <p:nvPr/>
        </p:nvSpPr>
        <p:spPr>
          <a:xfrm rot="10800000">
            <a:off x="-120903" y="452189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36"/>
          <p:cNvGrpSpPr/>
          <p:nvPr/>
        </p:nvGrpSpPr>
        <p:grpSpPr>
          <a:xfrm rot="10800000">
            <a:off x="200635" y="-5"/>
            <a:ext cx="1265051" cy="1265051"/>
            <a:chOff x="3912750" y="637550"/>
            <a:chExt cx="947533" cy="947533"/>
          </a:xfrm>
        </p:grpSpPr>
        <p:sp>
          <p:nvSpPr>
            <p:cNvPr id="509" name="Google Shape;509;p36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6"/>
          <p:cNvSpPr txBox="1">
            <a:spLocks noGrp="1"/>
          </p:cNvSpPr>
          <p:nvPr>
            <p:ph type="title"/>
          </p:nvPr>
        </p:nvSpPr>
        <p:spPr>
          <a:xfrm>
            <a:off x="701975" y="1488325"/>
            <a:ext cx="36027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36"/>
          <p:cNvSpPr txBox="1">
            <a:spLocks noGrp="1"/>
          </p:cNvSpPr>
          <p:nvPr>
            <p:ph type="body" idx="1"/>
          </p:nvPr>
        </p:nvSpPr>
        <p:spPr>
          <a:xfrm>
            <a:off x="701975" y="2077825"/>
            <a:ext cx="3602700" cy="17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title"/>
          </p:nvPr>
        </p:nvSpPr>
        <p:spPr>
          <a:xfrm>
            <a:off x="2325300" y="713225"/>
            <a:ext cx="4493400" cy="6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39"/>
          <p:cNvSpPr txBox="1"/>
          <p:nvPr/>
        </p:nvSpPr>
        <p:spPr>
          <a:xfrm>
            <a:off x="2489550" y="3372600"/>
            <a:ext cx="41649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5" name="Google Shape;545;p39"/>
          <p:cNvSpPr txBox="1">
            <a:spLocks noGrp="1"/>
          </p:cNvSpPr>
          <p:nvPr>
            <p:ph type="subTitle" idx="1"/>
          </p:nvPr>
        </p:nvSpPr>
        <p:spPr>
          <a:xfrm>
            <a:off x="2521500" y="1329325"/>
            <a:ext cx="4101000" cy="13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6" name="Google Shape;546;p39"/>
          <p:cNvSpPr/>
          <p:nvPr/>
        </p:nvSpPr>
        <p:spPr>
          <a:xfrm rot="3075939" flipH="1">
            <a:off x="-1203843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9"/>
          <p:cNvSpPr/>
          <p:nvPr/>
        </p:nvSpPr>
        <p:spPr>
          <a:xfrm rot="10800000" flipH="1">
            <a:off x="3860216" y="4859663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9"/>
          <p:cNvSpPr/>
          <p:nvPr/>
        </p:nvSpPr>
        <p:spPr>
          <a:xfrm rot="7572997" flipH="1">
            <a:off x="1219318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9"/>
          <p:cNvSpPr/>
          <p:nvPr/>
        </p:nvSpPr>
        <p:spPr>
          <a:xfrm rot="10800000">
            <a:off x="1295997" y="-50972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9"/>
          <p:cNvGrpSpPr/>
          <p:nvPr/>
        </p:nvGrpSpPr>
        <p:grpSpPr>
          <a:xfrm rot="10800000">
            <a:off x="7397385" y="-271330"/>
            <a:ext cx="1265051" cy="1265051"/>
            <a:chOff x="3912750" y="637550"/>
            <a:chExt cx="947533" cy="947533"/>
          </a:xfrm>
        </p:grpSpPr>
        <p:sp>
          <p:nvSpPr>
            <p:cNvPr id="551" name="Google Shape;551;p3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39"/>
          <p:cNvSpPr/>
          <p:nvPr/>
        </p:nvSpPr>
        <p:spPr>
          <a:xfrm rot="-9103592">
            <a:off x="4195664" y="-12227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 rot="-1205794" flipH="1">
            <a:off x="7671921" y="302928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/>
          <p:nvPr/>
        </p:nvSpPr>
        <p:spPr>
          <a:xfrm rot="-4432563" flipH="1">
            <a:off x="7451238" y="311289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9"/>
          <p:cNvSpPr/>
          <p:nvPr/>
        </p:nvSpPr>
        <p:spPr>
          <a:xfrm rot="10800000">
            <a:off x="-282128" y="173871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812164" y="-192224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3441375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023850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3441375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148720" y="453290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23860" y="-29594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495148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694314" y="404979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329100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4561024" y="4749732"/>
            <a:ext cx="1265051" cy="1265051"/>
            <a:chOff x="3912750" y="637550"/>
            <a:chExt cx="947533" cy="947533"/>
          </a:xfrm>
        </p:grpSpPr>
        <p:sp>
          <p:nvSpPr>
            <p:cNvPr id="67" name="Google Shape;67;p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01375" y="2356500"/>
            <a:ext cx="2848200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4581969" y="4101491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530285" y="42871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-982991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-177115" y="-5283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4450684" y="45820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7735444" y="-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7604159" y="4805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4807675" y="78863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-296676" y="4041820"/>
            <a:ext cx="1265051" cy="1265051"/>
            <a:chOff x="3912750" y="637550"/>
            <a:chExt cx="947533" cy="947533"/>
          </a:xfrm>
        </p:grpSpPr>
        <p:sp>
          <p:nvSpPr>
            <p:cNvPr id="93" name="Google Shape;93;p7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7"/>
          <p:cNvSpPr/>
          <p:nvPr/>
        </p:nvSpPr>
        <p:spPr>
          <a:xfrm>
            <a:off x="2131335" y="1501350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968375" y="1600800"/>
            <a:ext cx="2914200" cy="75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-574436" y="2914426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 rot="10800000">
            <a:off x="3571510" y="-12555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 flipH="1">
            <a:off x="520161" y="439060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 flipH="1">
            <a:off x="520143" y="2205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 flipH="1">
            <a:off x="7714380" y="39935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 flipH="1">
            <a:off x="8010311" y="63754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 flipH="1">
            <a:off x="713230" y="192904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8"/>
          <p:cNvGrpSpPr/>
          <p:nvPr/>
        </p:nvGrpSpPr>
        <p:grpSpPr>
          <a:xfrm flipH="1">
            <a:off x="4671986" y="-275225"/>
            <a:ext cx="947533" cy="947533"/>
            <a:chOff x="3912750" y="637550"/>
            <a:chExt cx="947533" cy="947533"/>
          </a:xfrm>
        </p:grpSpPr>
        <p:sp>
          <p:nvSpPr>
            <p:cNvPr id="107" name="Google Shape;107;p8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8"/>
          <p:cNvSpPr/>
          <p:nvPr/>
        </p:nvSpPr>
        <p:spPr>
          <a:xfrm flipH="1">
            <a:off x="4799187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1496250" y="1152150"/>
            <a:ext cx="61515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-135549" y="-231484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1"/>
          </p:nvPr>
        </p:nvSpPr>
        <p:spPr>
          <a:xfrm>
            <a:off x="4921525" y="1698825"/>
            <a:ext cx="3371400" cy="24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 rot="10800000" flipH="1">
            <a:off x="7589970" y="-73060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10800000" flipH="1">
            <a:off x="8607386" y="157311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10800000" flipH="1">
            <a:off x="8292923" y="469178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rot="10800000" flipH="1">
            <a:off x="4602945" y="4344791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rot="10800000" flipH="1">
            <a:off x="-823764" y="-4025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-262600" y="2415913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792449" y="4426795"/>
            <a:ext cx="1265051" cy="1265051"/>
            <a:chOff x="3912750" y="637550"/>
            <a:chExt cx="947533" cy="947533"/>
          </a:xfrm>
        </p:grpSpPr>
        <p:sp>
          <p:nvSpPr>
            <p:cNvPr id="123" name="Google Shape;123;p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6" r:id="rId12"/>
    <p:sldLayoutId id="2147483667" r:id="rId13"/>
    <p:sldLayoutId id="2147483671" r:id="rId14"/>
    <p:sldLayoutId id="2147483677" r:id="rId15"/>
    <p:sldLayoutId id="2147483678" r:id="rId16"/>
    <p:sldLayoutId id="2147483679" r:id="rId17"/>
    <p:sldLayoutId id="2147483680" r:id="rId18"/>
    <p:sldLayoutId id="2147483682" r:id="rId19"/>
    <p:sldLayoutId id="2147483685" r:id="rId20"/>
    <p:sldLayoutId id="2147483686" r:id="rId21"/>
    <p:sldLayoutId id="2147483687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SISTEM OPERASI</a:t>
            </a:r>
            <a:endParaRPr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Mata Kuliah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Mobile Computing</a:t>
            </a:r>
            <a:endParaRPr dirty="0"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4" name="Google Shape;2174;p116"/>
          <p:cNvGrpSpPr/>
          <p:nvPr/>
        </p:nvGrpSpPr>
        <p:grpSpPr>
          <a:xfrm>
            <a:off x="1411110" y="1626313"/>
            <a:ext cx="1694445" cy="2354442"/>
            <a:chOff x="-412450" y="1374450"/>
            <a:chExt cx="1948534" cy="2707500"/>
          </a:xfrm>
        </p:grpSpPr>
        <p:sp>
          <p:nvSpPr>
            <p:cNvPr id="2175" name="Google Shape;2175;p116"/>
            <p:cNvSpPr/>
            <p:nvPr/>
          </p:nvSpPr>
          <p:spPr>
            <a:xfrm>
              <a:off x="-412450" y="1374450"/>
              <a:ext cx="1945200" cy="2707500"/>
            </a:xfrm>
            <a:prstGeom prst="roundRect">
              <a:avLst>
                <a:gd name="adj" fmla="val 485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16"/>
            <p:cNvSpPr/>
            <p:nvPr/>
          </p:nvSpPr>
          <p:spPr>
            <a:xfrm>
              <a:off x="-328450" y="1981375"/>
              <a:ext cx="1777200" cy="512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16"/>
            <p:cNvSpPr/>
            <p:nvPr/>
          </p:nvSpPr>
          <p:spPr>
            <a:xfrm>
              <a:off x="-328450" y="2574425"/>
              <a:ext cx="1777200" cy="411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16"/>
            <p:cNvSpPr/>
            <p:nvPr/>
          </p:nvSpPr>
          <p:spPr>
            <a:xfrm>
              <a:off x="-328450" y="3066675"/>
              <a:ext cx="1777200" cy="334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16"/>
            <p:cNvSpPr/>
            <p:nvPr/>
          </p:nvSpPr>
          <p:spPr>
            <a:xfrm>
              <a:off x="597020" y="3498700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16"/>
            <p:cNvSpPr/>
            <p:nvPr/>
          </p:nvSpPr>
          <p:spPr>
            <a:xfrm>
              <a:off x="-411561" y="1640941"/>
              <a:ext cx="1947646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16"/>
            <p:cNvSpPr/>
            <p:nvPr/>
          </p:nvSpPr>
          <p:spPr>
            <a:xfrm>
              <a:off x="-411561" y="1904554"/>
              <a:ext cx="1947646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16"/>
            <p:cNvSpPr/>
            <p:nvPr/>
          </p:nvSpPr>
          <p:spPr>
            <a:xfrm>
              <a:off x="-289338" y="1486228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16"/>
            <p:cNvSpPr/>
            <p:nvPr/>
          </p:nvSpPr>
          <p:spPr>
            <a:xfrm>
              <a:off x="-182384" y="1486228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16"/>
            <p:cNvSpPr/>
            <p:nvPr/>
          </p:nvSpPr>
          <p:spPr>
            <a:xfrm>
              <a:off x="-73482" y="1486228"/>
              <a:ext cx="47821" cy="47821"/>
            </a:xfrm>
            <a:custGeom>
              <a:avLst/>
              <a:gdLst/>
              <a:ahLst/>
              <a:cxnLst/>
              <a:rect l="l" t="t" r="r" b="b"/>
              <a:pathLst>
                <a:path w="761" h="761" fill="none" extrusionOk="0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16"/>
            <p:cNvSpPr/>
            <p:nvPr/>
          </p:nvSpPr>
          <p:spPr>
            <a:xfrm>
              <a:off x="-283619" y="1772779"/>
              <a:ext cx="340090" cy="63"/>
            </a:xfrm>
            <a:custGeom>
              <a:avLst/>
              <a:gdLst/>
              <a:ahLst/>
              <a:cxnLst/>
              <a:rect l="l" t="t" r="r" b="b"/>
              <a:pathLst>
                <a:path w="5412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16"/>
            <p:cNvSpPr/>
            <p:nvPr/>
          </p:nvSpPr>
          <p:spPr>
            <a:xfrm>
              <a:off x="230223" y="1772779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16"/>
            <p:cNvSpPr/>
            <p:nvPr/>
          </p:nvSpPr>
          <p:spPr>
            <a:xfrm>
              <a:off x="742118" y="1772779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16"/>
            <p:cNvSpPr/>
            <p:nvPr/>
          </p:nvSpPr>
          <p:spPr>
            <a:xfrm>
              <a:off x="597027" y="3629324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16"/>
            <p:cNvSpPr/>
            <p:nvPr/>
          </p:nvSpPr>
          <p:spPr>
            <a:xfrm>
              <a:off x="720091" y="3615939"/>
              <a:ext cx="89798" cy="89861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16"/>
            <p:cNvSpPr/>
            <p:nvPr/>
          </p:nvSpPr>
          <p:spPr>
            <a:xfrm>
              <a:off x="-328238" y="3498700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16"/>
            <p:cNvSpPr/>
            <p:nvPr/>
          </p:nvSpPr>
          <p:spPr>
            <a:xfrm>
              <a:off x="-328231" y="3629324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16"/>
            <p:cNvSpPr/>
            <p:nvPr/>
          </p:nvSpPr>
          <p:spPr>
            <a:xfrm>
              <a:off x="-211738" y="3615939"/>
              <a:ext cx="91746" cy="89861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116"/>
          <p:cNvSpPr txBox="1">
            <a:spLocks noGrp="1"/>
          </p:cNvSpPr>
          <p:nvPr>
            <p:ph type="subTitle" idx="1"/>
          </p:nvPr>
        </p:nvSpPr>
        <p:spPr>
          <a:xfrm>
            <a:off x="4571975" y="2852172"/>
            <a:ext cx="4100275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software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smartphone,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tablet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 Software)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(Hardware)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agar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199" name="Google Shape;2199;p116"/>
          <p:cNvSpPr txBox="1">
            <a:spLocks noGrp="1"/>
          </p:cNvSpPr>
          <p:nvPr>
            <p:ph type="title" idx="6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Pengertian Sisem Operasi</a:t>
            </a:r>
            <a:endParaRPr dirty="0"/>
          </a:p>
        </p:txBody>
      </p:sp>
      <p:grpSp>
        <p:nvGrpSpPr>
          <p:cNvPr id="2200" name="Google Shape;2200;p116"/>
          <p:cNvGrpSpPr/>
          <p:nvPr/>
        </p:nvGrpSpPr>
        <p:grpSpPr>
          <a:xfrm>
            <a:off x="865613" y="1953597"/>
            <a:ext cx="1694445" cy="2354442"/>
            <a:chOff x="-412450" y="1374450"/>
            <a:chExt cx="1948534" cy="2707500"/>
          </a:xfrm>
        </p:grpSpPr>
        <p:sp>
          <p:nvSpPr>
            <p:cNvPr id="2201" name="Google Shape;2201;p116"/>
            <p:cNvSpPr/>
            <p:nvPr/>
          </p:nvSpPr>
          <p:spPr>
            <a:xfrm>
              <a:off x="-412450" y="1374450"/>
              <a:ext cx="1945200" cy="2707500"/>
            </a:xfrm>
            <a:prstGeom prst="roundRect">
              <a:avLst>
                <a:gd name="adj" fmla="val 485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16"/>
            <p:cNvSpPr/>
            <p:nvPr/>
          </p:nvSpPr>
          <p:spPr>
            <a:xfrm>
              <a:off x="-328450" y="1981375"/>
              <a:ext cx="1777200" cy="512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16"/>
            <p:cNvSpPr/>
            <p:nvPr/>
          </p:nvSpPr>
          <p:spPr>
            <a:xfrm>
              <a:off x="-328450" y="2574425"/>
              <a:ext cx="1777200" cy="411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16"/>
            <p:cNvSpPr/>
            <p:nvPr/>
          </p:nvSpPr>
          <p:spPr>
            <a:xfrm>
              <a:off x="-328450" y="3066675"/>
              <a:ext cx="1777200" cy="334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16"/>
            <p:cNvSpPr/>
            <p:nvPr/>
          </p:nvSpPr>
          <p:spPr>
            <a:xfrm>
              <a:off x="597020" y="3498700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16"/>
            <p:cNvSpPr/>
            <p:nvPr/>
          </p:nvSpPr>
          <p:spPr>
            <a:xfrm>
              <a:off x="-411561" y="1640941"/>
              <a:ext cx="1947646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16"/>
            <p:cNvSpPr/>
            <p:nvPr/>
          </p:nvSpPr>
          <p:spPr>
            <a:xfrm>
              <a:off x="-411561" y="1904554"/>
              <a:ext cx="1947646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16"/>
            <p:cNvSpPr/>
            <p:nvPr/>
          </p:nvSpPr>
          <p:spPr>
            <a:xfrm>
              <a:off x="-289338" y="1486228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16"/>
            <p:cNvSpPr/>
            <p:nvPr/>
          </p:nvSpPr>
          <p:spPr>
            <a:xfrm>
              <a:off x="-182384" y="1486228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16"/>
            <p:cNvSpPr/>
            <p:nvPr/>
          </p:nvSpPr>
          <p:spPr>
            <a:xfrm>
              <a:off x="-73482" y="1486228"/>
              <a:ext cx="47821" cy="47821"/>
            </a:xfrm>
            <a:custGeom>
              <a:avLst/>
              <a:gdLst/>
              <a:ahLst/>
              <a:cxnLst/>
              <a:rect l="l" t="t" r="r" b="b"/>
              <a:pathLst>
                <a:path w="761" h="761" fill="none" extrusionOk="0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16"/>
            <p:cNvSpPr/>
            <p:nvPr/>
          </p:nvSpPr>
          <p:spPr>
            <a:xfrm>
              <a:off x="-283619" y="1772779"/>
              <a:ext cx="340090" cy="63"/>
            </a:xfrm>
            <a:custGeom>
              <a:avLst/>
              <a:gdLst/>
              <a:ahLst/>
              <a:cxnLst/>
              <a:rect l="l" t="t" r="r" b="b"/>
              <a:pathLst>
                <a:path w="5412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16"/>
            <p:cNvSpPr/>
            <p:nvPr/>
          </p:nvSpPr>
          <p:spPr>
            <a:xfrm>
              <a:off x="230223" y="1772779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16"/>
            <p:cNvSpPr/>
            <p:nvPr/>
          </p:nvSpPr>
          <p:spPr>
            <a:xfrm>
              <a:off x="742118" y="1772779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16"/>
            <p:cNvSpPr/>
            <p:nvPr/>
          </p:nvSpPr>
          <p:spPr>
            <a:xfrm>
              <a:off x="597027" y="3629324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16"/>
            <p:cNvSpPr/>
            <p:nvPr/>
          </p:nvSpPr>
          <p:spPr>
            <a:xfrm>
              <a:off x="720091" y="3615939"/>
              <a:ext cx="89798" cy="89861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16"/>
            <p:cNvSpPr/>
            <p:nvPr/>
          </p:nvSpPr>
          <p:spPr>
            <a:xfrm>
              <a:off x="-328238" y="3498700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16"/>
            <p:cNvSpPr/>
            <p:nvPr/>
          </p:nvSpPr>
          <p:spPr>
            <a:xfrm>
              <a:off x="-328231" y="3629324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16"/>
            <p:cNvSpPr/>
            <p:nvPr/>
          </p:nvSpPr>
          <p:spPr>
            <a:xfrm>
              <a:off x="-211738" y="3615939"/>
              <a:ext cx="91746" cy="89861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03"/>
          <p:cNvSpPr/>
          <p:nvPr/>
        </p:nvSpPr>
        <p:spPr>
          <a:xfrm>
            <a:off x="1062556" y="1505357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103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PEMBAHASAN</a:t>
            </a:r>
            <a:endParaRPr dirty="0"/>
          </a:p>
        </p:txBody>
      </p:sp>
      <p:sp>
        <p:nvSpPr>
          <p:cNvPr id="1867" name="Google Shape;1867;p103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869" name="Google Shape;1869;p103"/>
          <p:cNvGrpSpPr/>
          <p:nvPr/>
        </p:nvGrpSpPr>
        <p:grpSpPr>
          <a:xfrm rot="-297410">
            <a:off x="3089815" y="3975507"/>
            <a:ext cx="709260" cy="709313"/>
            <a:chOff x="1074511" y="925228"/>
            <a:chExt cx="709302" cy="709356"/>
          </a:xfrm>
        </p:grpSpPr>
        <p:sp>
          <p:nvSpPr>
            <p:cNvPr id="1870" name="Google Shape;1870;p103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03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03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103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1874" name="Google Shape;1874;p103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03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03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03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03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03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03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11"/>
          <p:cNvSpPr/>
          <p:nvPr/>
        </p:nvSpPr>
        <p:spPr>
          <a:xfrm>
            <a:off x="873749" y="1424523"/>
            <a:ext cx="3322032" cy="2623538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2" name="Google Shape;2082;p111"/>
          <p:cNvPicPr preferRelativeResize="0"/>
          <p:nvPr/>
        </p:nvPicPr>
        <p:blipFill rotWithShape="1">
          <a:blip r:embed="rId3">
            <a:alphaModFix/>
          </a:blip>
          <a:srcRect l="1408" r="1418"/>
          <a:stretch/>
        </p:blipFill>
        <p:spPr>
          <a:xfrm>
            <a:off x="956006" y="1543202"/>
            <a:ext cx="3157500" cy="1827900"/>
          </a:xfrm>
          <a:prstGeom prst="roundRect">
            <a:avLst>
              <a:gd name="adj" fmla="val 417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3" name="Google Shape;2083;p111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Mobile Computing Sistem Operasi</a:t>
            </a:r>
            <a:endParaRPr dirty="0"/>
          </a:p>
        </p:txBody>
      </p:sp>
      <p:sp>
        <p:nvSpPr>
          <p:cNvPr id="2084" name="Google Shape;2084;p111"/>
          <p:cNvSpPr txBox="1">
            <a:spLocks noGrp="1"/>
          </p:cNvSpPr>
          <p:nvPr>
            <p:ph type="subTitle" idx="1"/>
          </p:nvPr>
        </p:nvSpPr>
        <p:spPr>
          <a:xfrm>
            <a:off x="4732849" y="2230325"/>
            <a:ext cx="4151377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computing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ponsel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tablet,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jam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pintar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Sejarahnya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bermula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mengoptimalkan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11"/>
          <p:cNvSpPr/>
          <p:nvPr/>
        </p:nvSpPr>
        <p:spPr>
          <a:xfrm>
            <a:off x="873749" y="1424523"/>
            <a:ext cx="3322032" cy="2623538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2" name="Google Shape;2082;p111"/>
          <p:cNvPicPr preferRelativeResize="0"/>
          <p:nvPr/>
        </p:nvPicPr>
        <p:blipFill rotWithShape="1">
          <a:blip r:embed="rId3">
            <a:alphaModFix/>
          </a:blip>
          <a:srcRect l="1408" r="1418"/>
          <a:stretch/>
        </p:blipFill>
        <p:spPr>
          <a:xfrm>
            <a:off x="956006" y="1543202"/>
            <a:ext cx="3157500" cy="1827900"/>
          </a:xfrm>
          <a:prstGeom prst="roundRect">
            <a:avLst>
              <a:gd name="adj" fmla="val 417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4" name="Google Shape;2084;p111"/>
          <p:cNvSpPr txBox="1">
            <a:spLocks noGrp="1"/>
          </p:cNvSpPr>
          <p:nvPr>
            <p:ph type="subTitle" idx="1"/>
          </p:nvPr>
        </p:nvSpPr>
        <p:spPr>
          <a:xfrm>
            <a:off x="4732849" y="2230325"/>
            <a:ext cx="4151377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seluler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baterai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memfasilitasi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bertanggung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 smtClean="0"/>
              <a:t/>
            </a:r>
            <a:br>
              <a:rPr lang="en-US" sz="1400" dirty="0" smtClean="0"/>
            </a:b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4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1"/>
          <p:cNvSpPr/>
          <p:nvPr/>
        </p:nvSpPr>
        <p:spPr>
          <a:xfrm>
            <a:off x="912750" y="1018350"/>
            <a:ext cx="7318500" cy="310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101"/>
          <p:cNvSpPr txBox="1">
            <a:spLocks noGrp="1"/>
          </p:cNvSpPr>
          <p:nvPr>
            <p:ph type="title"/>
          </p:nvPr>
        </p:nvSpPr>
        <p:spPr>
          <a:xfrm>
            <a:off x="711757" y="1117336"/>
            <a:ext cx="7720486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Jenis Jenis</a:t>
            </a:r>
            <a:br>
              <a:rPr lang="en" sz="7200" dirty="0" smtClean="0"/>
            </a:br>
            <a:r>
              <a:rPr lang="en" sz="7200" dirty="0" smtClean="0"/>
              <a:t>Sistem Operasi</a:t>
            </a:r>
            <a:endParaRPr sz="7200" dirty="0"/>
          </a:p>
        </p:txBody>
      </p:sp>
      <p:grpSp>
        <p:nvGrpSpPr>
          <p:cNvPr id="1828" name="Google Shape;1828;p101"/>
          <p:cNvGrpSpPr/>
          <p:nvPr/>
        </p:nvGrpSpPr>
        <p:grpSpPr>
          <a:xfrm>
            <a:off x="2187235" y="237518"/>
            <a:ext cx="729058" cy="618173"/>
            <a:chOff x="2176960" y="330093"/>
            <a:chExt cx="729058" cy="618173"/>
          </a:xfrm>
        </p:grpSpPr>
        <p:sp>
          <p:nvSpPr>
            <p:cNvPr id="1829" name="Google Shape;1829;p101"/>
            <p:cNvSpPr/>
            <p:nvPr/>
          </p:nvSpPr>
          <p:spPr>
            <a:xfrm rot="-1208230">
              <a:off x="2554929" y="782320"/>
              <a:ext cx="194649" cy="136616"/>
            </a:xfrm>
            <a:custGeom>
              <a:avLst/>
              <a:gdLst/>
              <a:ahLst/>
              <a:cxnLst/>
              <a:rect l="l" t="t" r="r" b="b"/>
              <a:pathLst>
                <a:path w="3770" h="2646" fill="none" extrusionOk="0">
                  <a:moveTo>
                    <a:pt x="3769" y="761"/>
                  </a:moveTo>
                  <a:cubicBezTo>
                    <a:pt x="3283" y="305"/>
                    <a:pt x="2614" y="1"/>
                    <a:pt x="1885" y="1"/>
                  </a:cubicBezTo>
                  <a:cubicBezTo>
                    <a:pt x="1155" y="1"/>
                    <a:pt x="486" y="274"/>
                    <a:pt x="0" y="761"/>
                  </a:cubicBezTo>
                  <a:lnTo>
                    <a:pt x="1885" y="2645"/>
                  </a:lnTo>
                  <a:close/>
                </a:path>
              </a:pathLst>
            </a:custGeom>
            <a:noFill/>
            <a:ln w="68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01"/>
            <p:cNvSpPr/>
            <p:nvPr/>
          </p:nvSpPr>
          <p:spPr>
            <a:xfrm rot="-1208230">
              <a:off x="2366791" y="609286"/>
              <a:ext cx="452031" cy="158559"/>
            </a:xfrm>
            <a:custGeom>
              <a:avLst/>
              <a:gdLst/>
              <a:ahLst/>
              <a:cxnLst/>
              <a:rect l="l" t="t" r="r" b="b"/>
              <a:pathLst>
                <a:path w="8755" h="3071" fill="none" extrusionOk="0">
                  <a:moveTo>
                    <a:pt x="4378" y="1794"/>
                  </a:moveTo>
                  <a:cubicBezTo>
                    <a:pt x="5594" y="1794"/>
                    <a:pt x="6718" y="2280"/>
                    <a:pt x="7508" y="3070"/>
                  </a:cubicBezTo>
                  <a:lnTo>
                    <a:pt x="8755" y="1824"/>
                  </a:lnTo>
                  <a:cubicBezTo>
                    <a:pt x="7630" y="700"/>
                    <a:pt x="6080" y="0"/>
                    <a:pt x="4378" y="0"/>
                  </a:cubicBezTo>
                  <a:cubicBezTo>
                    <a:pt x="2676" y="0"/>
                    <a:pt x="1125" y="700"/>
                    <a:pt x="1" y="1824"/>
                  </a:cubicBezTo>
                  <a:lnTo>
                    <a:pt x="1247" y="3070"/>
                  </a:lnTo>
                  <a:cubicBezTo>
                    <a:pt x="2068" y="2280"/>
                    <a:pt x="3162" y="1794"/>
                    <a:pt x="4378" y="1794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01"/>
            <p:cNvSpPr/>
            <p:nvPr/>
          </p:nvSpPr>
          <p:spPr>
            <a:xfrm rot="-1208230">
              <a:off x="2191507" y="444199"/>
              <a:ext cx="699964" cy="208796"/>
            </a:xfrm>
            <a:custGeom>
              <a:avLst/>
              <a:gdLst/>
              <a:ahLst/>
              <a:cxnLst/>
              <a:rect l="l" t="t" r="r" b="b"/>
              <a:pathLst>
                <a:path w="13557" h="4044" fill="none" extrusionOk="0">
                  <a:moveTo>
                    <a:pt x="6779" y="1763"/>
                  </a:moveTo>
                  <a:cubicBezTo>
                    <a:pt x="8937" y="1763"/>
                    <a:pt x="10882" y="2645"/>
                    <a:pt x="12311" y="4043"/>
                  </a:cubicBezTo>
                  <a:lnTo>
                    <a:pt x="13557" y="2797"/>
                  </a:lnTo>
                  <a:cubicBezTo>
                    <a:pt x="11824" y="1064"/>
                    <a:pt x="9423" y="1"/>
                    <a:pt x="6779" y="1"/>
                  </a:cubicBezTo>
                  <a:cubicBezTo>
                    <a:pt x="4134" y="1"/>
                    <a:pt x="1733" y="1064"/>
                    <a:pt x="0" y="2797"/>
                  </a:cubicBezTo>
                  <a:lnTo>
                    <a:pt x="1247" y="4043"/>
                  </a:lnTo>
                  <a:cubicBezTo>
                    <a:pt x="2675" y="2645"/>
                    <a:pt x="4621" y="1763"/>
                    <a:pt x="6779" y="176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101"/>
          <p:cNvGrpSpPr/>
          <p:nvPr/>
        </p:nvGrpSpPr>
        <p:grpSpPr>
          <a:xfrm>
            <a:off x="6765012" y="192562"/>
            <a:ext cx="729074" cy="708107"/>
            <a:chOff x="6765012" y="192562"/>
            <a:chExt cx="729074" cy="708107"/>
          </a:xfrm>
        </p:grpSpPr>
        <p:sp>
          <p:nvSpPr>
            <p:cNvPr id="1833" name="Google Shape;1833;p101"/>
            <p:cNvSpPr/>
            <p:nvPr/>
          </p:nvSpPr>
          <p:spPr>
            <a:xfrm>
              <a:off x="6765012" y="192562"/>
              <a:ext cx="729074" cy="708107"/>
            </a:xfrm>
            <a:custGeom>
              <a:avLst/>
              <a:gdLst/>
              <a:ahLst/>
              <a:cxnLst/>
              <a:rect l="l" t="t" r="r" b="b"/>
              <a:pathLst>
                <a:path w="6354" h="6171" fill="none" extrusionOk="0">
                  <a:moveTo>
                    <a:pt x="6353" y="0"/>
                  </a:moveTo>
                  <a:lnTo>
                    <a:pt x="1" y="2158"/>
                  </a:lnTo>
                  <a:lnTo>
                    <a:pt x="3101" y="3040"/>
                  </a:lnTo>
                  <a:lnTo>
                    <a:pt x="3739" y="6170"/>
                  </a:lnTo>
                  <a:close/>
                </a:path>
              </a:pathLst>
            </a:custGeom>
            <a:noFill/>
            <a:ln w="60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01"/>
            <p:cNvSpPr/>
            <p:nvPr/>
          </p:nvSpPr>
          <p:spPr>
            <a:xfrm>
              <a:off x="7120825" y="192562"/>
              <a:ext cx="373257" cy="348832"/>
            </a:xfrm>
            <a:custGeom>
              <a:avLst/>
              <a:gdLst/>
              <a:ahLst/>
              <a:cxnLst/>
              <a:rect l="l" t="t" r="r" b="b"/>
              <a:pathLst>
                <a:path w="3253" h="3040" fill="none" extrusionOk="0">
                  <a:moveTo>
                    <a:pt x="0" y="3040"/>
                  </a:moveTo>
                  <a:lnTo>
                    <a:pt x="3252" y="0"/>
                  </a:lnTo>
                </a:path>
              </a:pathLst>
            </a:custGeom>
            <a:noFill/>
            <a:ln w="60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112"/>
          <p:cNvSpPr txBox="1">
            <a:spLocks noGrp="1"/>
          </p:cNvSpPr>
          <p:nvPr>
            <p:ph type="subTitle" idx="1"/>
          </p:nvPr>
        </p:nvSpPr>
        <p:spPr>
          <a:xfrm>
            <a:off x="92074" y="2561589"/>
            <a:ext cx="4822828" cy="13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Android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kustom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pembaruan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Keamanannya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ditingkatkan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pembaruan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pemindaian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disesuaikan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0" name="Google Shape;2090;p112"/>
          <p:cNvSpPr txBox="1">
            <a:spLocks noGrp="1"/>
          </p:cNvSpPr>
          <p:nvPr>
            <p:ph type="title"/>
          </p:nvPr>
        </p:nvSpPr>
        <p:spPr>
          <a:xfrm>
            <a:off x="591150" y="959331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Android OS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2" t="13737" r="309" b="14546"/>
          <a:stretch/>
        </p:blipFill>
        <p:spPr>
          <a:xfrm>
            <a:off x="5683827" y="1698393"/>
            <a:ext cx="2599365" cy="25561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113"/>
          <p:cNvSpPr txBox="1">
            <a:spLocks noGrp="1"/>
          </p:cNvSpPr>
          <p:nvPr>
            <p:ph type="subTitle" idx="1"/>
          </p:nvPr>
        </p:nvSpPr>
        <p:spPr>
          <a:xfrm>
            <a:off x="4571975" y="2230325"/>
            <a:ext cx="4303574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dirty="0" smtClean="0"/>
              <a:t>	iOS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mobile </a:t>
            </a:r>
            <a:r>
              <a:rPr lang="en-US" dirty="0" err="1"/>
              <a:t>dari</a:t>
            </a:r>
            <a:r>
              <a:rPr lang="en-US" dirty="0"/>
              <a:t> Apple, </a:t>
            </a:r>
            <a:r>
              <a:rPr lang="en-US" dirty="0" err="1"/>
              <a:t>menonjol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yang </a:t>
            </a:r>
            <a:r>
              <a:rPr lang="en-US" dirty="0" err="1"/>
              <a:t>mulus</a:t>
            </a:r>
            <a:r>
              <a:rPr lang="en-US" dirty="0"/>
              <a:t>,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.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Face 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pembaruan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, iOS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yang </a:t>
            </a:r>
            <a:r>
              <a:rPr lang="en-US" dirty="0" err="1"/>
              <a:t>intuitif</a:t>
            </a:r>
            <a:r>
              <a:rPr lang="en-US" dirty="0"/>
              <a:t> di </a:t>
            </a:r>
            <a:r>
              <a:rPr lang="en-US" dirty="0" err="1"/>
              <a:t>perangkat</a:t>
            </a:r>
            <a:r>
              <a:rPr lang="en-US" dirty="0"/>
              <a:t> iPhone </a:t>
            </a:r>
            <a:r>
              <a:rPr lang="en-US" dirty="0" err="1"/>
              <a:t>dan</a:t>
            </a:r>
            <a:r>
              <a:rPr lang="en-US" dirty="0"/>
              <a:t> iPad.</a:t>
            </a:r>
            <a:endParaRPr lang="en-US" sz="1400" dirty="0"/>
          </a:p>
          <a:p>
            <a:pPr algn="l"/>
            <a:r>
              <a:rPr lang="en-US" sz="1400" dirty="0"/>
              <a:t/>
            </a:r>
            <a:br>
              <a:rPr lang="en-US" sz="1400" dirty="0"/>
            </a:b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8" name="Google Shape;2098;p113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IOS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5" t="3868" r="38824" b="5545"/>
          <a:stretch/>
        </p:blipFill>
        <p:spPr>
          <a:xfrm>
            <a:off x="1312432" y="1568781"/>
            <a:ext cx="2560321" cy="25536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112"/>
          <p:cNvSpPr txBox="1">
            <a:spLocks noGrp="1"/>
          </p:cNvSpPr>
          <p:nvPr>
            <p:ph type="subTitle" idx="1"/>
          </p:nvPr>
        </p:nvSpPr>
        <p:spPr>
          <a:xfrm>
            <a:off x="975299" y="2291425"/>
            <a:ext cx="3949991" cy="13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Windows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menawarkan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Outlook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Fitur-fiturnya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Tiles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multitasking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ekosistem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Windows Phone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menginginkan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0" name="Google Shape;2090;p112"/>
          <p:cNvSpPr txBox="1">
            <a:spLocks noGrp="1"/>
          </p:cNvSpPr>
          <p:nvPr>
            <p:ph type="title"/>
          </p:nvPr>
        </p:nvSpPr>
        <p:spPr>
          <a:xfrm>
            <a:off x="591150" y="959331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Windows Phone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" r="34164"/>
          <a:stretch/>
        </p:blipFill>
        <p:spPr>
          <a:xfrm>
            <a:off x="5709285" y="1698393"/>
            <a:ext cx="2599365" cy="25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37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11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Contoh kasus Mobile Computing Sistem Operasi</a:t>
            </a:r>
            <a:endParaRPr sz="2400" dirty="0"/>
          </a:p>
        </p:txBody>
      </p:sp>
      <p:sp>
        <p:nvSpPr>
          <p:cNvPr id="2249" name="Google Shape;2249;p118"/>
          <p:cNvSpPr txBox="1"/>
          <p:nvPr/>
        </p:nvSpPr>
        <p:spPr>
          <a:xfrm>
            <a:off x="6398292" y="1675307"/>
            <a:ext cx="2834135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wearable, </a:t>
            </a:r>
            <a:r>
              <a:rPr lang="en-US" dirty="0" err="1"/>
              <a:t>seperti</a:t>
            </a:r>
            <a:r>
              <a:rPr lang="en-US" dirty="0"/>
              <a:t> smartwatch </a:t>
            </a:r>
            <a:r>
              <a:rPr lang="en-US" dirty="0" err="1"/>
              <a:t>dan</a:t>
            </a:r>
            <a:r>
              <a:rPr lang="en-US" dirty="0"/>
              <a:t> smart glasses, juga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Android.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, </a:t>
            </a:r>
            <a:r>
              <a:rPr lang="en-US" dirty="0" err="1"/>
              <a:t>pelacakan</a:t>
            </a:r>
            <a:r>
              <a:rPr lang="en-US" dirty="0"/>
              <a:t> </a:t>
            </a:r>
            <a:r>
              <a:rPr lang="en-US" dirty="0" err="1"/>
              <a:t>kebugaran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dirty="0">
              <a:solidFill>
                <a:srgbClr val="27323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3" name="Google Shape;2253;p118"/>
          <p:cNvSpPr txBox="1"/>
          <p:nvPr/>
        </p:nvSpPr>
        <p:spPr>
          <a:xfrm>
            <a:off x="279379" y="1716400"/>
            <a:ext cx="2447088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Android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infotainment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pengemudi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navigasi</a:t>
            </a:r>
            <a:r>
              <a:rPr lang="en-US" dirty="0"/>
              <a:t> GPS, </a:t>
            </a:r>
            <a:r>
              <a:rPr lang="en-US" dirty="0" err="1"/>
              <a:t>layanan</a:t>
            </a:r>
            <a:r>
              <a:rPr lang="en-US" dirty="0"/>
              <a:t> streaming </a:t>
            </a:r>
            <a:r>
              <a:rPr lang="en-US" dirty="0" err="1"/>
              <a:t>musik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27323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256" name="Google Shape;2256;p118"/>
          <p:cNvGrpSpPr/>
          <p:nvPr/>
        </p:nvGrpSpPr>
        <p:grpSpPr>
          <a:xfrm>
            <a:off x="2501679" y="1472585"/>
            <a:ext cx="3896613" cy="2960539"/>
            <a:chOff x="2501679" y="1472585"/>
            <a:chExt cx="3896613" cy="2960539"/>
          </a:xfrm>
        </p:grpSpPr>
        <p:sp>
          <p:nvSpPr>
            <p:cNvPr id="2258" name="Google Shape;2258;p118"/>
            <p:cNvSpPr/>
            <p:nvPr/>
          </p:nvSpPr>
          <p:spPr>
            <a:xfrm>
              <a:off x="4465665" y="1472585"/>
              <a:ext cx="947627" cy="614773"/>
            </a:xfrm>
            <a:custGeom>
              <a:avLst/>
              <a:gdLst/>
              <a:ahLst/>
              <a:cxnLst/>
              <a:rect l="l" t="t" r="r" b="b"/>
              <a:pathLst>
                <a:path w="44652" h="28968" fill="none" extrusionOk="0">
                  <a:moveTo>
                    <a:pt x="44652" y="28967"/>
                  </a:moveTo>
                  <a:lnTo>
                    <a:pt x="44652" y="0"/>
                  </a:lnTo>
                  <a:lnTo>
                    <a:pt x="1" y="0"/>
                  </a:lnTo>
                  <a:lnTo>
                    <a:pt x="1" y="990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18"/>
            <p:cNvSpPr/>
            <p:nvPr/>
          </p:nvSpPr>
          <p:spPr>
            <a:xfrm>
              <a:off x="2501679" y="1962347"/>
              <a:ext cx="1371590" cy="21"/>
            </a:xfrm>
            <a:custGeom>
              <a:avLst/>
              <a:gdLst/>
              <a:ahLst/>
              <a:cxnLst/>
              <a:rect l="l" t="t" r="r" b="b"/>
              <a:pathLst>
                <a:path w="11065" h="1" fill="none" extrusionOk="0">
                  <a:moveTo>
                    <a:pt x="0" y="0"/>
                  </a:moveTo>
                  <a:lnTo>
                    <a:pt x="1106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18"/>
            <p:cNvSpPr/>
            <p:nvPr/>
          </p:nvSpPr>
          <p:spPr>
            <a:xfrm>
              <a:off x="3340034" y="3562259"/>
              <a:ext cx="1125663" cy="539918"/>
            </a:xfrm>
            <a:custGeom>
              <a:avLst/>
              <a:gdLst/>
              <a:ahLst/>
              <a:cxnLst/>
              <a:rect l="l" t="t" r="r" b="b"/>
              <a:pathLst>
                <a:path w="53041" h="50548" fill="none" extrusionOk="0">
                  <a:moveTo>
                    <a:pt x="6535" y="0"/>
                  </a:moveTo>
                  <a:lnTo>
                    <a:pt x="0" y="0"/>
                  </a:lnTo>
                  <a:lnTo>
                    <a:pt x="0" y="50548"/>
                  </a:lnTo>
                  <a:lnTo>
                    <a:pt x="53041" y="50548"/>
                  </a:lnTo>
                  <a:lnTo>
                    <a:pt x="53041" y="4103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18"/>
            <p:cNvSpPr/>
            <p:nvPr/>
          </p:nvSpPr>
          <p:spPr>
            <a:xfrm>
              <a:off x="5150091" y="3850588"/>
              <a:ext cx="283214" cy="280625"/>
            </a:xfrm>
            <a:custGeom>
              <a:avLst/>
              <a:gdLst/>
              <a:ahLst/>
              <a:cxnLst/>
              <a:rect l="l" t="t" r="r" b="b"/>
              <a:pathLst>
                <a:path w="13345" h="13223" fill="none" extrusionOk="0">
                  <a:moveTo>
                    <a:pt x="13344" y="1"/>
                  </a:moveTo>
                  <a:lnTo>
                    <a:pt x="13344" y="13223"/>
                  </a:lnTo>
                  <a:lnTo>
                    <a:pt x="0" y="1322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18"/>
            <p:cNvSpPr/>
            <p:nvPr/>
          </p:nvSpPr>
          <p:spPr>
            <a:xfrm>
              <a:off x="5526825" y="2547232"/>
              <a:ext cx="434796" cy="1137988"/>
            </a:xfrm>
            <a:custGeom>
              <a:avLst/>
              <a:gdLst/>
              <a:ahLst/>
              <a:cxnLst/>
              <a:rect l="l" t="t" r="r" b="b"/>
              <a:pathLst>
                <a:path w="8603" h="36233" fill="none" extrusionOk="0">
                  <a:moveTo>
                    <a:pt x="0" y="36232"/>
                  </a:moveTo>
                  <a:lnTo>
                    <a:pt x="8602" y="36232"/>
                  </a:lnTo>
                  <a:lnTo>
                    <a:pt x="8602" y="1"/>
                  </a:ln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18"/>
            <p:cNvSpPr/>
            <p:nvPr/>
          </p:nvSpPr>
          <p:spPr>
            <a:xfrm>
              <a:off x="3780603" y="1553507"/>
              <a:ext cx="1373372" cy="2879617"/>
            </a:xfrm>
            <a:custGeom>
              <a:avLst/>
              <a:gdLst/>
              <a:ahLst/>
              <a:cxnLst/>
              <a:rect l="l" t="t" r="r" b="b"/>
              <a:pathLst>
                <a:path w="64713" h="135687" extrusionOk="0">
                  <a:moveTo>
                    <a:pt x="60792" y="135686"/>
                  </a:moveTo>
                  <a:lnTo>
                    <a:pt x="3921" y="135686"/>
                  </a:lnTo>
                  <a:cubicBezTo>
                    <a:pt x="1763" y="135686"/>
                    <a:pt x="0" y="133923"/>
                    <a:pt x="0" y="131765"/>
                  </a:cubicBezTo>
                  <a:lnTo>
                    <a:pt x="0" y="3921"/>
                  </a:lnTo>
                  <a:cubicBezTo>
                    <a:pt x="0" y="1763"/>
                    <a:pt x="1763" y="0"/>
                    <a:pt x="3921" y="0"/>
                  </a:cubicBezTo>
                  <a:lnTo>
                    <a:pt x="60792" y="0"/>
                  </a:lnTo>
                  <a:cubicBezTo>
                    <a:pt x="62980" y="0"/>
                    <a:pt x="64713" y="1763"/>
                    <a:pt x="64713" y="3921"/>
                  </a:cubicBezTo>
                  <a:lnTo>
                    <a:pt x="64713" y="131765"/>
                  </a:lnTo>
                  <a:cubicBezTo>
                    <a:pt x="64713" y="133923"/>
                    <a:pt x="62980" y="135686"/>
                    <a:pt x="60792" y="13568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18"/>
            <p:cNvSpPr/>
            <p:nvPr/>
          </p:nvSpPr>
          <p:spPr>
            <a:xfrm>
              <a:off x="3780603" y="1553507"/>
              <a:ext cx="1373372" cy="2879617"/>
            </a:xfrm>
            <a:custGeom>
              <a:avLst/>
              <a:gdLst/>
              <a:ahLst/>
              <a:cxnLst/>
              <a:rect l="l" t="t" r="r" b="b"/>
              <a:pathLst>
                <a:path w="64713" h="135687" fill="none" extrusionOk="0">
                  <a:moveTo>
                    <a:pt x="60792" y="135686"/>
                  </a:moveTo>
                  <a:lnTo>
                    <a:pt x="3921" y="135686"/>
                  </a:lnTo>
                  <a:cubicBezTo>
                    <a:pt x="1763" y="135686"/>
                    <a:pt x="0" y="133923"/>
                    <a:pt x="0" y="131765"/>
                  </a:cubicBezTo>
                  <a:lnTo>
                    <a:pt x="0" y="3921"/>
                  </a:lnTo>
                  <a:cubicBezTo>
                    <a:pt x="0" y="1763"/>
                    <a:pt x="1763" y="0"/>
                    <a:pt x="3921" y="0"/>
                  </a:cubicBezTo>
                  <a:lnTo>
                    <a:pt x="60792" y="0"/>
                  </a:lnTo>
                  <a:cubicBezTo>
                    <a:pt x="62980" y="0"/>
                    <a:pt x="64713" y="1763"/>
                    <a:pt x="64713" y="3921"/>
                  </a:cubicBezTo>
                  <a:lnTo>
                    <a:pt x="64713" y="131765"/>
                  </a:lnTo>
                  <a:cubicBezTo>
                    <a:pt x="64713" y="133923"/>
                    <a:pt x="62980" y="135686"/>
                    <a:pt x="60792" y="1356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18"/>
            <p:cNvSpPr/>
            <p:nvPr/>
          </p:nvSpPr>
          <p:spPr>
            <a:xfrm>
              <a:off x="4427613" y="1619297"/>
              <a:ext cx="47114" cy="47751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51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51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172236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18"/>
            <p:cNvSpPr/>
            <p:nvPr/>
          </p:nvSpPr>
          <p:spPr>
            <a:xfrm>
              <a:off x="5023647" y="2668834"/>
              <a:ext cx="8425" cy="8404"/>
            </a:xfrm>
            <a:custGeom>
              <a:avLst/>
              <a:gdLst/>
              <a:ahLst/>
              <a:cxnLst/>
              <a:rect l="l" t="t" r="r" b="b"/>
              <a:pathLst>
                <a:path w="397" h="396" fill="none" extrusionOk="0">
                  <a:moveTo>
                    <a:pt x="396" y="0"/>
                  </a:moveTo>
                  <a:lnTo>
                    <a:pt x="396" y="395"/>
                  </a:lnTo>
                  <a:lnTo>
                    <a:pt x="1" y="39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18"/>
            <p:cNvSpPr/>
            <p:nvPr/>
          </p:nvSpPr>
          <p:spPr>
            <a:xfrm>
              <a:off x="3923154" y="2677217"/>
              <a:ext cx="1076660" cy="21"/>
            </a:xfrm>
            <a:custGeom>
              <a:avLst/>
              <a:gdLst/>
              <a:ahLst/>
              <a:cxnLst/>
              <a:rect l="l" t="t" r="r" b="b"/>
              <a:pathLst>
                <a:path w="50732" h="1" fill="none" extrusionOk="0">
                  <a:moveTo>
                    <a:pt x="5073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18"/>
            <p:cNvSpPr/>
            <p:nvPr/>
          </p:nvSpPr>
          <p:spPr>
            <a:xfrm>
              <a:off x="3902526" y="2668834"/>
              <a:ext cx="8404" cy="8404"/>
            </a:xfrm>
            <a:custGeom>
              <a:avLst/>
              <a:gdLst/>
              <a:ahLst/>
              <a:cxnLst/>
              <a:rect l="l" t="t" r="r" b="b"/>
              <a:pathLst>
                <a:path w="396" h="396" fill="none" extrusionOk="0">
                  <a:moveTo>
                    <a:pt x="395" y="395"/>
                  </a:moveTo>
                  <a:lnTo>
                    <a:pt x="0" y="395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18"/>
            <p:cNvSpPr/>
            <p:nvPr/>
          </p:nvSpPr>
          <p:spPr>
            <a:xfrm>
              <a:off x="3902526" y="1812167"/>
              <a:ext cx="21" cy="832813"/>
            </a:xfrm>
            <a:custGeom>
              <a:avLst/>
              <a:gdLst/>
              <a:ahLst/>
              <a:cxnLst/>
              <a:rect l="l" t="t" r="r" b="b"/>
              <a:pathLst>
                <a:path w="1" h="39242" fill="none" extrusionOk="0">
                  <a:moveTo>
                    <a:pt x="0" y="3924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18"/>
            <p:cNvSpPr/>
            <p:nvPr/>
          </p:nvSpPr>
          <p:spPr>
            <a:xfrm>
              <a:off x="3902526" y="1792175"/>
              <a:ext cx="8404" cy="8404"/>
            </a:xfrm>
            <a:custGeom>
              <a:avLst/>
              <a:gdLst/>
              <a:ahLst/>
              <a:cxnLst/>
              <a:rect l="l" t="t" r="r" b="b"/>
              <a:pathLst>
                <a:path w="396" h="396" fill="none" extrusionOk="0">
                  <a:moveTo>
                    <a:pt x="0" y="396"/>
                  </a:moveTo>
                  <a:lnTo>
                    <a:pt x="0" y="1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18"/>
            <p:cNvSpPr/>
            <p:nvPr/>
          </p:nvSpPr>
          <p:spPr>
            <a:xfrm>
              <a:off x="3934763" y="1792175"/>
              <a:ext cx="1077297" cy="21"/>
            </a:xfrm>
            <a:custGeom>
              <a:avLst/>
              <a:gdLst/>
              <a:ahLst/>
              <a:cxnLst/>
              <a:rect l="l" t="t" r="r" b="b"/>
              <a:pathLst>
                <a:path w="50762" h="1" fill="none" extrusionOk="0">
                  <a:moveTo>
                    <a:pt x="1" y="1"/>
                  </a:moveTo>
                  <a:lnTo>
                    <a:pt x="50762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18"/>
            <p:cNvSpPr/>
            <p:nvPr/>
          </p:nvSpPr>
          <p:spPr>
            <a:xfrm>
              <a:off x="5023647" y="1792175"/>
              <a:ext cx="8425" cy="8404"/>
            </a:xfrm>
            <a:custGeom>
              <a:avLst/>
              <a:gdLst/>
              <a:ahLst/>
              <a:cxnLst/>
              <a:rect l="l" t="t" r="r" b="b"/>
              <a:pathLst>
                <a:path w="397" h="396" fill="none" extrusionOk="0">
                  <a:moveTo>
                    <a:pt x="1" y="1"/>
                  </a:moveTo>
                  <a:lnTo>
                    <a:pt x="396" y="1"/>
                  </a:lnTo>
                  <a:lnTo>
                    <a:pt x="396" y="3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18"/>
            <p:cNvSpPr/>
            <p:nvPr/>
          </p:nvSpPr>
          <p:spPr>
            <a:xfrm>
              <a:off x="5032051" y="1824433"/>
              <a:ext cx="21" cy="832813"/>
            </a:xfrm>
            <a:custGeom>
              <a:avLst/>
              <a:gdLst/>
              <a:ahLst/>
              <a:cxnLst/>
              <a:rect l="l" t="t" r="r" b="b"/>
              <a:pathLst>
                <a:path w="1" h="39242" fill="none" extrusionOk="0">
                  <a:moveTo>
                    <a:pt x="0" y="0"/>
                  </a:moveTo>
                  <a:lnTo>
                    <a:pt x="0" y="3924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18"/>
            <p:cNvSpPr/>
            <p:nvPr/>
          </p:nvSpPr>
          <p:spPr>
            <a:xfrm>
              <a:off x="5023647" y="3471299"/>
              <a:ext cx="8425" cy="7767"/>
            </a:xfrm>
            <a:custGeom>
              <a:avLst/>
              <a:gdLst/>
              <a:ahLst/>
              <a:cxnLst/>
              <a:rect l="l" t="t" r="r" b="b"/>
              <a:pathLst>
                <a:path w="397" h="366" fill="none" extrusionOk="0">
                  <a:moveTo>
                    <a:pt x="396" y="0"/>
                  </a:moveTo>
                  <a:lnTo>
                    <a:pt x="396" y="365"/>
                  </a:lnTo>
                  <a:lnTo>
                    <a:pt x="1" y="36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18"/>
            <p:cNvSpPr/>
            <p:nvPr/>
          </p:nvSpPr>
          <p:spPr>
            <a:xfrm>
              <a:off x="3923154" y="3479046"/>
              <a:ext cx="1076660" cy="21"/>
            </a:xfrm>
            <a:custGeom>
              <a:avLst/>
              <a:gdLst/>
              <a:ahLst/>
              <a:cxnLst/>
              <a:rect l="l" t="t" r="r" b="b"/>
              <a:pathLst>
                <a:path w="50732" h="1" fill="none" extrusionOk="0">
                  <a:moveTo>
                    <a:pt x="5073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18"/>
            <p:cNvSpPr/>
            <p:nvPr/>
          </p:nvSpPr>
          <p:spPr>
            <a:xfrm>
              <a:off x="3902526" y="3471299"/>
              <a:ext cx="8404" cy="7767"/>
            </a:xfrm>
            <a:custGeom>
              <a:avLst/>
              <a:gdLst/>
              <a:ahLst/>
              <a:cxnLst/>
              <a:rect l="l" t="t" r="r" b="b"/>
              <a:pathLst>
                <a:path w="396" h="366" fill="none" extrusionOk="0">
                  <a:moveTo>
                    <a:pt x="395" y="365"/>
                  </a:moveTo>
                  <a:lnTo>
                    <a:pt x="0" y="365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18"/>
            <p:cNvSpPr/>
            <p:nvPr/>
          </p:nvSpPr>
          <p:spPr>
            <a:xfrm>
              <a:off x="3902526" y="2762362"/>
              <a:ext cx="21" cy="684447"/>
            </a:xfrm>
            <a:custGeom>
              <a:avLst/>
              <a:gdLst/>
              <a:ahLst/>
              <a:cxnLst/>
              <a:rect l="l" t="t" r="r" b="b"/>
              <a:pathLst>
                <a:path w="1" h="32251" fill="none" extrusionOk="0">
                  <a:moveTo>
                    <a:pt x="0" y="3225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18"/>
            <p:cNvSpPr/>
            <p:nvPr/>
          </p:nvSpPr>
          <p:spPr>
            <a:xfrm>
              <a:off x="3902526" y="2741712"/>
              <a:ext cx="8404" cy="8425"/>
            </a:xfrm>
            <a:custGeom>
              <a:avLst/>
              <a:gdLst/>
              <a:ahLst/>
              <a:cxnLst/>
              <a:rect l="l" t="t" r="r" b="b"/>
              <a:pathLst>
                <a:path w="396" h="397" fill="none" extrusionOk="0">
                  <a:moveTo>
                    <a:pt x="0" y="396"/>
                  </a:moveTo>
                  <a:lnTo>
                    <a:pt x="0" y="1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18"/>
            <p:cNvSpPr/>
            <p:nvPr/>
          </p:nvSpPr>
          <p:spPr>
            <a:xfrm>
              <a:off x="3934763" y="2741712"/>
              <a:ext cx="1077297" cy="21"/>
            </a:xfrm>
            <a:custGeom>
              <a:avLst/>
              <a:gdLst/>
              <a:ahLst/>
              <a:cxnLst/>
              <a:rect l="l" t="t" r="r" b="b"/>
              <a:pathLst>
                <a:path w="50762" h="1" fill="none" extrusionOk="0">
                  <a:moveTo>
                    <a:pt x="1" y="1"/>
                  </a:moveTo>
                  <a:lnTo>
                    <a:pt x="50762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18"/>
            <p:cNvSpPr/>
            <p:nvPr/>
          </p:nvSpPr>
          <p:spPr>
            <a:xfrm>
              <a:off x="5023647" y="2741712"/>
              <a:ext cx="8425" cy="8425"/>
            </a:xfrm>
            <a:custGeom>
              <a:avLst/>
              <a:gdLst/>
              <a:ahLst/>
              <a:cxnLst/>
              <a:rect l="l" t="t" r="r" b="b"/>
              <a:pathLst>
                <a:path w="397" h="397" fill="none" extrusionOk="0">
                  <a:moveTo>
                    <a:pt x="1" y="1"/>
                  </a:moveTo>
                  <a:lnTo>
                    <a:pt x="396" y="1"/>
                  </a:lnTo>
                  <a:lnTo>
                    <a:pt x="396" y="3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18"/>
            <p:cNvSpPr/>
            <p:nvPr/>
          </p:nvSpPr>
          <p:spPr>
            <a:xfrm>
              <a:off x="5032051" y="2774628"/>
              <a:ext cx="21" cy="684426"/>
            </a:xfrm>
            <a:custGeom>
              <a:avLst/>
              <a:gdLst/>
              <a:ahLst/>
              <a:cxnLst/>
              <a:rect l="l" t="t" r="r" b="b"/>
              <a:pathLst>
                <a:path w="1" h="32250" fill="none" extrusionOk="0">
                  <a:moveTo>
                    <a:pt x="0" y="0"/>
                  </a:moveTo>
                  <a:lnTo>
                    <a:pt x="0" y="3225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18"/>
            <p:cNvSpPr/>
            <p:nvPr/>
          </p:nvSpPr>
          <p:spPr>
            <a:xfrm>
              <a:off x="5023647" y="4296982"/>
              <a:ext cx="8425" cy="7767"/>
            </a:xfrm>
            <a:custGeom>
              <a:avLst/>
              <a:gdLst/>
              <a:ahLst/>
              <a:cxnLst/>
              <a:rect l="l" t="t" r="r" b="b"/>
              <a:pathLst>
                <a:path w="397" h="366" fill="none" extrusionOk="0">
                  <a:moveTo>
                    <a:pt x="396" y="1"/>
                  </a:moveTo>
                  <a:lnTo>
                    <a:pt x="396" y="365"/>
                  </a:lnTo>
                  <a:lnTo>
                    <a:pt x="1" y="36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18"/>
            <p:cNvSpPr/>
            <p:nvPr/>
          </p:nvSpPr>
          <p:spPr>
            <a:xfrm>
              <a:off x="3923154" y="4304728"/>
              <a:ext cx="1076660" cy="21"/>
            </a:xfrm>
            <a:custGeom>
              <a:avLst/>
              <a:gdLst/>
              <a:ahLst/>
              <a:cxnLst/>
              <a:rect l="l" t="t" r="r" b="b"/>
              <a:pathLst>
                <a:path w="50732" h="1" fill="none" extrusionOk="0">
                  <a:moveTo>
                    <a:pt x="5073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18"/>
            <p:cNvSpPr/>
            <p:nvPr/>
          </p:nvSpPr>
          <p:spPr>
            <a:xfrm>
              <a:off x="3902526" y="4296982"/>
              <a:ext cx="8404" cy="7767"/>
            </a:xfrm>
            <a:custGeom>
              <a:avLst/>
              <a:gdLst/>
              <a:ahLst/>
              <a:cxnLst/>
              <a:rect l="l" t="t" r="r" b="b"/>
              <a:pathLst>
                <a:path w="396" h="366" fill="none" extrusionOk="0">
                  <a:moveTo>
                    <a:pt x="395" y="365"/>
                  </a:moveTo>
                  <a:lnTo>
                    <a:pt x="0" y="365"/>
                  </a:ln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18"/>
            <p:cNvSpPr/>
            <p:nvPr/>
          </p:nvSpPr>
          <p:spPr>
            <a:xfrm>
              <a:off x="3902526" y="3956382"/>
              <a:ext cx="21" cy="316109"/>
            </a:xfrm>
            <a:custGeom>
              <a:avLst/>
              <a:gdLst/>
              <a:ahLst/>
              <a:cxnLst/>
              <a:rect l="l" t="t" r="r" b="b"/>
              <a:pathLst>
                <a:path w="1" h="14895" fill="none" extrusionOk="0">
                  <a:moveTo>
                    <a:pt x="0" y="1489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18"/>
            <p:cNvSpPr/>
            <p:nvPr/>
          </p:nvSpPr>
          <p:spPr>
            <a:xfrm>
              <a:off x="3902526" y="3936390"/>
              <a:ext cx="8404" cy="7767"/>
            </a:xfrm>
            <a:custGeom>
              <a:avLst/>
              <a:gdLst/>
              <a:ahLst/>
              <a:cxnLst/>
              <a:rect l="l" t="t" r="r" b="b"/>
              <a:pathLst>
                <a:path w="396" h="366" fill="none" extrusionOk="0">
                  <a:moveTo>
                    <a:pt x="0" y="365"/>
                  </a:moveTo>
                  <a:lnTo>
                    <a:pt x="0" y="1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18"/>
            <p:cNvSpPr/>
            <p:nvPr/>
          </p:nvSpPr>
          <p:spPr>
            <a:xfrm>
              <a:off x="3934763" y="3936390"/>
              <a:ext cx="1077297" cy="21"/>
            </a:xfrm>
            <a:custGeom>
              <a:avLst/>
              <a:gdLst/>
              <a:ahLst/>
              <a:cxnLst/>
              <a:rect l="l" t="t" r="r" b="b"/>
              <a:pathLst>
                <a:path w="50762" h="1" fill="none" extrusionOk="0">
                  <a:moveTo>
                    <a:pt x="1" y="1"/>
                  </a:moveTo>
                  <a:lnTo>
                    <a:pt x="50762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18"/>
            <p:cNvSpPr/>
            <p:nvPr/>
          </p:nvSpPr>
          <p:spPr>
            <a:xfrm>
              <a:off x="5023647" y="3936390"/>
              <a:ext cx="8425" cy="7767"/>
            </a:xfrm>
            <a:custGeom>
              <a:avLst/>
              <a:gdLst/>
              <a:ahLst/>
              <a:cxnLst/>
              <a:rect l="l" t="t" r="r" b="b"/>
              <a:pathLst>
                <a:path w="397" h="366" fill="none" extrusionOk="0">
                  <a:moveTo>
                    <a:pt x="1" y="1"/>
                  </a:moveTo>
                  <a:lnTo>
                    <a:pt x="396" y="1"/>
                  </a:lnTo>
                  <a:lnTo>
                    <a:pt x="396" y="36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18"/>
            <p:cNvSpPr/>
            <p:nvPr/>
          </p:nvSpPr>
          <p:spPr>
            <a:xfrm>
              <a:off x="5032051" y="3968649"/>
              <a:ext cx="21" cy="316109"/>
            </a:xfrm>
            <a:custGeom>
              <a:avLst/>
              <a:gdLst/>
              <a:ahLst/>
              <a:cxnLst/>
              <a:rect l="l" t="t" r="r" b="b"/>
              <a:pathLst>
                <a:path w="1" h="14895" fill="none" extrusionOk="0">
                  <a:moveTo>
                    <a:pt x="0" y="0"/>
                  </a:moveTo>
                  <a:lnTo>
                    <a:pt x="0" y="1489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18"/>
            <p:cNvSpPr/>
            <p:nvPr/>
          </p:nvSpPr>
          <p:spPr>
            <a:xfrm>
              <a:off x="4301827" y="3543541"/>
              <a:ext cx="327718" cy="328355"/>
            </a:xfrm>
            <a:custGeom>
              <a:avLst/>
              <a:gdLst/>
              <a:ahLst/>
              <a:cxnLst/>
              <a:rect l="l" t="t" r="r" b="b"/>
              <a:pathLst>
                <a:path w="15442" h="15472" fill="none" extrusionOk="0">
                  <a:moveTo>
                    <a:pt x="0" y="1"/>
                  </a:moveTo>
                  <a:lnTo>
                    <a:pt x="15441" y="1"/>
                  </a:lnTo>
                  <a:lnTo>
                    <a:pt x="15441" y="15472"/>
                  </a:lnTo>
                  <a:lnTo>
                    <a:pt x="0" y="1547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18"/>
            <p:cNvSpPr/>
            <p:nvPr/>
          </p:nvSpPr>
          <p:spPr>
            <a:xfrm>
              <a:off x="3902526" y="3543541"/>
              <a:ext cx="328355" cy="328355"/>
            </a:xfrm>
            <a:custGeom>
              <a:avLst/>
              <a:gdLst/>
              <a:ahLst/>
              <a:cxnLst/>
              <a:rect l="l" t="t" r="r" b="b"/>
              <a:pathLst>
                <a:path w="15472" h="15472" fill="none" extrusionOk="0">
                  <a:moveTo>
                    <a:pt x="0" y="1"/>
                  </a:moveTo>
                  <a:lnTo>
                    <a:pt x="15472" y="1"/>
                  </a:lnTo>
                  <a:lnTo>
                    <a:pt x="15472" y="15472"/>
                  </a:lnTo>
                  <a:lnTo>
                    <a:pt x="0" y="1547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18"/>
            <p:cNvSpPr/>
            <p:nvPr/>
          </p:nvSpPr>
          <p:spPr>
            <a:xfrm>
              <a:off x="4703696" y="3543541"/>
              <a:ext cx="328376" cy="328355"/>
            </a:xfrm>
            <a:custGeom>
              <a:avLst/>
              <a:gdLst/>
              <a:ahLst/>
              <a:cxnLst/>
              <a:rect l="l" t="t" r="r" b="b"/>
              <a:pathLst>
                <a:path w="15473" h="15472" fill="none" extrusionOk="0">
                  <a:moveTo>
                    <a:pt x="1" y="1"/>
                  </a:moveTo>
                  <a:lnTo>
                    <a:pt x="15472" y="1"/>
                  </a:lnTo>
                  <a:lnTo>
                    <a:pt x="15472" y="15472"/>
                  </a:lnTo>
                  <a:lnTo>
                    <a:pt x="1" y="1547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18"/>
            <p:cNvSpPr/>
            <p:nvPr/>
          </p:nvSpPr>
          <p:spPr>
            <a:xfrm>
              <a:off x="4868192" y="3659012"/>
              <a:ext cx="21" cy="96138"/>
            </a:xfrm>
            <a:custGeom>
              <a:avLst/>
              <a:gdLst/>
              <a:ahLst/>
              <a:cxnLst/>
              <a:rect l="l" t="t" r="r" b="b"/>
              <a:pathLst>
                <a:path w="1" h="4530" fill="none" extrusionOk="0">
                  <a:moveTo>
                    <a:pt x="1" y="0"/>
                  </a:moveTo>
                  <a:lnTo>
                    <a:pt x="1" y="452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18"/>
            <p:cNvSpPr/>
            <p:nvPr/>
          </p:nvSpPr>
          <p:spPr>
            <a:xfrm>
              <a:off x="4819805" y="3707400"/>
              <a:ext cx="96138" cy="21"/>
            </a:xfrm>
            <a:custGeom>
              <a:avLst/>
              <a:gdLst/>
              <a:ahLst/>
              <a:cxnLst/>
              <a:rect l="l" t="t" r="r" b="b"/>
              <a:pathLst>
                <a:path w="4530" h="1" fill="none" extrusionOk="0">
                  <a:moveTo>
                    <a:pt x="1" y="0"/>
                  </a:moveTo>
                  <a:lnTo>
                    <a:pt x="453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18"/>
            <p:cNvSpPr/>
            <p:nvPr/>
          </p:nvSpPr>
          <p:spPr>
            <a:xfrm>
              <a:off x="3902526" y="1705099"/>
              <a:ext cx="22602" cy="22602"/>
            </a:xfrm>
            <a:custGeom>
              <a:avLst/>
              <a:gdLst/>
              <a:ahLst/>
              <a:cxnLst/>
              <a:rect l="l" t="t" r="r" b="b"/>
              <a:pathLst>
                <a:path w="1065" h="1065" fill="none" extrusionOk="0">
                  <a:moveTo>
                    <a:pt x="1064" y="517"/>
                  </a:moveTo>
                  <a:cubicBezTo>
                    <a:pt x="1064" y="821"/>
                    <a:pt x="851" y="1064"/>
                    <a:pt x="547" y="1064"/>
                  </a:cubicBezTo>
                  <a:cubicBezTo>
                    <a:pt x="243" y="1064"/>
                    <a:pt x="0" y="821"/>
                    <a:pt x="0" y="517"/>
                  </a:cubicBezTo>
                  <a:cubicBezTo>
                    <a:pt x="0" y="213"/>
                    <a:pt x="243" y="0"/>
                    <a:pt x="547" y="0"/>
                  </a:cubicBezTo>
                  <a:cubicBezTo>
                    <a:pt x="851" y="0"/>
                    <a:pt x="1064" y="213"/>
                    <a:pt x="1064" y="5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18"/>
            <p:cNvSpPr/>
            <p:nvPr/>
          </p:nvSpPr>
          <p:spPr>
            <a:xfrm>
              <a:off x="3945735" y="1705099"/>
              <a:ext cx="22602" cy="22602"/>
            </a:xfrm>
            <a:custGeom>
              <a:avLst/>
              <a:gdLst/>
              <a:ahLst/>
              <a:cxnLst/>
              <a:rect l="l" t="t" r="r" b="b"/>
              <a:pathLst>
                <a:path w="1065" h="1065" fill="none" extrusionOk="0">
                  <a:moveTo>
                    <a:pt x="1065" y="517"/>
                  </a:moveTo>
                  <a:cubicBezTo>
                    <a:pt x="1065" y="821"/>
                    <a:pt x="852" y="1064"/>
                    <a:pt x="548" y="1064"/>
                  </a:cubicBezTo>
                  <a:cubicBezTo>
                    <a:pt x="244" y="1064"/>
                    <a:pt x="1" y="821"/>
                    <a:pt x="1" y="517"/>
                  </a:cubicBezTo>
                  <a:cubicBezTo>
                    <a:pt x="1" y="213"/>
                    <a:pt x="244" y="0"/>
                    <a:pt x="548" y="0"/>
                  </a:cubicBezTo>
                  <a:cubicBezTo>
                    <a:pt x="852" y="0"/>
                    <a:pt x="1065" y="213"/>
                    <a:pt x="1065" y="5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18"/>
            <p:cNvSpPr/>
            <p:nvPr/>
          </p:nvSpPr>
          <p:spPr>
            <a:xfrm>
              <a:off x="3988965" y="1705099"/>
              <a:ext cx="22602" cy="22602"/>
            </a:xfrm>
            <a:custGeom>
              <a:avLst/>
              <a:gdLst/>
              <a:ahLst/>
              <a:cxnLst/>
              <a:rect l="l" t="t" r="r" b="b"/>
              <a:pathLst>
                <a:path w="1065" h="1065" fill="none" extrusionOk="0">
                  <a:moveTo>
                    <a:pt x="1064" y="517"/>
                  </a:moveTo>
                  <a:cubicBezTo>
                    <a:pt x="1064" y="821"/>
                    <a:pt x="851" y="1064"/>
                    <a:pt x="547" y="1064"/>
                  </a:cubicBezTo>
                  <a:cubicBezTo>
                    <a:pt x="243" y="1064"/>
                    <a:pt x="0" y="821"/>
                    <a:pt x="0" y="517"/>
                  </a:cubicBezTo>
                  <a:cubicBezTo>
                    <a:pt x="0" y="213"/>
                    <a:pt x="243" y="0"/>
                    <a:pt x="547" y="0"/>
                  </a:cubicBezTo>
                  <a:cubicBezTo>
                    <a:pt x="851" y="0"/>
                    <a:pt x="1064" y="213"/>
                    <a:pt x="1064" y="5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18"/>
            <p:cNvSpPr/>
            <p:nvPr/>
          </p:nvSpPr>
          <p:spPr>
            <a:xfrm>
              <a:off x="3220668" y="2167601"/>
              <a:ext cx="1184385" cy="338690"/>
            </a:xfrm>
            <a:custGeom>
              <a:avLst/>
              <a:gdLst/>
              <a:ahLst/>
              <a:cxnLst/>
              <a:rect l="l" t="t" r="r" b="b"/>
              <a:pathLst>
                <a:path w="55808" h="15959" extrusionOk="0">
                  <a:moveTo>
                    <a:pt x="53406" y="15959"/>
                  </a:moveTo>
                  <a:lnTo>
                    <a:pt x="2433" y="15959"/>
                  </a:lnTo>
                  <a:cubicBezTo>
                    <a:pt x="1095" y="15959"/>
                    <a:pt x="1" y="14864"/>
                    <a:pt x="1" y="13527"/>
                  </a:cubicBezTo>
                  <a:lnTo>
                    <a:pt x="1" y="2432"/>
                  </a:lnTo>
                  <a:cubicBezTo>
                    <a:pt x="1" y="1065"/>
                    <a:pt x="1095" y="1"/>
                    <a:pt x="2433" y="1"/>
                  </a:cubicBezTo>
                  <a:lnTo>
                    <a:pt x="53406" y="1"/>
                  </a:lnTo>
                  <a:cubicBezTo>
                    <a:pt x="54744" y="1"/>
                    <a:pt x="55807" y="1065"/>
                    <a:pt x="55807" y="2432"/>
                  </a:cubicBezTo>
                  <a:lnTo>
                    <a:pt x="55807" y="13527"/>
                  </a:lnTo>
                  <a:cubicBezTo>
                    <a:pt x="55807" y="14864"/>
                    <a:pt x="54744" y="15959"/>
                    <a:pt x="53406" y="159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18"/>
            <p:cNvSpPr/>
            <p:nvPr/>
          </p:nvSpPr>
          <p:spPr>
            <a:xfrm>
              <a:off x="3220668" y="2167601"/>
              <a:ext cx="1184385" cy="338690"/>
            </a:xfrm>
            <a:custGeom>
              <a:avLst/>
              <a:gdLst/>
              <a:ahLst/>
              <a:cxnLst/>
              <a:rect l="l" t="t" r="r" b="b"/>
              <a:pathLst>
                <a:path w="55808" h="15959" fill="none" extrusionOk="0">
                  <a:moveTo>
                    <a:pt x="53406" y="15959"/>
                  </a:moveTo>
                  <a:lnTo>
                    <a:pt x="2433" y="15959"/>
                  </a:lnTo>
                  <a:cubicBezTo>
                    <a:pt x="1095" y="15959"/>
                    <a:pt x="1" y="14864"/>
                    <a:pt x="1" y="13527"/>
                  </a:cubicBezTo>
                  <a:lnTo>
                    <a:pt x="1" y="2432"/>
                  </a:lnTo>
                  <a:cubicBezTo>
                    <a:pt x="1" y="1065"/>
                    <a:pt x="1095" y="1"/>
                    <a:pt x="2433" y="1"/>
                  </a:cubicBezTo>
                  <a:lnTo>
                    <a:pt x="53406" y="1"/>
                  </a:lnTo>
                  <a:cubicBezTo>
                    <a:pt x="54744" y="1"/>
                    <a:pt x="55807" y="1065"/>
                    <a:pt x="55807" y="2432"/>
                  </a:cubicBezTo>
                  <a:lnTo>
                    <a:pt x="55807" y="13527"/>
                  </a:lnTo>
                  <a:cubicBezTo>
                    <a:pt x="55807" y="14864"/>
                    <a:pt x="54744" y="15959"/>
                    <a:pt x="53406" y="1595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18"/>
            <p:cNvSpPr/>
            <p:nvPr/>
          </p:nvSpPr>
          <p:spPr>
            <a:xfrm>
              <a:off x="3790280" y="2270169"/>
              <a:ext cx="65174" cy="74852"/>
            </a:xfrm>
            <a:custGeom>
              <a:avLst/>
              <a:gdLst/>
              <a:ahLst/>
              <a:cxnLst/>
              <a:rect l="l" t="t" r="r" b="b"/>
              <a:pathLst>
                <a:path w="3071" h="3527" fill="none" extrusionOk="0">
                  <a:moveTo>
                    <a:pt x="3070" y="1764"/>
                  </a:moveTo>
                  <a:lnTo>
                    <a:pt x="0" y="1"/>
                  </a:lnTo>
                  <a:lnTo>
                    <a:pt x="0" y="352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18"/>
            <p:cNvSpPr/>
            <p:nvPr/>
          </p:nvSpPr>
          <p:spPr>
            <a:xfrm>
              <a:off x="3726422" y="2221145"/>
              <a:ext cx="172900" cy="173558"/>
            </a:xfrm>
            <a:custGeom>
              <a:avLst/>
              <a:gdLst/>
              <a:ahLst/>
              <a:cxnLst/>
              <a:rect l="l" t="t" r="r" b="b"/>
              <a:pathLst>
                <a:path w="8147" h="8178" fill="none" extrusionOk="0">
                  <a:moveTo>
                    <a:pt x="6718" y="1460"/>
                  </a:moveTo>
                  <a:cubicBezTo>
                    <a:pt x="8146" y="2919"/>
                    <a:pt x="8146" y="5259"/>
                    <a:pt x="6718" y="6718"/>
                  </a:cubicBezTo>
                  <a:cubicBezTo>
                    <a:pt x="5259" y="8177"/>
                    <a:pt x="2918" y="8177"/>
                    <a:pt x="1459" y="6718"/>
                  </a:cubicBezTo>
                  <a:cubicBezTo>
                    <a:pt x="0" y="5259"/>
                    <a:pt x="0" y="2919"/>
                    <a:pt x="1459" y="1460"/>
                  </a:cubicBezTo>
                  <a:cubicBezTo>
                    <a:pt x="2918" y="1"/>
                    <a:pt x="5259" y="1"/>
                    <a:pt x="6718" y="14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18"/>
            <p:cNvSpPr/>
            <p:nvPr/>
          </p:nvSpPr>
          <p:spPr>
            <a:xfrm>
              <a:off x="3946393" y="2283073"/>
              <a:ext cx="42594" cy="49703"/>
            </a:xfrm>
            <a:custGeom>
              <a:avLst/>
              <a:gdLst/>
              <a:ahLst/>
              <a:cxnLst/>
              <a:rect l="l" t="t" r="r" b="b"/>
              <a:pathLst>
                <a:path w="2007" h="2342" fill="none" extrusionOk="0">
                  <a:moveTo>
                    <a:pt x="2006" y="1156"/>
                  </a:moveTo>
                  <a:lnTo>
                    <a:pt x="0" y="1"/>
                  </a:lnTo>
                  <a:lnTo>
                    <a:pt x="0" y="234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18"/>
            <p:cNvSpPr/>
            <p:nvPr/>
          </p:nvSpPr>
          <p:spPr>
            <a:xfrm>
              <a:off x="3990896" y="2280505"/>
              <a:ext cx="21" cy="54202"/>
            </a:xfrm>
            <a:custGeom>
              <a:avLst/>
              <a:gdLst/>
              <a:ahLst/>
              <a:cxnLst/>
              <a:rect l="l" t="t" r="r" b="b"/>
              <a:pathLst>
                <a:path w="1" h="2554" fill="none" extrusionOk="0">
                  <a:moveTo>
                    <a:pt x="0" y="255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18"/>
            <p:cNvSpPr/>
            <p:nvPr/>
          </p:nvSpPr>
          <p:spPr>
            <a:xfrm>
              <a:off x="3914771" y="2255335"/>
              <a:ext cx="104521" cy="104521"/>
            </a:xfrm>
            <a:custGeom>
              <a:avLst/>
              <a:gdLst/>
              <a:ahLst/>
              <a:cxnLst/>
              <a:rect l="l" t="t" r="r" b="b"/>
              <a:pathLst>
                <a:path w="4925" h="4925" fill="none" extrusionOk="0">
                  <a:moveTo>
                    <a:pt x="4925" y="2463"/>
                  </a:moveTo>
                  <a:cubicBezTo>
                    <a:pt x="4925" y="3830"/>
                    <a:pt x="3831" y="4925"/>
                    <a:pt x="2463" y="4925"/>
                  </a:cubicBezTo>
                  <a:cubicBezTo>
                    <a:pt x="1095" y="4925"/>
                    <a:pt x="1" y="3830"/>
                    <a:pt x="1" y="2463"/>
                  </a:cubicBezTo>
                  <a:cubicBezTo>
                    <a:pt x="1" y="1125"/>
                    <a:pt x="1095" y="1"/>
                    <a:pt x="2463" y="1"/>
                  </a:cubicBezTo>
                  <a:cubicBezTo>
                    <a:pt x="3831" y="1"/>
                    <a:pt x="4925" y="1125"/>
                    <a:pt x="492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18"/>
            <p:cNvSpPr/>
            <p:nvPr/>
          </p:nvSpPr>
          <p:spPr>
            <a:xfrm>
              <a:off x="4210868" y="2255335"/>
              <a:ext cx="105157" cy="104521"/>
            </a:xfrm>
            <a:custGeom>
              <a:avLst/>
              <a:gdLst/>
              <a:ahLst/>
              <a:cxnLst/>
              <a:rect l="l" t="t" r="r" b="b"/>
              <a:pathLst>
                <a:path w="4955" h="4925" fill="none" extrusionOk="0">
                  <a:moveTo>
                    <a:pt x="4955" y="2463"/>
                  </a:moveTo>
                  <a:cubicBezTo>
                    <a:pt x="4955" y="3830"/>
                    <a:pt x="3830" y="4925"/>
                    <a:pt x="2462" y="4925"/>
                  </a:cubicBezTo>
                  <a:cubicBezTo>
                    <a:pt x="1125" y="4925"/>
                    <a:pt x="0" y="3830"/>
                    <a:pt x="0" y="2463"/>
                  </a:cubicBezTo>
                  <a:cubicBezTo>
                    <a:pt x="0" y="1125"/>
                    <a:pt x="1125" y="1"/>
                    <a:pt x="2462" y="1"/>
                  </a:cubicBezTo>
                  <a:cubicBezTo>
                    <a:pt x="3830" y="1"/>
                    <a:pt x="4955" y="1125"/>
                    <a:pt x="495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18"/>
            <p:cNvSpPr/>
            <p:nvPr/>
          </p:nvSpPr>
          <p:spPr>
            <a:xfrm>
              <a:off x="4233448" y="2285662"/>
              <a:ext cx="29690" cy="44525"/>
            </a:xfrm>
            <a:custGeom>
              <a:avLst/>
              <a:gdLst/>
              <a:ahLst/>
              <a:cxnLst/>
              <a:rect l="l" t="t" r="r" b="b"/>
              <a:pathLst>
                <a:path w="1399" h="2098" fill="none" extrusionOk="0">
                  <a:moveTo>
                    <a:pt x="0" y="578"/>
                  </a:moveTo>
                  <a:lnTo>
                    <a:pt x="0" y="1490"/>
                  </a:lnTo>
                  <a:lnTo>
                    <a:pt x="669" y="1490"/>
                  </a:lnTo>
                  <a:lnTo>
                    <a:pt x="1398" y="2098"/>
                  </a:lnTo>
                  <a:lnTo>
                    <a:pt x="1398" y="0"/>
                  </a:lnTo>
                  <a:lnTo>
                    <a:pt x="699" y="57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18"/>
            <p:cNvSpPr/>
            <p:nvPr/>
          </p:nvSpPr>
          <p:spPr>
            <a:xfrm>
              <a:off x="4274726" y="2288888"/>
              <a:ext cx="13561" cy="38073"/>
            </a:xfrm>
            <a:custGeom>
              <a:avLst/>
              <a:gdLst/>
              <a:ahLst/>
              <a:cxnLst/>
              <a:rect l="l" t="t" r="r" b="b"/>
              <a:pathLst>
                <a:path w="639" h="1794" fill="none" extrusionOk="0">
                  <a:moveTo>
                    <a:pt x="1" y="0"/>
                  </a:moveTo>
                  <a:cubicBezTo>
                    <a:pt x="1" y="0"/>
                    <a:pt x="639" y="882"/>
                    <a:pt x="1" y="179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18"/>
            <p:cNvSpPr/>
            <p:nvPr/>
          </p:nvSpPr>
          <p:spPr>
            <a:xfrm>
              <a:off x="4285698" y="2279210"/>
              <a:ext cx="20649" cy="57428"/>
            </a:xfrm>
            <a:custGeom>
              <a:avLst/>
              <a:gdLst/>
              <a:ahLst/>
              <a:cxnLst/>
              <a:rect l="l" t="t" r="r" b="b"/>
              <a:pathLst>
                <a:path w="973" h="2706" fill="none" extrusionOk="0">
                  <a:moveTo>
                    <a:pt x="0" y="0"/>
                  </a:moveTo>
                  <a:cubicBezTo>
                    <a:pt x="0" y="0"/>
                    <a:pt x="973" y="1338"/>
                    <a:pt x="0" y="2705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18"/>
            <p:cNvSpPr/>
            <p:nvPr/>
          </p:nvSpPr>
          <p:spPr>
            <a:xfrm>
              <a:off x="3340024" y="2283073"/>
              <a:ext cx="43230" cy="49703"/>
            </a:xfrm>
            <a:custGeom>
              <a:avLst/>
              <a:gdLst/>
              <a:ahLst/>
              <a:cxnLst/>
              <a:rect l="l" t="t" r="r" b="b"/>
              <a:pathLst>
                <a:path w="2037" h="2342" fill="none" extrusionOk="0">
                  <a:moveTo>
                    <a:pt x="2037" y="1156"/>
                  </a:moveTo>
                  <a:lnTo>
                    <a:pt x="0" y="1"/>
                  </a:lnTo>
                  <a:lnTo>
                    <a:pt x="0" y="234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18"/>
            <p:cNvSpPr/>
            <p:nvPr/>
          </p:nvSpPr>
          <p:spPr>
            <a:xfrm>
              <a:off x="3384527" y="2280505"/>
              <a:ext cx="21" cy="54202"/>
            </a:xfrm>
            <a:custGeom>
              <a:avLst/>
              <a:gdLst/>
              <a:ahLst/>
              <a:cxnLst/>
              <a:rect l="l" t="t" r="r" b="b"/>
              <a:pathLst>
                <a:path w="1" h="2554" fill="none" extrusionOk="0">
                  <a:moveTo>
                    <a:pt x="0" y="255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18"/>
            <p:cNvSpPr/>
            <p:nvPr/>
          </p:nvSpPr>
          <p:spPr>
            <a:xfrm>
              <a:off x="3308402" y="2255335"/>
              <a:ext cx="104521" cy="104521"/>
            </a:xfrm>
            <a:custGeom>
              <a:avLst/>
              <a:gdLst/>
              <a:ahLst/>
              <a:cxnLst/>
              <a:rect l="l" t="t" r="r" b="b"/>
              <a:pathLst>
                <a:path w="4925" h="4925" fill="none" extrusionOk="0">
                  <a:moveTo>
                    <a:pt x="4925" y="2463"/>
                  </a:moveTo>
                  <a:cubicBezTo>
                    <a:pt x="4925" y="3830"/>
                    <a:pt x="3831" y="4925"/>
                    <a:pt x="2463" y="4925"/>
                  </a:cubicBezTo>
                  <a:cubicBezTo>
                    <a:pt x="1095" y="4925"/>
                    <a:pt x="1" y="3830"/>
                    <a:pt x="1" y="2463"/>
                  </a:cubicBezTo>
                  <a:cubicBezTo>
                    <a:pt x="1" y="1125"/>
                    <a:pt x="1095" y="1"/>
                    <a:pt x="2463" y="1"/>
                  </a:cubicBezTo>
                  <a:cubicBezTo>
                    <a:pt x="3831" y="1"/>
                    <a:pt x="4925" y="1125"/>
                    <a:pt x="492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18"/>
            <p:cNvSpPr/>
            <p:nvPr/>
          </p:nvSpPr>
          <p:spPr>
            <a:xfrm>
              <a:off x="3636757" y="2283073"/>
              <a:ext cx="43230" cy="49703"/>
            </a:xfrm>
            <a:custGeom>
              <a:avLst/>
              <a:gdLst/>
              <a:ahLst/>
              <a:cxnLst/>
              <a:rect l="l" t="t" r="r" b="b"/>
              <a:pathLst>
                <a:path w="2037" h="2342" fill="none" extrusionOk="0">
                  <a:moveTo>
                    <a:pt x="0" y="1156"/>
                  </a:moveTo>
                  <a:lnTo>
                    <a:pt x="2037" y="2341"/>
                  </a:lnTo>
                  <a:lnTo>
                    <a:pt x="203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18"/>
            <p:cNvSpPr/>
            <p:nvPr/>
          </p:nvSpPr>
          <p:spPr>
            <a:xfrm>
              <a:off x="3634804" y="2280505"/>
              <a:ext cx="21" cy="54202"/>
            </a:xfrm>
            <a:custGeom>
              <a:avLst/>
              <a:gdLst/>
              <a:ahLst/>
              <a:cxnLst/>
              <a:rect l="l" t="t" r="r" b="b"/>
              <a:pathLst>
                <a:path w="1" h="2554" fill="none" extrusionOk="0">
                  <a:moveTo>
                    <a:pt x="1" y="0"/>
                  </a:moveTo>
                  <a:lnTo>
                    <a:pt x="1" y="255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18"/>
            <p:cNvSpPr/>
            <p:nvPr/>
          </p:nvSpPr>
          <p:spPr>
            <a:xfrm>
              <a:off x="3606430" y="2255335"/>
              <a:ext cx="105179" cy="104521"/>
            </a:xfrm>
            <a:custGeom>
              <a:avLst/>
              <a:gdLst/>
              <a:ahLst/>
              <a:cxnLst/>
              <a:rect l="l" t="t" r="r" b="b"/>
              <a:pathLst>
                <a:path w="4956" h="4925" fill="none" extrusionOk="0">
                  <a:moveTo>
                    <a:pt x="4955" y="2463"/>
                  </a:moveTo>
                  <a:cubicBezTo>
                    <a:pt x="4955" y="3830"/>
                    <a:pt x="3830" y="4925"/>
                    <a:pt x="2493" y="4925"/>
                  </a:cubicBezTo>
                  <a:cubicBezTo>
                    <a:pt x="1125" y="4925"/>
                    <a:pt x="1" y="3830"/>
                    <a:pt x="1" y="2463"/>
                  </a:cubicBezTo>
                  <a:cubicBezTo>
                    <a:pt x="1" y="1125"/>
                    <a:pt x="1125" y="1"/>
                    <a:pt x="2493" y="1"/>
                  </a:cubicBezTo>
                  <a:cubicBezTo>
                    <a:pt x="3830" y="1"/>
                    <a:pt x="4955" y="1125"/>
                    <a:pt x="495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18"/>
            <p:cNvSpPr/>
            <p:nvPr/>
          </p:nvSpPr>
          <p:spPr>
            <a:xfrm>
              <a:off x="3650296" y="2439822"/>
              <a:ext cx="665729" cy="21"/>
            </a:xfrm>
            <a:custGeom>
              <a:avLst/>
              <a:gdLst/>
              <a:ahLst/>
              <a:cxnLst/>
              <a:rect l="l" t="t" r="r" b="b"/>
              <a:pathLst>
                <a:path w="31369" h="1" fill="none" extrusionOk="0">
                  <a:moveTo>
                    <a:pt x="0" y="1"/>
                  </a:moveTo>
                  <a:lnTo>
                    <a:pt x="313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18"/>
            <p:cNvSpPr/>
            <p:nvPr/>
          </p:nvSpPr>
          <p:spPr>
            <a:xfrm>
              <a:off x="3308402" y="2439822"/>
              <a:ext cx="306432" cy="21"/>
            </a:xfrm>
            <a:custGeom>
              <a:avLst/>
              <a:gdLst/>
              <a:ahLst/>
              <a:cxnLst/>
              <a:rect l="l" t="t" r="r" b="b"/>
              <a:pathLst>
                <a:path w="14439" h="1" fill="none" extrusionOk="0">
                  <a:moveTo>
                    <a:pt x="1" y="1"/>
                  </a:moveTo>
                  <a:lnTo>
                    <a:pt x="1443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18"/>
            <p:cNvSpPr/>
            <p:nvPr/>
          </p:nvSpPr>
          <p:spPr>
            <a:xfrm>
              <a:off x="3617402" y="2423693"/>
              <a:ext cx="32916" cy="32937"/>
            </a:xfrm>
            <a:custGeom>
              <a:avLst/>
              <a:gdLst/>
              <a:ahLst/>
              <a:cxnLst/>
              <a:rect l="l" t="t" r="r" b="b"/>
              <a:pathLst>
                <a:path w="1551" h="1552" fill="none" extrusionOk="0">
                  <a:moveTo>
                    <a:pt x="1550" y="761"/>
                  </a:moveTo>
                  <a:cubicBezTo>
                    <a:pt x="1550" y="335"/>
                    <a:pt x="1216" y="1"/>
                    <a:pt x="791" y="1"/>
                  </a:cubicBezTo>
                  <a:cubicBezTo>
                    <a:pt x="365" y="1"/>
                    <a:pt x="0" y="335"/>
                    <a:pt x="0" y="761"/>
                  </a:cubicBezTo>
                  <a:cubicBezTo>
                    <a:pt x="0" y="1186"/>
                    <a:pt x="365" y="1551"/>
                    <a:pt x="791" y="1551"/>
                  </a:cubicBezTo>
                  <a:cubicBezTo>
                    <a:pt x="1216" y="1551"/>
                    <a:pt x="1550" y="1186"/>
                    <a:pt x="1550" y="7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18"/>
            <p:cNvSpPr/>
            <p:nvPr/>
          </p:nvSpPr>
          <p:spPr>
            <a:xfrm>
              <a:off x="5252022" y="3488065"/>
              <a:ext cx="362544" cy="362544"/>
            </a:xfrm>
            <a:custGeom>
              <a:avLst/>
              <a:gdLst/>
              <a:ahLst/>
              <a:cxnLst/>
              <a:rect l="l" t="t" r="r" b="b"/>
              <a:pathLst>
                <a:path w="17083" h="17083" extrusionOk="0">
                  <a:moveTo>
                    <a:pt x="17082" y="8542"/>
                  </a:moveTo>
                  <a:cubicBezTo>
                    <a:pt x="17082" y="13283"/>
                    <a:pt x="13283" y="17083"/>
                    <a:pt x="8541" y="17083"/>
                  </a:cubicBezTo>
                  <a:cubicBezTo>
                    <a:pt x="3830" y="17083"/>
                    <a:pt x="0" y="13283"/>
                    <a:pt x="0" y="8542"/>
                  </a:cubicBezTo>
                  <a:cubicBezTo>
                    <a:pt x="0" y="3830"/>
                    <a:pt x="3830" y="1"/>
                    <a:pt x="8541" y="1"/>
                  </a:cubicBezTo>
                  <a:cubicBezTo>
                    <a:pt x="13283" y="1"/>
                    <a:pt x="17082" y="3830"/>
                    <a:pt x="17082" y="85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18"/>
            <p:cNvSpPr/>
            <p:nvPr/>
          </p:nvSpPr>
          <p:spPr>
            <a:xfrm>
              <a:off x="5338461" y="3602879"/>
              <a:ext cx="190302" cy="132917"/>
            </a:xfrm>
            <a:custGeom>
              <a:avLst/>
              <a:gdLst/>
              <a:ahLst/>
              <a:cxnLst/>
              <a:rect l="l" t="t" r="r" b="b"/>
              <a:pathLst>
                <a:path w="8967" h="6263" fill="none" extrusionOk="0">
                  <a:moveTo>
                    <a:pt x="0" y="1"/>
                  </a:moveTo>
                  <a:lnTo>
                    <a:pt x="8967" y="1"/>
                  </a:lnTo>
                  <a:lnTo>
                    <a:pt x="8967" y="6262"/>
                  </a:lnTo>
                  <a:lnTo>
                    <a:pt x="0" y="626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18"/>
            <p:cNvSpPr/>
            <p:nvPr/>
          </p:nvSpPr>
          <p:spPr>
            <a:xfrm>
              <a:off x="5338461" y="3602879"/>
              <a:ext cx="190302" cy="78078"/>
            </a:xfrm>
            <a:custGeom>
              <a:avLst/>
              <a:gdLst/>
              <a:ahLst/>
              <a:cxnLst/>
              <a:rect l="l" t="t" r="r" b="b"/>
              <a:pathLst>
                <a:path w="8967" h="3679" fill="none" extrusionOk="0">
                  <a:moveTo>
                    <a:pt x="0" y="1"/>
                  </a:moveTo>
                  <a:lnTo>
                    <a:pt x="3800" y="3345"/>
                  </a:lnTo>
                  <a:cubicBezTo>
                    <a:pt x="4195" y="3679"/>
                    <a:pt x="4772" y="3679"/>
                    <a:pt x="5167" y="3345"/>
                  </a:cubicBezTo>
                  <a:lnTo>
                    <a:pt x="896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18"/>
            <p:cNvSpPr/>
            <p:nvPr/>
          </p:nvSpPr>
          <p:spPr>
            <a:xfrm>
              <a:off x="5453912" y="3670621"/>
              <a:ext cx="74852" cy="65174"/>
            </a:xfrm>
            <a:custGeom>
              <a:avLst/>
              <a:gdLst/>
              <a:ahLst/>
              <a:cxnLst/>
              <a:rect l="l" t="t" r="r" b="b"/>
              <a:pathLst>
                <a:path w="3527" h="3071" fill="none" extrusionOk="0">
                  <a:moveTo>
                    <a:pt x="3527" y="307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18"/>
            <p:cNvSpPr/>
            <p:nvPr/>
          </p:nvSpPr>
          <p:spPr>
            <a:xfrm>
              <a:off x="5338461" y="3670621"/>
              <a:ext cx="74831" cy="65174"/>
            </a:xfrm>
            <a:custGeom>
              <a:avLst/>
              <a:gdLst/>
              <a:ahLst/>
              <a:cxnLst/>
              <a:rect l="l" t="t" r="r" b="b"/>
              <a:pathLst>
                <a:path w="3526" h="3071" fill="none" extrusionOk="0">
                  <a:moveTo>
                    <a:pt x="0" y="3070"/>
                  </a:moveTo>
                  <a:lnTo>
                    <a:pt x="352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18"/>
            <p:cNvSpPr/>
            <p:nvPr/>
          </p:nvSpPr>
          <p:spPr>
            <a:xfrm>
              <a:off x="3183911" y="3866080"/>
              <a:ext cx="474790" cy="460592"/>
            </a:xfrm>
            <a:custGeom>
              <a:avLst/>
              <a:gdLst/>
              <a:ahLst/>
              <a:cxnLst/>
              <a:rect l="l" t="t" r="r" b="b"/>
              <a:pathLst>
                <a:path w="22372" h="21703" extrusionOk="0">
                  <a:moveTo>
                    <a:pt x="20457" y="21703"/>
                  </a:moveTo>
                  <a:lnTo>
                    <a:pt x="1885" y="21703"/>
                  </a:lnTo>
                  <a:cubicBezTo>
                    <a:pt x="851" y="21703"/>
                    <a:pt x="0" y="20852"/>
                    <a:pt x="0" y="19818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20457" y="0"/>
                  </a:lnTo>
                  <a:cubicBezTo>
                    <a:pt x="21521" y="0"/>
                    <a:pt x="22372" y="851"/>
                    <a:pt x="22372" y="1915"/>
                  </a:cubicBezTo>
                  <a:lnTo>
                    <a:pt x="22372" y="19818"/>
                  </a:lnTo>
                  <a:cubicBezTo>
                    <a:pt x="22372" y="20852"/>
                    <a:pt x="21521" y="21703"/>
                    <a:pt x="20457" y="217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18"/>
            <p:cNvSpPr/>
            <p:nvPr/>
          </p:nvSpPr>
          <p:spPr>
            <a:xfrm>
              <a:off x="3263898" y="4242801"/>
              <a:ext cx="314815" cy="21"/>
            </a:xfrm>
            <a:custGeom>
              <a:avLst/>
              <a:gdLst/>
              <a:ahLst/>
              <a:cxnLst/>
              <a:rect l="l" t="t" r="r" b="b"/>
              <a:pathLst>
                <a:path w="14834" h="1" fill="none" extrusionOk="0">
                  <a:moveTo>
                    <a:pt x="0" y="0"/>
                  </a:moveTo>
                  <a:lnTo>
                    <a:pt x="1483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18"/>
            <p:cNvSpPr/>
            <p:nvPr/>
          </p:nvSpPr>
          <p:spPr>
            <a:xfrm>
              <a:off x="3294225" y="3953814"/>
              <a:ext cx="253524" cy="177399"/>
            </a:xfrm>
            <a:custGeom>
              <a:avLst/>
              <a:gdLst/>
              <a:ahLst/>
              <a:cxnLst/>
              <a:rect l="l" t="t" r="r" b="b"/>
              <a:pathLst>
                <a:path w="11946" h="8359" fill="none" extrusionOk="0">
                  <a:moveTo>
                    <a:pt x="8906" y="2249"/>
                  </a:moveTo>
                  <a:cubicBezTo>
                    <a:pt x="8845" y="2249"/>
                    <a:pt x="8815" y="2249"/>
                    <a:pt x="8784" y="2249"/>
                  </a:cubicBezTo>
                  <a:cubicBezTo>
                    <a:pt x="8268" y="942"/>
                    <a:pt x="6961" y="0"/>
                    <a:pt x="5471" y="0"/>
                  </a:cubicBezTo>
                  <a:cubicBezTo>
                    <a:pt x="3496" y="0"/>
                    <a:pt x="1885" y="1611"/>
                    <a:pt x="1885" y="3587"/>
                  </a:cubicBezTo>
                  <a:cubicBezTo>
                    <a:pt x="1885" y="3800"/>
                    <a:pt x="1915" y="3982"/>
                    <a:pt x="1945" y="4195"/>
                  </a:cubicBezTo>
                  <a:cubicBezTo>
                    <a:pt x="851" y="4286"/>
                    <a:pt x="0" y="5167"/>
                    <a:pt x="0" y="6262"/>
                  </a:cubicBezTo>
                  <a:cubicBezTo>
                    <a:pt x="0" y="7417"/>
                    <a:pt x="942" y="8359"/>
                    <a:pt x="2097" y="8359"/>
                  </a:cubicBezTo>
                  <a:lnTo>
                    <a:pt x="8906" y="8359"/>
                  </a:lnTo>
                  <a:cubicBezTo>
                    <a:pt x="10578" y="8359"/>
                    <a:pt x="11946" y="6991"/>
                    <a:pt x="11946" y="5289"/>
                  </a:cubicBezTo>
                  <a:cubicBezTo>
                    <a:pt x="11946" y="3617"/>
                    <a:pt x="10578" y="2249"/>
                    <a:pt x="8906" y="22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18"/>
            <p:cNvSpPr/>
            <p:nvPr/>
          </p:nvSpPr>
          <p:spPr>
            <a:xfrm>
              <a:off x="3419353" y="4055088"/>
              <a:ext cx="50998" cy="134827"/>
            </a:xfrm>
            <a:custGeom>
              <a:avLst/>
              <a:gdLst/>
              <a:ahLst/>
              <a:cxnLst/>
              <a:rect l="l" t="t" r="r" b="b"/>
              <a:pathLst>
                <a:path w="2403" h="6353" fill="none" extrusionOk="0">
                  <a:moveTo>
                    <a:pt x="2402" y="2645"/>
                  </a:moveTo>
                  <a:lnTo>
                    <a:pt x="1" y="0"/>
                  </a:lnTo>
                  <a:lnTo>
                    <a:pt x="1" y="63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18"/>
            <p:cNvSpPr/>
            <p:nvPr/>
          </p:nvSpPr>
          <p:spPr>
            <a:xfrm>
              <a:off x="3371624" y="4055088"/>
              <a:ext cx="47751" cy="55497"/>
            </a:xfrm>
            <a:custGeom>
              <a:avLst/>
              <a:gdLst/>
              <a:ahLst/>
              <a:cxnLst/>
              <a:rect l="l" t="t" r="r" b="b"/>
              <a:pathLst>
                <a:path w="2250" h="2615" fill="none" extrusionOk="0">
                  <a:moveTo>
                    <a:pt x="2250" y="0"/>
                  </a:moveTo>
                  <a:lnTo>
                    <a:pt x="1" y="26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18"/>
            <p:cNvSpPr/>
            <p:nvPr/>
          </p:nvSpPr>
          <p:spPr>
            <a:xfrm>
              <a:off x="3223257" y="1759893"/>
              <a:ext cx="362544" cy="362544"/>
            </a:xfrm>
            <a:custGeom>
              <a:avLst/>
              <a:gdLst/>
              <a:ahLst/>
              <a:cxnLst/>
              <a:rect l="l" t="t" r="r" b="b"/>
              <a:pathLst>
                <a:path w="17083" h="17083" extrusionOk="0">
                  <a:moveTo>
                    <a:pt x="17083" y="8541"/>
                  </a:moveTo>
                  <a:cubicBezTo>
                    <a:pt x="17083" y="13252"/>
                    <a:pt x="13283" y="17082"/>
                    <a:pt x="8542" y="17082"/>
                  </a:cubicBezTo>
                  <a:cubicBezTo>
                    <a:pt x="3830" y="17082"/>
                    <a:pt x="1" y="13252"/>
                    <a:pt x="1" y="8541"/>
                  </a:cubicBezTo>
                  <a:cubicBezTo>
                    <a:pt x="1" y="3830"/>
                    <a:pt x="3830" y="0"/>
                    <a:pt x="8542" y="0"/>
                  </a:cubicBezTo>
                  <a:cubicBezTo>
                    <a:pt x="13283" y="0"/>
                    <a:pt x="17083" y="3830"/>
                    <a:pt x="17083" y="8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18"/>
            <p:cNvSpPr/>
            <p:nvPr/>
          </p:nvSpPr>
          <p:spPr>
            <a:xfrm>
              <a:off x="3301950" y="1850194"/>
              <a:ext cx="205816" cy="181919"/>
            </a:xfrm>
            <a:custGeom>
              <a:avLst/>
              <a:gdLst/>
              <a:ahLst/>
              <a:cxnLst/>
              <a:rect l="l" t="t" r="r" b="b"/>
              <a:pathLst>
                <a:path w="9698" h="8572" fill="none" extrusionOk="0">
                  <a:moveTo>
                    <a:pt x="4834" y="0"/>
                  </a:moveTo>
                  <a:cubicBezTo>
                    <a:pt x="2159" y="0"/>
                    <a:pt x="1" y="1794"/>
                    <a:pt x="1" y="3982"/>
                  </a:cubicBezTo>
                  <a:cubicBezTo>
                    <a:pt x="1" y="5502"/>
                    <a:pt x="1004" y="6809"/>
                    <a:pt x="2524" y="7478"/>
                  </a:cubicBezTo>
                  <a:cubicBezTo>
                    <a:pt x="2524" y="7478"/>
                    <a:pt x="2037" y="8420"/>
                    <a:pt x="1612" y="8572"/>
                  </a:cubicBezTo>
                  <a:cubicBezTo>
                    <a:pt x="1612" y="8572"/>
                    <a:pt x="2828" y="8390"/>
                    <a:pt x="3557" y="7812"/>
                  </a:cubicBezTo>
                  <a:cubicBezTo>
                    <a:pt x="3983" y="7903"/>
                    <a:pt x="4408" y="7964"/>
                    <a:pt x="4834" y="7964"/>
                  </a:cubicBezTo>
                  <a:cubicBezTo>
                    <a:pt x="7509" y="7964"/>
                    <a:pt x="9697" y="6171"/>
                    <a:pt x="9697" y="3982"/>
                  </a:cubicBezTo>
                  <a:cubicBezTo>
                    <a:pt x="9697" y="1794"/>
                    <a:pt x="7509" y="0"/>
                    <a:pt x="4834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18"/>
            <p:cNvSpPr/>
            <p:nvPr/>
          </p:nvSpPr>
          <p:spPr>
            <a:xfrm>
              <a:off x="4529523" y="3052643"/>
              <a:ext cx="1249538" cy="331580"/>
            </a:xfrm>
            <a:custGeom>
              <a:avLst/>
              <a:gdLst/>
              <a:ahLst/>
              <a:cxnLst/>
              <a:rect l="l" t="t" r="r" b="b"/>
              <a:pathLst>
                <a:path w="58878" h="15624" extrusionOk="0">
                  <a:moveTo>
                    <a:pt x="56962" y="15624"/>
                  </a:moveTo>
                  <a:lnTo>
                    <a:pt x="1885" y="15624"/>
                  </a:lnTo>
                  <a:cubicBezTo>
                    <a:pt x="852" y="15624"/>
                    <a:pt x="1" y="14773"/>
                    <a:pt x="1" y="13709"/>
                  </a:cubicBezTo>
                  <a:lnTo>
                    <a:pt x="1" y="1915"/>
                  </a:lnTo>
                  <a:cubicBezTo>
                    <a:pt x="1" y="852"/>
                    <a:pt x="852" y="1"/>
                    <a:pt x="1885" y="1"/>
                  </a:cubicBezTo>
                  <a:lnTo>
                    <a:pt x="56962" y="1"/>
                  </a:lnTo>
                  <a:cubicBezTo>
                    <a:pt x="58026" y="1"/>
                    <a:pt x="58877" y="852"/>
                    <a:pt x="58877" y="1915"/>
                  </a:cubicBezTo>
                  <a:lnTo>
                    <a:pt x="58877" y="13709"/>
                  </a:lnTo>
                  <a:cubicBezTo>
                    <a:pt x="58877" y="14773"/>
                    <a:pt x="58026" y="15624"/>
                    <a:pt x="56962" y="156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18"/>
            <p:cNvSpPr/>
            <p:nvPr/>
          </p:nvSpPr>
          <p:spPr>
            <a:xfrm>
              <a:off x="4529523" y="3052643"/>
              <a:ext cx="1249538" cy="331580"/>
            </a:xfrm>
            <a:custGeom>
              <a:avLst/>
              <a:gdLst/>
              <a:ahLst/>
              <a:cxnLst/>
              <a:rect l="l" t="t" r="r" b="b"/>
              <a:pathLst>
                <a:path w="58878" h="15624" fill="none" extrusionOk="0">
                  <a:moveTo>
                    <a:pt x="56962" y="15624"/>
                  </a:moveTo>
                  <a:lnTo>
                    <a:pt x="1885" y="15624"/>
                  </a:lnTo>
                  <a:cubicBezTo>
                    <a:pt x="852" y="15624"/>
                    <a:pt x="1" y="14773"/>
                    <a:pt x="1" y="13709"/>
                  </a:cubicBezTo>
                  <a:lnTo>
                    <a:pt x="1" y="1915"/>
                  </a:lnTo>
                  <a:cubicBezTo>
                    <a:pt x="1" y="852"/>
                    <a:pt x="852" y="1"/>
                    <a:pt x="1885" y="1"/>
                  </a:cubicBezTo>
                  <a:lnTo>
                    <a:pt x="56962" y="1"/>
                  </a:lnTo>
                  <a:cubicBezTo>
                    <a:pt x="58026" y="1"/>
                    <a:pt x="58877" y="852"/>
                    <a:pt x="58877" y="1915"/>
                  </a:cubicBezTo>
                  <a:lnTo>
                    <a:pt x="58877" y="13709"/>
                  </a:lnTo>
                  <a:cubicBezTo>
                    <a:pt x="58877" y="14773"/>
                    <a:pt x="58026" y="15624"/>
                    <a:pt x="56962" y="156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18"/>
            <p:cNvSpPr/>
            <p:nvPr/>
          </p:nvSpPr>
          <p:spPr>
            <a:xfrm>
              <a:off x="4881095" y="3052643"/>
              <a:ext cx="21" cy="331580"/>
            </a:xfrm>
            <a:custGeom>
              <a:avLst/>
              <a:gdLst/>
              <a:ahLst/>
              <a:cxnLst/>
              <a:rect l="l" t="t" r="r" b="b"/>
              <a:pathLst>
                <a:path w="1" h="15624" fill="none" extrusionOk="0">
                  <a:moveTo>
                    <a:pt x="0" y="1"/>
                  </a:moveTo>
                  <a:lnTo>
                    <a:pt x="0" y="1562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18"/>
            <p:cNvSpPr/>
            <p:nvPr/>
          </p:nvSpPr>
          <p:spPr>
            <a:xfrm>
              <a:off x="4963014" y="3174566"/>
              <a:ext cx="727677" cy="21"/>
            </a:xfrm>
            <a:custGeom>
              <a:avLst/>
              <a:gdLst/>
              <a:ahLst/>
              <a:cxnLst/>
              <a:rect l="l" t="t" r="r" b="b"/>
              <a:pathLst>
                <a:path w="34288" h="1" fill="none" extrusionOk="0">
                  <a:moveTo>
                    <a:pt x="1" y="0"/>
                  </a:moveTo>
                  <a:lnTo>
                    <a:pt x="3428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18"/>
            <p:cNvSpPr/>
            <p:nvPr/>
          </p:nvSpPr>
          <p:spPr>
            <a:xfrm>
              <a:off x="4963014" y="3262300"/>
              <a:ext cx="578653" cy="21"/>
            </a:xfrm>
            <a:custGeom>
              <a:avLst/>
              <a:gdLst/>
              <a:ahLst/>
              <a:cxnLst/>
              <a:rect l="l" t="t" r="r" b="b"/>
              <a:pathLst>
                <a:path w="27266" h="1" fill="none" extrusionOk="0">
                  <a:moveTo>
                    <a:pt x="1" y="0"/>
                  </a:moveTo>
                  <a:lnTo>
                    <a:pt x="2726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18"/>
            <p:cNvSpPr/>
            <p:nvPr/>
          </p:nvSpPr>
          <p:spPr>
            <a:xfrm>
              <a:off x="4656604" y="3157143"/>
              <a:ext cx="97432" cy="122581"/>
            </a:xfrm>
            <a:custGeom>
              <a:avLst/>
              <a:gdLst/>
              <a:ahLst/>
              <a:cxnLst/>
              <a:rect l="l" t="t" r="r" b="b"/>
              <a:pathLst>
                <a:path w="4591" h="5776" fill="none" extrusionOk="0">
                  <a:moveTo>
                    <a:pt x="4591" y="4742"/>
                  </a:moveTo>
                  <a:cubicBezTo>
                    <a:pt x="4591" y="3709"/>
                    <a:pt x="3891" y="2615"/>
                    <a:pt x="2949" y="2250"/>
                  </a:cubicBezTo>
                  <a:cubicBezTo>
                    <a:pt x="3284" y="2037"/>
                    <a:pt x="3527" y="1642"/>
                    <a:pt x="3527" y="1216"/>
                  </a:cubicBezTo>
                  <a:cubicBezTo>
                    <a:pt x="3527" y="548"/>
                    <a:pt x="2980" y="1"/>
                    <a:pt x="2280" y="1"/>
                  </a:cubicBezTo>
                  <a:cubicBezTo>
                    <a:pt x="1612" y="1"/>
                    <a:pt x="1065" y="548"/>
                    <a:pt x="1065" y="1216"/>
                  </a:cubicBezTo>
                  <a:cubicBezTo>
                    <a:pt x="1065" y="1642"/>
                    <a:pt x="1277" y="2037"/>
                    <a:pt x="1642" y="2250"/>
                  </a:cubicBezTo>
                  <a:cubicBezTo>
                    <a:pt x="669" y="2615"/>
                    <a:pt x="1" y="3709"/>
                    <a:pt x="1" y="4742"/>
                  </a:cubicBezTo>
                  <a:cubicBezTo>
                    <a:pt x="1" y="4742"/>
                    <a:pt x="821" y="5776"/>
                    <a:pt x="2280" y="5776"/>
                  </a:cubicBezTo>
                  <a:cubicBezTo>
                    <a:pt x="3770" y="5776"/>
                    <a:pt x="4591" y="4742"/>
                    <a:pt x="4591" y="474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18"/>
            <p:cNvSpPr/>
            <p:nvPr/>
          </p:nvSpPr>
          <p:spPr>
            <a:xfrm>
              <a:off x="4598560" y="3111344"/>
              <a:ext cx="213541" cy="214177"/>
            </a:xfrm>
            <a:custGeom>
              <a:avLst/>
              <a:gdLst/>
              <a:ahLst/>
              <a:cxnLst/>
              <a:rect l="l" t="t" r="r" b="b"/>
              <a:pathLst>
                <a:path w="10062" h="10092" fill="none" extrusionOk="0">
                  <a:moveTo>
                    <a:pt x="8268" y="1794"/>
                  </a:moveTo>
                  <a:cubicBezTo>
                    <a:pt x="10061" y="3587"/>
                    <a:pt x="10061" y="6505"/>
                    <a:pt x="8268" y="8299"/>
                  </a:cubicBezTo>
                  <a:cubicBezTo>
                    <a:pt x="6474" y="10092"/>
                    <a:pt x="3556" y="10092"/>
                    <a:pt x="1763" y="8299"/>
                  </a:cubicBezTo>
                  <a:cubicBezTo>
                    <a:pt x="0" y="6505"/>
                    <a:pt x="0" y="3587"/>
                    <a:pt x="1763" y="1794"/>
                  </a:cubicBezTo>
                  <a:cubicBezTo>
                    <a:pt x="3556" y="1"/>
                    <a:pt x="6474" y="1"/>
                    <a:pt x="8268" y="179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18"/>
            <p:cNvSpPr/>
            <p:nvPr/>
          </p:nvSpPr>
          <p:spPr>
            <a:xfrm>
              <a:off x="3478713" y="2621083"/>
              <a:ext cx="926341" cy="1137929"/>
            </a:xfrm>
            <a:custGeom>
              <a:avLst/>
              <a:gdLst/>
              <a:ahLst/>
              <a:cxnLst/>
              <a:rect l="l" t="t" r="r" b="b"/>
              <a:pathLst>
                <a:path w="43649" h="53619" extrusionOk="0">
                  <a:moveTo>
                    <a:pt x="41764" y="53619"/>
                  </a:moveTo>
                  <a:lnTo>
                    <a:pt x="1885" y="53619"/>
                  </a:lnTo>
                  <a:cubicBezTo>
                    <a:pt x="851" y="53619"/>
                    <a:pt x="0" y="52798"/>
                    <a:pt x="0" y="51734"/>
                  </a:cubicBezTo>
                  <a:lnTo>
                    <a:pt x="0" y="1885"/>
                  </a:lnTo>
                  <a:cubicBezTo>
                    <a:pt x="0" y="852"/>
                    <a:pt x="851" y="1"/>
                    <a:pt x="1885" y="1"/>
                  </a:cubicBezTo>
                  <a:lnTo>
                    <a:pt x="41764" y="1"/>
                  </a:lnTo>
                  <a:cubicBezTo>
                    <a:pt x="42797" y="1"/>
                    <a:pt x="43648" y="852"/>
                    <a:pt x="43648" y="1885"/>
                  </a:cubicBezTo>
                  <a:lnTo>
                    <a:pt x="43648" y="51734"/>
                  </a:lnTo>
                  <a:cubicBezTo>
                    <a:pt x="43648" y="52798"/>
                    <a:pt x="42797" y="53619"/>
                    <a:pt x="41764" y="5361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18"/>
            <p:cNvSpPr/>
            <p:nvPr/>
          </p:nvSpPr>
          <p:spPr>
            <a:xfrm>
              <a:off x="3478713" y="2621083"/>
              <a:ext cx="926341" cy="1137929"/>
            </a:xfrm>
            <a:custGeom>
              <a:avLst/>
              <a:gdLst/>
              <a:ahLst/>
              <a:cxnLst/>
              <a:rect l="l" t="t" r="r" b="b"/>
              <a:pathLst>
                <a:path w="43649" h="53619" fill="none" extrusionOk="0">
                  <a:moveTo>
                    <a:pt x="41764" y="53619"/>
                  </a:moveTo>
                  <a:lnTo>
                    <a:pt x="1885" y="53619"/>
                  </a:lnTo>
                  <a:cubicBezTo>
                    <a:pt x="851" y="53619"/>
                    <a:pt x="0" y="52798"/>
                    <a:pt x="0" y="51734"/>
                  </a:cubicBezTo>
                  <a:lnTo>
                    <a:pt x="0" y="1885"/>
                  </a:lnTo>
                  <a:cubicBezTo>
                    <a:pt x="0" y="852"/>
                    <a:pt x="851" y="1"/>
                    <a:pt x="1885" y="1"/>
                  </a:cubicBezTo>
                  <a:lnTo>
                    <a:pt x="41764" y="1"/>
                  </a:lnTo>
                  <a:cubicBezTo>
                    <a:pt x="42797" y="1"/>
                    <a:pt x="43648" y="852"/>
                    <a:pt x="43648" y="1885"/>
                  </a:cubicBezTo>
                  <a:lnTo>
                    <a:pt x="43648" y="51734"/>
                  </a:lnTo>
                  <a:cubicBezTo>
                    <a:pt x="43648" y="52798"/>
                    <a:pt x="42797" y="53619"/>
                    <a:pt x="41764" y="536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18"/>
            <p:cNvSpPr/>
            <p:nvPr/>
          </p:nvSpPr>
          <p:spPr>
            <a:xfrm>
              <a:off x="3554180" y="2998462"/>
              <a:ext cx="775406" cy="166448"/>
            </a:xfrm>
            <a:custGeom>
              <a:avLst/>
              <a:gdLst/>
              <a:ahLst/>
              <a:cxnLst/>
              <a:rect l="l" t="t" r="r" b="b"/>
              <a:pathLst>
                <a:path w="36537" h="7843" fill="none" extrusionOk="0">
                  <a:moveTo>
                    <a:pt x="34621" y="7842"/>
                  </a:moveTo>
                  <a:lnTo>
                    <a:pt x="1915" y="7842"/>
                  </a:lnTo>
                  <a:cubicBezTo>
                    <a:pt x="852" y="7842"/>
                    <a:pt x="1" y="6991"/>
                    <a:pt x="1" y="5927"/>
                  </a:cubicBezTo>
                  <a:lnTo>
                    <a:pt x="1" y="1885"/>
                  </a:lnTo>
                  <a:cubicBezTo>
                    <a:pt x="1" y="851"/>
                    <a:pt x="852" y="0"/>
                    <a:pt x="1915" y="0"/>
                  </a:cubicBezTo>
                  <a:lnTo>
                    <a:pt x="34621" y="0"/>
                  </a:lnTo>
                  <a:cubicBezTo>
                    <a:pt x="35685" y="0"/>
                    <a:pt x="36536" y="851"/>
                    <a:pt x="36536" y="1885"/>
                  </a:cubicBezTo>
                  <a:lnTo>
                    <a:pt x="36536" y="5927"/>
                  </a:lnTo>
                  <a:cubicBezTo>
                    <a:pt x="36536" y="6991"/>
                    <a:pt x="35685" y="7842"/>
                    <a:pt x="34621" y="78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18"/>
            <p:cNvSpPr/>
            <p:nvPr/>
          </p:nvSpPr>
          <p:spPr>
            <a:xfrm>
              <a:off x="3554180" y="3208098"/>
              <a:ext cx="775406" cy="166448"/>
            </a:xfrm>
            <a:custGeom>
              <a:avLst/>
              <a:gdLst/>
              <a:ahLst/>
              <a:cxnLst/>
              <a:rect l="l" t="t" r="r" b="b"/>
              <a:pathLst>
                <a:path w="36537" h="7843" fill="none" extrusionOk="0">
                  <a:moveTo>
                    <a:pt x="34621" y="7843"/>
                  </a:moveTo>
                  <a:lnTo>
                    <a:pt x="1915" y="7843"/>
                  </a:lnTo>
                  <a:cubicBezTo>
                    <a:pt x="852" y="7843"/>
                    <a:pt x="1" y="6992"/>
                    <a:pt x="1" y="5928"/>
                  </a:cubicBezTo>
                  <a:lnTo>
                    <a:pt x="1" y="1916"/>
                  </a:lnTo>
                  <a:cubicBezTo>
                    <a:pt x="1" y="852"/>
                    <a:pt x="852" y="1"/>
                    <a:pt x="1915" y="1"/>
                  </a:cubicBezTo>
                  <a:lnTo>
                    <a:pt x="34621" y="1"/>
                  </a:lnTo>
                  <a:cubicBezTo>
                    <a:pt x="35685" y="1"/>
                    <a:pt x="36536" y="852"/>
                    <a:pt x="36536" y="1916"/>
                  </a:cubicBezTo>
                  <a:lnTo>
                    <a:pt x="36536" y="5928"/>
                  </a:lnTo>
                  <a:cubicBezTo>
                    <a:pt x="36536" y="6992"/>
                    <a:pt x="35685" y="7843"/>
                    <a:pt x="34621" y="78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18"/>
            <p:cNvSpPr/>
            <p:nvPr/>
          </p:nvSpPr>
          <p:spPr>
            <a:xfrm>
              <a:off x="3686417" y="3479046"/>
              <a:ext cx="510932" cy="166448"/>
            </a:xfrm>
            <a:custGeom>
              <a:avLst/>
              <a:gdLst/>
              <a:ahLst/>
              <a:cxnLst/>
              <a:rect l="l" t="t" r="r" b="b"/>
              <a:pathLst>
                <a:path w="24075" h="7843" fill="none" extrusionOk="0">
                  <a:moveTo>
                    <a:pt x="20183" y="7842"/>
                  </a:moveTo>
                  <a:lnTo>
                    <a:pt x="3891" y="7842"/>
                  </a:lnTo>
                  <a:cubicBezTo>
                    <a:pt x="1764" y="7842"/>
                    <a:pt x="1" y="6079"/>
                    <a:pt x="1" y="3921"/>
                  </a:cubicBezTo>
                  <a:lnTo>
                    <a:pt x="1" y="3921"/>
                  </a:lnTo>
                  <a:cubicBezTo>
                    <a:pt x="1" y="1763"/>
                    <a:pt x="1764" y="0"/>
                    <a:pt x="3891" y="0"/>
                  </a:cubicBezTo>
                  <a:lnTo>
                    <a:pt x="20183" y="0"/>
                  </a:lnTo>
                  <a:cubicBezTo>
                    <a:pt x="22311" y="0"/>
                    <a:pt x="24074" y="1763"/>
                    <a:pt x="24074" y="3921"/>
                  </a:cubicBezTo>
                  <a:lnTo>
                    <a:pt x="24074" y="3921"/>
                  </a:lnTo>
                  <a:cubicBezTo>
                    <a:pt x="24074" y="6079"/>
                    <a:pt x="22311" y="7842"/>
                    <a:pt x="20183" y="78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18"/>
            <p:cNvSpPr/>
            <p:nvPr/>
          </p:nvSpPr>
          <p:spPr>
            <a:xfrm>
              <a:off x="3825764" y="3562259"/>
              <a:ext cx="232238" cy="21"/>
            </a:xfrm>
            <a:custGeom>
              <a:avLst/>
              <a:gdLst/>
              <a:ahLst/>
              <a:cxnLst/>
              <a:rect l="l" t="t" r="r" b="b"/>
              <a:pathLst>
                <a:path w="10943" h="1" fill="none" extrusionOk="0">
                  <a:moveTo>
                    <a:pt x="0" y="0"/>
                  </a:moveTo>
                  <a:lnTo>
                    <a:pt x="109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18"/>
            <p:cNvSpPr/>
            <p:nvPr/>
          </p:nvSpPr>
          <p:spPr>
            <a:xfrm>
              <a:off x="3860590" y="2735918"/>
              <a:ext cx="162586" cy="159996"/>
            </a:xfrm>
            <a:custGeom>
              <a:avLst/>
              <a:gdLst/>
              <a:ahLst/>
              <a:cxnLst/>
              <a:rect l="l" t="t" r="r" b="b"/>
              <a:pathLst>
                <a:path w="7661" h="7539" fill="none" extrusionOk="0">
                  <a:moveTo>
                    <a:pt x="730" y="4104"/>
                  </a:moveTo>
                  <a:lnTo>
                    <a:pt x="730" y="7538"/>
                  </a:lnTo>
                  <a:lnTo>
                    <a:pt x="6992" y="7538"/>
                  </a:lnTo>
                  <a:lnTo>
                    <a:pt x="6992" y="4104"/>
                  </a:lnTo>
                  <a:lnTo>
                    <a:pt x="7387" y="4104"/>
                  </a:lnTo>
                  <a:cubicBezTo>
                    <a:pt x="7569" y="4104"/>
                    <a:pt x="7660" y="3921"/>
                    <a:pt x="7539" y="3800"/>
                  </a:cubicBezTo>
                  <a:lnTo>
                    <a:pt x="3891" y="0"/>
                  </a:lnTo>
                  <a:lnTo>
                    <a:pt x="122" y="3800"/>
                  </a:lnTo>
                  <a:cubicBezTo>
                    <a:pt x="0" y="3921"/>
                    <a:pt x="92" y="4104"/>
                    <a:pt x="274" y="41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18"/>
            <p:cNvSpPr/>
            <p:nvPr/>
          </p:nvSpPr>
          <p:spPr>
            <a:xfrm>
              <a:off x="3886397" y="2749458"/>
              <a:ext cx="24533" cy="40662"/>
            </a:xfrm>
            <a:custGeom>
              <a:avLst/>
              <a:gdLst/>
              <a:ahLst/>
              <a:cxnLst/>
              <a:rect l="l" t="t" r="r" b="b"/>
              <a:pathLst>
                <a:path w="1156" h="1916" fill="none" extrusionOk="0">
                  <a:moveTo>
                    <a:pt x="0" y="1"/>
                  </a:moveTo>
                  <a:lnTo>
                    <a:pt x="0" y="396"/>
                  </a:lnTo>
                  <a:lnTo>
                    <a:pt x="122" y="396"/>
                  </a:lnTo>
                  <a:lnTo>
                    <a:pt x="122" y="1916"/>
                  </a:lnTo>
                  <a:lnTo>
                    <a:pt x="1034" y="1034"/>
                  </a:lnTo>
                  <a:lnTo>
                    <a:pt x="1034" y="396"/>
                  </a:lnTo>
                  <a:lnTo>
                    <a:pt x="1155" y="396"/>
                  </a:lnTo>
                  <a:lnTo>
                    <a:pt x="115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18"/>
            <p:cNvSpPr/>
            <p:nvPr/>
          </p:nvSpPr>
          <p:spPr>
            <a:xfrm>
              <a:off x="3921881" y="2835261"/>
              <a:ext cx="40641" cy="60654"/>
            </a:xfrm>
            <a:custGeom>
              <a:avLst/>
              <a:gdLst/>
              <a:ahLst/>
              <a:cxnLst/>
              <a:rect l="l" t="t" r="r" b="b"/>
              <a:pathLst>
                <a:path w="1915" h="2858" fill="none" extrusionOk="0">
                  <a:moveTo>
                    <a:pt x="0" y="0"/>
                  </a:moveTo>
                  <a:lnTo>
                    <a:pt x="1915" y="0"/>
                  </a:lnTo>
                  <a:lnTo>
                    <a:pt x="1915" y="2857"/>
                  </a:lnTo>
                  <a:lnTo>
                    <a:pt x="0" y="285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18"/>
            <p:cNvSpPr/>
            <p:nvPr/>
          </p:nvSpPr>
          <p:spPr>
            <a:xfrm>
              <a:off x="3932832" y="2803003"/>
              <a:ext cx="19376" cy="19376"/>
            </a:xfrm>
            <a:custGeom>
              <a:avLst/>
              <a:gdLst/>
              <a:ahLst/>
              <a:cxnLst/>
              <a:rect l="l" t="t" r="r" b="b"/>
              <a:pathLst>
                <a:path w="913" h="913" fill="none" extrusionOk="0">
                  <a:moveTo>
                    <a:pt x="639" y="912"/>
                  </a:moveTo>
                  <a:lnTo>
                    <a:pt x="244" y="912"/>
                  </a:lnTo>
                  <a:cubicBezTo>
                    <a:pt x="92" y="912"/>
                    <a:pt x="1" y="791"/>
                    <a:pt x="1" y="669"/>
                  </a:cubicBezTo>
                  <a:lnTo>
                    <a:pt x="1" y="244"/>
                  </a:lnTo>
                  <a:cubicBezTo>
                    <a:pt x="1" y="122"/>
                    <a:pt x="92" y="0"/>
                    <a:pt x="244" y="0"/>
                  </a:cubicBezTo>
                  <a:lnTo>
                    <a:pt x="639" y="0"/>
                  </a:lnTo>
                  <a:cubicBezTo>
                    <a:pt x="791" y="0"/>
                    <a:pt x="913" y="122"/>
                    <a:pt x="913" y="244"/>
                  </a:cubicBezTo>
                  <a:lnTo>
                    <a:pt x="913" y="669"/>
                  </a:lnTo>
                  <a:cubicBezTo>
                    <a:pt x="913" y="791"/>
                    <a:pt x="791" y="912"/>
                    <a:pt x="639" y="9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18"/>
            <p:cNvSpPr/>
            <p:nvPr/>
          </p:nvSpPr>
          <p:spPr>
            <a:xfrm>
              <a:off x="4525661" y="1957965"/>
              <a:ext cx="1249517" cy="977296"/>
            </a:xfrm>
            <a:custGeom>
              <a:avLst/>
              <a:gdLst/>
              <a:ahLst/>
              <a:cxnLst/>
              <a:rect l="l" t="t" r="r" b="b"/>
              <a:pathLst>
                <a:path w="58877" h="46050" extrusionOk="0">
                  <a:moveTo>
                    <a:pt x="56962" y="46050"/>
                  </a:moveTo>
                  <a:lnTo>
                    <a:pt x="1885" y="46050"/>
                  </a:lnTo>
                  <a:cubicBezTo>
                    <a:pt x="852" y="46050"/>
                    <a:pt x="0" y="45198"/>
                    <a:pt x="0" y="44135"/>
                  </a:cubicBezTo>
                  <a:lnTo>
                    <a:pt x="0" y="1915"/>
                  </a:lnTo>
                  <a:cubicBezTo>
                    <a:pt x="0" y="851"/>
                    <a:pt x="852" y="0"/>
                    <a:pt x="1885" y="0"/>
                  </a:cubicBezTo>
                  <a:lnTo>
                    <a:pt x="56962" y="0"/>
                  </a:lnTo>
                  <a:cubicBezTo>
                    <a:pt x="58026" y="0"/>
                    <a:pt x="58877" y="851"/>
                    <a:pt x="58877" y="1915"/>
                  </a:cubicBezTo>
                  <a:lnTo>
                    <a:pt x="58877" y="44135"/>
                  </a:lnTo>
                  <a:cubicBezTo>
                    <a:pt x="58877" y="45198"/>
                    <a:pt x="58026" y="46050"/>
                    <a:pt x="56962" y="4605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18"/>
            <p:cNvSpPr/>
            <p:nvPr/>
          </p:nvSpPr>
          <p:spPr>
            <a:xfrm>
              <a:off x="4525661" y="1957965"/>
              <a:ext cx="1249517" cy="977296"/>
            </a:xfrm>
            <a:custGeom>
              <a:avLst/>
              <a:gdLst/>
              <a:ahLst/>
              <a:cxnLst/>
              <a:rect l="l" t="t" r="r" b="b"/>
              <a:pathLst>
                <a:path w="58877" h="46050" fill="none" extrusionOk="0">
                  <a:moveTo>
                    <a:pt x="56962" y="46050"/>
                  </a:moveTo>
                  <a:lnTo>
                    <a:pt x="1885" y="46050"/>
                  </a:lnTo>
                  <a:cubicBezTo>
                    <a:pt x="852" y="46050"/>
                    <a:pt x="0" y="45198"/>
                    <a:pt x="0" y="44135"/>
                  </a:cubicBezTo>
                  <a:lnTo>
                    <a:pt x="0" y="1915"/>
                  </a:lnTo>
                  <a:cubicBezTo>
                    <a:pt x="0" y="851"/>
                    <a:pt x="852" y="0"/>
                    <a:pt x="1885" y="0"/>
                  </a:cubicBezTo>
                  <a:lnTo>
                    <a:pt x="56962" y="0"/>
                  </a:lnTo>
                  <a:cubicBezTo>
                    <a:pt x="58026" y="0"/>
                    <a:pt x="58877" y="851"/>
                    <a:pt x="58877" y="1915"/>
                  </a:cubicBezTo>
                  <a:lnTo>
                    <a:pt x="58877" y="44135"/>
                  </a:lnTo>
                  <a:cubicBezTo>
                    <a:pt x="58877" y="45198"/>
                    <a:pt x="58026" y="46050"/>
                    <a:pt x="56962" y="460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18"/>
            <p:cNvSpPr/>
            <p:nvPr/>
          </p:nvSpPr>
          <p:spPr>
            <a:xfrm>
              <a:off x="4605649" y="2034727"/>
              <a:ext cx="1097288" cy="539943"/>
            </a:xfrm>
            <a:custGeom>
              <a:avLst/>
              <a:gdLst/>
              <a:ahLst/>
              <a:cxnLst/>
              <a:rect l="l" t="t" r="r" b="b"/>
              <a:pathLst>
                <a:path w="51704" h="25442" fill="none" extrusionOk="0">
                  <a:moveTo>
                    <a:pt x="49789" y="25441"/>
                  </a:moveTo>
                  <a:lnTo>
                    <a:pt x="1885" y="25441"/>
                  </a:lnTo>
                  <a:cubicBezTo>
                    <a:pt x="852" y="25441"/>
                    <a:pt x="1" y="24590"/>
                    <a:pt x="1" y="23557"/>
                  </a:cubicBezTo>
                  <a:lnTo>
                    <a:pt x="1" y="1885"/>
                  </a:lnTo>
                  <a:cubicBezTo>
                    <a:pt x="1" y="851"/>
                    <a:pt x="852" y="0"/>
                    <a:pt x="1885" y="0"/>
                  </a:cubicBezTo>
                  <a:lnTo>
                    <a:pt x="49789" y="0"/>
                  </a:lnTo>
                  <a:cubicBezTo>
                    <a:pt x="50853" y="0"/>
                    <a:pt x="51704" y="851"/>
                    <a:pt x="51704" y="1885"/>
                  </a:cubicBezTo>
                  <a:lnTo>
                    <a:pt x="51704" y="23557"/>
                  </a:lnTo>
                  <a:cubicBezTo>
                    <a:pt x="51704" y="24590"/>
                    <a:pt x="50853" y="25441"/>
                    <a:pt x="49789" y="254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18"/>
            <p:cNvSpPr/>
            <p:nvPr/>
          </p:nvSpPr>
          <p:spPr>
            <a:xfrm>
              <a:off x="4932708" y="2200517"/>
              <a:ext cx="434785" cy="196117"/>
            </a:xfrm>
            <a:custGeom>
              <a:avLst/>
              <a:gdLst/>
              <a:ahLst/>
              <a:cxnLst/>
              <a:rect l="l" t="t" r="r" b="b"/>
              <a:pathLst>
                <a:path w="20487" h="9241" fill="none" extrusionOk="0">
                  <a:moveTo>
                    <a:pt x="0" y="9240"/>
                  </a:moveTo>
                  <a:lnTo>
                    <a:pt x="4955" y="3192"/>
                  </a:lnTo>
                  <a:lnTo>
                    <a:pt x="7629" y="6505"/>
                  </a:lnTo>
                  <a:lnTo>
                    <a:pt x="12949" y="0"/>
                  </a:lnTo>
                  <a:lnTo>
                    <a:pt x="20487" y="924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18"/>
            <p:cNvSpPr/>
            <p:nvPr/>
          </p:nvSpPr>
          <p:spPr>
            <a:xfrm>
              <a:off x="5075260" y="2200517"/>
              <a:ext cx="44525" cy="45161"/>
            </a:xfrm>
            <a:custGeom>
              <a:avLst/>
              <a:gdLst/>
              <a:ahLst/>
              <a:cxnLst/>
              <a:rect l="l" t="t" r="r" b="b"/>
              <a:pathLst>
                <a:path w="2098" h="2128" fill="none" extrusionOk="0">
                  <a:moveTo>
                    <a:pt x="2098" y="1064"/>
                  </a:moveTo>
                  <a:cubicBezTo>
                    <a:pt x="2098" y="486"/>
                    <a:pt x="1642" y="0"/>
                    <a:pt x="1064" y="0"/>
                  </a:cubicBezTo>
                  <a:cubicBezTo>
                    <a:pt x="457" y="0"/>
                    <a:pt x="1" y="486"/>
                    <a:pt x="1" y="1064"/>
                  </a:cubicBezTo>
                  <a:cubicBezTo>
                    <a:pt x="1" y="1641"/>
                    <a:pt x="457" y="2128"/>
                    <a:pt x="1064" y="2128"/>
                  </a:cubicBezTo>
                  <a:cubicBezTo>
                    <a:pt x="1642" y="2128"/>
                    <a:pt x="2098" y="1641"/>
                    <a:pt x="2098" y="106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18"/>
            <p:cNvSpPr/>
            <p:nvPr/>
          </p:nvSpPr>
          <p:spPr>
            <a:xfrm>
              <a:off x="4605649" y="2637870"/>
              <a:ext cx="222582" cy="222560"/>
            </a:xfrm>
            <a:custGeom>
              <a:avLst/>
              <a:gdLst/>
              <a:ahLst/>
              <a:cxnLst/>
              <a:rect l="l" t="t" r="r" b="b"/>
              <a:pathLst>
                <a:path w="10488" h="10487" fill="none" extrusionOk="0">
                  <a:moveTo>
                    <a:pt x="8603" y="10487"/>
                  </a:moveTo>
                  <a:lnTo>
                    <a:pt x="1885" y="10487"/>
                  </a:lnTo>
                  <a:cubicBezTo>
                    <a:pt x="852" y="10487"/>
                    <a:pt x="1" y="9636"/>
                    <a:pt x="1" y="8602"/>
                  </a:cubicBezTo>
                  <a:lnTo>
                    <a:pt x="1" y="1885"/>
                  </a:lnTo>
                  <a:cubicBezTo>
                    <a:pt x="1" y="851"/>
                    <a:pt x="852" y="0"/>
                    <a:pt x="1885" y="0"/>
                  </a:cubicBezTo>
                  <a:lnTo>
                    <a:pt x="8603" y="0"/>
                  </a:lnTo>
                  <a:cubicBezTo>
                    <a:pt x="9636" y="0"/>
                    <a:pt x="10487" y="851"/>
                    <a:pt x="10487" y="1885"/>
                  </a:cubicBezTo>
                  <a:lnTo>
                    <a:pt x="10487" y="8602"/>
                  </a:lnTo>
                  <a:cubicBezTo>
                    <a:pt x="10487" y="9636"/>
                    <a:pt x="9636" y="10487"/>
                    <a:pt x="8603" y="104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18"/>
            <p:cNvSpPr/>
            <p:nvPr/>
          </p:nvSpPr>
          <p:spPr>
            <a:xfrm>
              <a:off x="4652105" y="2726241"/>
              <a:ext cx="29690" cy="29690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0"/>
                  </a:moveTo>
                  <a:cubicBezTo>
                    <a:pt x="1398" y="304"/>
                    <a:pt x="1094" y="0"/>
                    <a:pt x="699" y="0"/>
                  </a:cubicBezTo>
                  <a:cubicBezTo>
                    <a:pt x="334" y="0"/>
                    <a:pt x="0" y="304"/>
                    <a:pt x="0" y="700"/>
                  </a:cubicBezTo>
                  <a:cubicBezTo>
                    <a:pt x="0" y="1095"/>
                    <a:pt x="334" y="1399"/>
                    <a:pt x="699" y="1399"/>
                  </a:cubicBezTo>
                  <a:cubicBezTo>
                    <a:pt x="1094" y="1399"/>
                    <a:pt x="1398" y="1095"/>
                    <a:pt x="1398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18"/>
            <p:cNvSpPr/>
            <p:nvPr/>
          </p:nvSpPr>
          <p:spPr>
            <a:xfrm>
              <a:off x="4702402" y="2726241"/>
              <a:ext cx="29711" cy="29690"/>
            </a:xfrm>
            <a:custGeom>
              <a:avLst/>
              <a:gdLst/>
              <a:ahLst/>
              <a:cxnLst/>
              <a:rect l="l" t="t" r="r" b="b"/>
              <a:pathLst>
                <a:path w="1400" h="1399" fill="none" extrusionOk="0">
                  <a:moveTo>
                    <a:pt x="1399" y="700"/>
                  </a:moveTo>
                  <a:cubicBezTo>
                    <a:pt x="1399" y="304"/>
                    <a:pt x="1065" y="0"/>
                    <a:pt x="700" y="0"/>
                  </a:cubicBezTo>
                  <a:cubicBezTo>
                    <a:pt x="305" y="0"/>
                    <a:pt x="1" y="304"/>
                    <a:pt x="1" y="700"/>
                  </a:cubicBezTo>
                  <a:cubicBezTo>
                    <a:pt x="1" y="1095"/>
                    <a:pt x="305" y="1399"/>
                    <a:pt x="700" y="1399"/>
                  </a:cubicBezTo>
                  <a:cubicBezTo>
                    <a:pt x="1065" y="1399"/>
                    <a:pt x="1399" y="1095"/>
                    <a:pt x="139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18"/>
            <p:cNvSpPr/>
            <p:nvPr/>
          </p:nvSpPr>
          <p:spPr>
            <a:xfrm>
              <a:off x="4752084" y="2726241"/>
              <a:ext cx="29690" cy="29690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9" y="700"/>
                  </a:moveTo>
                  <a:cubicBezTo>
                    <a:pt x="1399" y="304"/>
                    <a:pt x="1095" y="0"/>
                    <a:pt x="699" y="0"/>
                  </a:cubicBezTo>
                  <a:cubicBezTo>
                    <a:pt x="304" y="0"/>
                    <a:pt x="0" y="304"/>
                    <a:pt x="0" y="700"/>
                  </a:cubicBezTo>
                  <a:cubicBezTo>
                    <a:pt x="0" y="1095"/>
                    <a:pt x="304" y="1399"/>
                    <a:pt x="699" y="1399"/>
                  </a:cubicBezTo>
                  <a:cubicBezTo>
                    <a:pt x="1095" y="1399"/>
                    <a:pt x="1399" y="1095"/>
                    <a:pt x="139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18"/>
            <p:cNvSpPr/>
            <p:nvPr/>
          </p:nvSpPr>
          <p:spPr>
            <a:xfrm>
              <a:off x="4905607" y="2661088"/>
              <a:ext cx="797329" cy="21"/>
            </a:xfrm>
            <a:custGeom>
              <a:avLst/>
              <a:gdLst/>
              <a:ahLst/>
              <a:cxnLst/>
              <a:rect l="l" t="t" r="r" b="b"/>
              <a:pathLst>
                <a:path w="37570" h="1" fill="none" extrusionOk="0">
                  <a:moveTo>
                    <a:pt x="1" y="0"/>
                  </a:moveTo>
                  <a:lnTo>
                    <a:pt x="3757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18"/>
            <p:cNvSpPr/>
            <p:nvPr/>
          </p:nvSpPr>
          <p:spPr>
            <a:xfrm>
              <a:off x="4905607" y="2749458"/>
              <a:ext cx="797329" cy="21"/>
            </a:xfrm>
            <a:custGeom>
              <a:avLst/>
              <a:gdLst/>
              <a:ahLst/>
              <a:cxnLst/>
              <a:rect l="l" t="t" r="r" b="b"/>
              <a:pathLst>
                <a:path w="37570" h="1" fill="none" extrusionOk="0">
                  <a:moveTo>
                    <a:pt x="1" y="1"/>
                  </a:moveTo>
                  <a:lnTo>
                    <a:pt x="3757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18"/>
            <p:cNvSpPr/>
            <p:nvPr/>
          </p:nvSpPr>
          <p:spPr>
            <a:xfrm>
              <a:off x="4905607" y="2837192"/>
              <a:ext cx="661229" cy="21"/>
            </a:xfrm>
            <a:custGeom>
              <a:avLst/>
              <a:gdLst/>
              <a:ahLst/>
              <a:cxnLst/>
              <a:rect l="l" t="t" r="r" b="b"/>
              <a:pathLst>
                <a:path w="31157" h="1" fill="none" extrusionOk="0">
                  <a:moveTo>
                    <a:pt x="1" y="0"/>
                  </a:moveTo>
                  <a:lnTo>
                    <a:pt x="31156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18"/>
            <p:cNvSpPr/>
            <p:nvPr/>
          </p:nvSpPr>
          <p:spPr>
            <a:xfrm>
              <a:off x="5416843" y="1897502"/>
              <a:ext cx="981449" cy="45719"/>
            </a:xfrm>
            <a:custGeom>
              <a:avLst/>
              <a:gdLst/>
              <a:ahLst/>
              <a:cxnLst/>
              <a:rect l="l" t="t" r="r" b="b"/>
              <a:pathLst>
                <a:path w="11065" h="1" fill="none" extrusionOk="0">
                  <a:moveTo>
                    <a:pt x="0" y="0"/>
                  </a:moveTo>
                  <a:lnTo>
                    <a:pt x="1106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03"/>
          <p:cNvSpPr/>
          <p:nvPr/>
        </p:nvSpPr>
        <p:spPr>
          <a:xfrm>
            <a:off x="1062556" y="1505357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103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PENUTUP</a:t>
            </a:r>
            <a:endParaRPr dirty="0"/>
          </a:p>
        </p:txBody>
      </p:sp>
      <p:sp>
        <p:nvSpPr>
          <p:cNvPr id="1867" name="Google Shape;1867;p103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1869" name="Google Shape;1869;p103"/>
          <p:cNvGrpSpPr/>
          <p:nvPr/>
        </p:nvGrpSpPr>
        <p:grpSpPr>
          <a:xfrm rot="-297410">
            <a:off x="3089815" y="3975507"/>
            <a:ext cx="709260" cy="709313"/>
            <a:chOff x="1074511" y="925228"/>
            <a:chExt cx="709302" cy="709356"/>
          </a:xfrm>
        </p:grpSpPr>
        <p:sp>
          <p:nvSpPr>
            <p:cNvPr id="1870" name="Google Shape;1870;p103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03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03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103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1874" name="Google Shape;1874;p103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03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03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03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03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03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03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576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15220322</a:t>
            </a:r>
            <a:endParaRPr dirty="0"/>
          </a:p>
        </p:txBody>
      </p:sp>
      <p:sp>
        <p:nvSpPr>
          <p:cNvPr id="1363" name="Google Shape;1363;p89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Muhammad Rivai	</a:t>
            </a:r>
            <a:endParaRPr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15220733</a:t>
            </a:r>
            <a:endParaRPr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15220266</a:t>
            </a:r>
            <a:endParaRPr dirty="0"/>
          </a:p>
        </p:txBody>
      </p:sp>
      <p:sp>
        <p:nvSpPr>
          <p:cNvPr id="1367" name="Google Shape;1367;p89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Risky Fauzan Gumilang</a:t>
            </a:r>
            <a:endParaRPr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Kelompok 4</a:t>
            </a:r>
            <a:endParaRPr dirty="0"/>
          </a:p>
        </p:txBody>
      </p:sp>
      <p:sp>
        <p:nvSpPr>
          <p:cNvPr id="1374" name="Google Shape;1374;p89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Keneth Arvel Dominick</a:t>
            </a:r>
            <a:endParaRPr dirty="0"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98"/>
          <p:cNvSpPr txBox="1">
            <a:spLocks noGrp="1"/>
          </p:cNvSpPr>
          <p:nvPr>
            <p:ph type="subTitle" idx="5"/>
          </p:nvPr>
        </p:nvSpPr>
        <p:spPr>
          <a:xfrm>
            <a:off x="2289354" y="2168157"/>
            <a:ext cx="4565241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err="1"/>
              <a:t>Dalam</a:t>
            </a:r>
            <a:r>
              <a:rPr lang="en-US" dirty="0"/>
              <a:t> era yang </a:t>
            </a:r>
            <a:r>
              <a:rPr lang="en-US" dirty="0" err="1"/>
              <a:t>didominasi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mobile </a:t>
            </a:r>
            <a:r>
              <a:rPr lang="en-US" dirty="0" err="1"/>
              <a:t>memainkan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sentral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produktivitas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konektivitas</a:t>
            </a:r>
            <a:r>
              <a:rPr lang="en-US" dirty="0"/>
              <a:t> di era digital </a:t>
            </a:r>
            <a:r>
              <a:rPr lang="en-US" dirty="0" err="1" smtClean="0"/>
              <a:t>ini.Dalam</a:t>
            </a:r>
            <a:r>
              <a:rPr lang="en-US" dirty="0" smtClean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menjelajahi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mobile,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Android yang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iOS yang </a:t>
            </a:r>
            <a:r>
              <a:rPr lang="en-US" dirty="0" err="1"/>
              <a:t>eksklusif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uniknya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yang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adopsi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36" name="Google Shape;1736;p9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  <p:grpSp>
        <p:nvGrpSpPr>
          <p:cNvPr id="1748" name="Google Shape;1748;p98"/>
          <p:cNvGrpSpPr/>
          <p:nvPr/>
        </p:nvGrpSpPr>
        <p:grpSpPr>
          <a:xfrm>
            <a:off x="4286361" y="1241271"/>
            <a:ext cx="571226" cy="748864"/>
            <a:chOff x="3167275" y="3227275"/>
            <a:chExt cx="225300" cy="295375"/>
          </a:xfrm>
        </p:grpSpPr>
        <p:sp>
          <p:nvSpPr>
            <p:cNvPr id="1749" name="Google Shape;1749;p98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8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8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8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8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5"/>
          <p:cNvSpPr txBox="1">
            <a:spLocks noGrp="1"/>
          </p:cNvSpPr>
          <p:nvPr>
            <p:ph type="title"/>
          </p:nvPr>
        </p:nvSpPr>
        <p:spPr>
          <a:xfrm>
            <a:off x="-2391043" y="923299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SARAN</a:t>
            </a:r>
            <a:endParaRPr dirty="0"/>
          </a:p>
        </p:txBody>
      </p:sp>
      <p:sp>
        <p:nvSpPr>
          <p:cNvPr id="1636" name="Google Shape;1636;p95"/>
          <p:cNvSpPr txBox="1">
            <a:spLocks noGrp="1"/>
          </p:cNvSpPr>
          <p:nvPr>
            <p:ph type="subTitle" idx="3"/>
          </p:nvPr>
        </p:nvSpPr>
        <p:spPr>
          <a:xfrm>
            <a:off x="989448" y="2285091"/>
            <a:ext cx="5725726" cy="1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mobile computing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dampaknya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mengeksplorasi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mobile.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kaya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dinamika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640" name="Google Shape;1640;p95"/>
          <p:cNvGrpSpPr/>
          <p:nvPr/>
        </p:nvGrpSpPr>
        <p:grpSpPr>
          <a:xfrm>
            <a:off x="7046902" y="1104799"/>
            <a:ext cx="1910223" cy="1829022"/>
            <a:chOff x="8120350" y="1757700"/>
            <a:chExt cx="1394425" cy="1335150"/>
          </a:xfrm>
        </p:grpSpPr>
        <p:sp>
          <p:nvSpPr>
            <p:cNvPr id="1641" name="Google Shape;1641;p95"/>
            <p:cNvSpPr/>
            <p:nvPr/>
          </p:nvSpPr>
          <p:spPr>
            <a:xfrm>
              <a:off x="8120350" y="1757700"/>
              <a:ext cx="1394425" cy="1335150"/>
            </a:xfrm>
            <a:custGeom>
              <a:avLst/>
              <a:gdLst/>
              <a:ahLst/>
              <a:cxnLst/>
              <a:rect l="l" t="t" r="r" b="b"/>
              <a:pathLst>
                <a:path w="55777" h="53406" extrusionOk="0">
                  <a:moveTo>
                    <a:pt x="50974" y="53406"/>
                  </a:moveTo>
                  <a:lnTo>
                    <a:pt x="4803" y="53406"/>
                  </a:lnTo>
                  <a:cubicBezTo>
                    <a:pt x="2159" y="53406"/>
                    <a:pt x="1" y="51248"/>
                    <a:pt x="1" y="48573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03" y="1"/>
                  </a:cubicBezTo>
                  <a:lnTo>
                    <a:pt x="50974" y="1"/>
                  </a:lnTo>
                  <a:cubicBezTo>
                    <a:pt x="53619" y="1"/>
                    <a:pt x="55777" y="2159"/>
                    <a:pt x="55777" y="4834"/>
                  </a:cubicBezTo>
                  <a:lnTo>
                    <a:pt x="55777" y="48573"/>
                  </a:lnTo>
                  <a:cubicBezTo>
                    <a:pt x="55777" y="51248"/>
                    <a:pt x="53619" y="53406"/>
                    <a:pt x="50974" y="534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5"/>
            <p:cNvSpPr/>
            <p:nvPr/>
          </p:nvSpPr>
          <p:spPr>
            <a:xfrm>
              <a:off x="9430400" y="1862575"/>
              <a:ext cx="25" cy="1114775"/>
            </a:xfrm>
            <a:custGeom>
              <a:avLst/>
              <a:gdLst/>
              <a:ahLst/>
              <a:cxnLst/>
              <a:rect l="l" t="t" r="r" b="b"/>
              <a:pathLst>
                <a:path w="1" h="44591" fill="none" extrusionOk="0">
                  <a:moveTo>
                    <a:pt x="1" y="0"/>
                  </a:moveTo>
                  <a:lnTo>
                    <a:pt x="1" y="4459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5"/>
            <p:cNvSpPr/>
            <p:nvPr/>
          </p:nvSpPr>
          <p:spPr>
            <a:xfrm>
              <a:off x="9430400" y="2079150"/>
              <a:ext cx="25" cy="422525"/>
            </a:xfrm>
            <a:custGeom>
              <a:avLst/>
              <a:gdLst/>
              <a:ahLst/>
              <a:cxnLst/>
              <a:rect l="l" t="t" r="r" b="b"/>
              <a:pathLst>
                <a:path w="1" h="16901" fill="none" extrusionOk="0">
                  <a:moveTo>
                    <a:pt x="1" y="0"/>
                  </a:moveTo>
                  <a:lnTo>
                    <a:pt x="1" y="16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5"/>
            <p:cNvSpPr/>
            <p:nvPr/>
          </p:nvSpPr>
          <p:spPr>
            <a:xfrm>
              <a:off x="8184175" y="2383850"/>
              <a:ext cx="790325" cy="310950"/>
            </a:xfrm>
            <a:custGeom>
              <a:avLst/>
              <a:gdLst/>
              <a:ahLst/>
              <a:cxnLst/>
              <a:rect l="l" t="t" r="r" b="b"/>
              <a:pathLst>
                <a:path w="31613" h="12438" extrusionOk="0">
                  <a:moveTo>
                    <a:pt x="2189" y="1"/>
                  </a:moveTo>
                  <a:cubicBezTo>
                    <a:pt x="973" y="1"/>
                    <a:pt x="1" y="1004"/>
                    <a:pt x="1" y="2220"/>
                  </a:cubicBezTo>
                  <a:lnTo>
                    <a:pt x="1" y="8998"/>
                  </a:lnTo>
                  <a:cubicBezTo>
                    <a:pt x="1" y="10214"/>
                    <a:pt x="973" y="11186"/>
                    <a:pt x="2189" y="11186"/>
                  </a:cubicBezTo>
                  <a:lnTo>
                    <a:pt x="3192" y="11186"/>
                  </a:lnTo>
                  <a:cubicBezTo>
                    <a:pt x="3253" y="11582"/>
                    <a:pt x="3192" y="11977"/>
                    <a:pt x="3010" y="12311"/>
                  </a:cubicBezTo>
                  <a:cubicBezTo>
                    <a:pt x="3010" y="12341"/>
                    <a:pt x="3010" y="12402"/>
                    <a:pt x="3010" y="12402"/>
                  </a:cubicBezTo>
                  <a:cubicBezTo>
                    <a:pt x="3040" y="12433"/>
                    <a:pt x="3071" y="12433"/>
                    <a:pt x="3071" y="12433"/>
                  </a:cubicBezTo>
                  <a:cubicBezTo>
                    <a:pt x="3114" y="12436"/>
                    <a:pt x="3156" y="12437"/>
                    <a:pt x="3199" y="12437"/>
                  </a:cubicBezTo>
                  <a:cubicBezTo>
                    <a:pt x="3575" y="12437"/>
                    <a:pt x="3925" y="12317"/>
                    <a:pt x="4226" y="12098"/>
                  </a:cubicBezTo>
                  <a:cubicBezTo>
                    <a:pt x="4499" y="11855"/>
                    <a:pt x="4682" y="11551"/>
                    <a:pt x="4773" y="11186"/>
                  </a:cubicBezTo>
                  <a:lnTo>
                    <a:pt x="29393" y="11186"/>
                  </a:lnTo>
                  <a:cubicBezTo>
                    <a:pt x="30609" y="11186"/>
                    <a:pt x="31612" y="10214"/>
                    <a:pt x="31612" y="8998"/>
                  </a:cubicBezTo>
                  <a:lnTo>
                    <a:pt x="31612" y="2220"/>
                  </a:lnTo>
                  <a:cubicBezTo>
                    <a:pt x="31612" y="1004"/>
                    <a:pt x="30609" y="1"/>
                    <a:pt x="293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5"/>
            <p:cNvSpPr/>
            <p:nvPr/>
          </p:nvSpPr>
          <p:spPr>
            <a:xfrm>
              <a:off x="8278400" y="2465175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5"/>
            <p:cNvSpPr/>
            <p:nvPr/>
          </p:nvSpPr>
          <p:spPr>
            <a:xfrm>
              <a:off x="8278400" y="2525200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5"/>
            <p:cNvSpPr/>
            <p:nvPr/>
          </p:nvSpPr>
          <p:spPr>
            <a:xfrm>
              <a:off x="8278400" y="2585225"/>
              <a:ext cx="473450" cy="25"/>
            </a:xfrm>
            <a:custGeom>
              <a:avLst/>
              <a:gdLst/>
              <a:ahLst/>
              <a:cxnLst/>
              <a:rect l="l" t="t" r="r" b="b"/>
              <a:pathLst>
                <a:path w="18938" h="1" fill="none" extrusionOk="0">
                  <a:moveTo>
                    <a:pt x="1" y="1"/>
                  </a:moveTo>
                  <a:lnTo>
                    <a:pt x="1893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5"/>
            <p:cNvSpPr/>
            <p:nvPr/>
          </p:nvSpPr>
          <p:spPr>
            <a:xfrm>
              <a:off x="8476750" y="1880050"/>
              <a:ext cx="872375" cy="468875"/>
            </a:xfrm>
            <a:custGeom>
              <a:avLst/>
              <a:gdLst/>
              <a:ahLst/>
              <a:cxnLst/>
              <a:rect l="l" t="t" r="r" b="b"/>
              <a:pathLst>
                <a:path w="34895" h="18755" fill="none" extrusionOk="0">
                  <a:moveTo>
                    <a:pt x="32463" y="1"/>
                  </a:moveTo>
                  <a:lnTo>
                    <a:pt x="2401" y="1"/>
                  </a:lnTo>
                  <a:cubicBezTo>
                    <a:pt x="1064" y="1"/>
                    <a:pt x="0" y="1064"/>
                    <a:pt x="0" y="2402"/>
                  </a:cubicBezTo>
                  <a:lnTo>
                    <a:pt x="0" y="15077"/>
                  </a:lnTo>
                  <a:cubicBezTo>
                    <a:pt x="0" y="16414"/>
                    <a:pt x="1064" y="17478"/>
                    <a:pt x="2401" y="17478"/>
                  </a:cubicBezTo>
                  <a:lnTo>
                    <a:pt x="29362" y="17478"/>
                  </a:lnTo>
                  <a:cubicBezTo>
                    <a:pt x="29454" y="17812"/>
                    <a:pt x="29666" y="18147"/>
                    <a:pt x="29940" y="18360"/>
                  </a:cubicBezTo>
                  <a:cubicBezTo>
                    <a:pt x="30244" y="18603"/>
                    <a:pt x="30669" y="18755"/>
                    <a:pt x="31065" y="18724"/>
                  </a:cubicBezTo>
                  <a:cubicBezTo>
                    <a:pt x="31095" y="18724"/>
                    <a:pt x="31125" y="18694"/>
                    <a:pt x="31125" y="18694"/>
                  </a:cubicBezTo>
                  <a:cubicBezTo>
                    <a:pt x="31156" y="18663"/>
                    <a:pt x="31125" y="18633"/>
                    <a:pt x="31125" y="18603"/>
                  </a:cubicBezTo>
                  <a:cubicBezTo>
                    <a:pt x="30973" y="18238"/>
                    <a:pt x="30913" y="17873"/>
                    <a:pt x="30943" y="17478"/>
                  </a:cubicBezTo>
                  <a:lnTo>
                    <a:pt x="32463" y="17478"/>
                  </a:lnTo>
                  <a:cubicBezTo>
                    <a:pt x="33800" y="17478"/>
                    <a:pt x="34894" y="16414"/>
                    <a:pt x="34894" y="15077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5"/>
            <p:cNvSpPr/>
            <p:nvPr/>
          </p:nvSpPr>
          <p:spPr>
            <a:xfrm>
              <a:off x="8723700" y="1937050"/>
              <a:ext cx="573000" cy="327525"/>
            </a:xfrm>
            <a:custGeom>
              <a:avLst/>
              <a:gdLst/>
              <a:ahLst/>
              <a:cxnLst/>
              <a:rect l="l" t="t" r="r" b="b"/>
              <a:pathLst>
                <a:path w="22920" h="13101" extrusionOk="0">
                  <a:moveTo>
                    <a:pt x="1" y="0"/>
                  </a:moveTo>
                  <a:lnTo>
                    <a:pt x="22919" y="0"/>
                  </a:lnTo>
                  <a:lnTo>
                    <a:pt x="22919" y="13101"/>
                  </a:lnTo>
                  <a:lnTo>
                    <a:pt x="1" y="131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5"/>
            <p:cNvSpPr/>
            <p:nvPr/>
          </p:nvSpPr>
          <p:spPr>
            <a:xfrm>
              <a:off x="8476750" y="2731125"/>
              <a:ext cx="872375" cy="246350"/>
            </a:xfrm>
            <a:custGeom>
              <a:avLst/>
              <a:gdLst/>
              <a:ahLst/>
              <a:cxnLst/>
              <a:rect l="l" t="t" r="r" b="b"/>
              <a:pathLst>
                <a:path w="34895" h="9854" extrusionOk="0">
                  <a:moveTo>
                    <a:pt x="2401" y="1"/>
                  </a:moveTo>
                  <a:cubicBezTo>
                    <a:pt x="1064" y="1"/>
                    <a:pt x="0" y="1064"/>
                    <a:pt x="0" y="2402"/>
                  </a:cubicBezTo>
                  <a:lnTo>
                    <a:pt x="0" y="6232"/>
                  </a:lnTo>
                  <a:cubicBezTo>
                    <a:pt x="0" y="7539"/>
                    <a:pt x="1064" y="8633"/>
                    <a:pt x="2401" y="8633"/>
                  </a:cubicBezTo>
                  <a:lnTo>
                    <a:pt x="29362" y="8633"/>
                  </a:lnTo>
                  <a:cubicBezTo>
                    <a:pt x="29454" y="8967"/>
                    <a:pt x="29666" y="9302"/>
                    <a:pt x="29940" y="9514"/>
                  </a:cubicBezTo>
                  <a:cubicBezTo>
                    <a:pt x="30213" y="9733"/>
                    <a:pt x="30585" y="9853"/>
                    <a:pt x="30944" y="9853"/>
                  </a:cubicBezTo>
                  <a:cubicBezTo>
                    <a:pt x="30984" y="9853"/>
                    <a:pt x="31025" y="9852"/>
                    <a:pt x="31065" y="9849"/>
                  </a:cubicBezTo>
                  <a:lnTo>
                    <a:pt x="31125" y="9849"/>
                  </a:lnTo>
                  <a:cubicBezTo>
                    <a:pt x="31156" y="9818"/>
                    <a:pt x="31125" y="9788"/>
                    <a:pt x="31125" y="9758"/>
                  </a:cubicBezTo>
                  <a:cubicBezTo>
                    <a:pt x="30973" y="9393"/>
                    <a:pt x="30913" y="8998"/>
                    <a:pt x="30943" y="8633"/>
                  </a:cubicBezTo>
                  <a:lnTo>
                    <a:pt x="32463" y="8633"/>
                  </a:lnTo>
                  <a:cubicBezTo>
                    <a:pt x="33800" y="8633"/>
                    <a:pt x="34894" y="7539"/>
                    <a:pt x="34894" y="6232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5"/>
            <p:cNvSpPr/>
            <p:nvPr/>
          </p:nvSpPr>
          <p:spPr>
            <a:xfrm>
              <a:off x="8538300" y="2810150"/>
              <a:ext cx="759900" cy="25"/>
            </a:xfrm>
            <a:custGeom>
              <a:avLst/>
              <a:gdLst/>
              <a:ahLst/>
              <a:cxnLst/>
              <a:rect l="l" t="t" r="r" b="b"/>
              <a:pathLst>
                <a:path w="30396" h="1" fill="none" extrusionOk="0">
                  <a:moveTo>
                    <a:pt x="0" y="1"/>
                  </a:moveTo>
                  <a:lnTo>
                    <a:pt x="3039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5"/>
            <p:cNvSpPr/>
            <p:nvPr/>
          </p:nvSpPr>
          <p:spPr>
            <a:xfrm>
              <a:off x="8538300" y="2870200"/>
              <a:ext cx="572225" cy="25"/>
            </a:xfrm>
            <a:custGeom>
              <a:avLst/>
              <a:gdLst/>
              <a:ahLst/>
              <a:cxnLst/>
              <a:rect l="l" t="t" r="r" b="b"/>
              <a:pathLst>
                <a:path w="22889" h="1" fill="none" extrusionOk="0">
                  <a:moveTo>
                    <a:pt x="0" y="0"/>
                  </a:moveTo>
                  <a:lnTo>
                    <a:pt x="22888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95"/>
          <p:cNvGrpSpPr/>
          <p:nvPr/>
        </p:nvGrpSpPr>
        <p:grpSpPr>
          <a:xfrm>
            <a:off x="6579122" y="3268031"/>
            <a:ext cx="1819480" cy="1120841"/>
            <a:chOff x="6314250" y="2280650"/>
            <a:chExt cx="1395200" cy="859475"/>
          </a:xfrm>
        </p:grpSpPr>
        <p:sp>
          <p:nvSpPr>
            <p:cNvPr id="1654" name="Google Shape;1654;p95"/>
            <p:cNvSpPr/>
            <p:nvPr/>
          </p:nvSpPr>
          <p:spPr>
            <a:xfrm>
              <a:off x="6314250" y="2280650"/>
              <a:ext cx="1395200" cy="859475"/>
            </a:xfrm>
            <a:custGeom>
              <a:avLst/>
              <a:gdLst/>
              <a:ahLst/>
              <a:cxnLst/>
              <a:rect l="l" t="t" r="r" b="b"/>
              <a:pathLst>
                <a:path w="55808" h="34379" extrusionOk="0">
                  <a:moveTo>
                    <a:pt x="50974" y="34378"/>
                  </a:moveTo>
                  <a:lnTo>
                    <a:pt x="4834" y="34378"/>
                  </a:lnTo>
                  <a:cubicBezTo>
                    <a:pt x="2159" y="34378"/>
                    <a:pt x="1" y="32220"/>
                    <a:pt x="1" y="29576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34" y="1"/>
                  </a:cubicBezTo>
                  <a:lnTo>
                    <a:pt x="50974" y="1"/>
                  </a:lnTo>
                  <a:cubicBezTo>
                    <a:pt x="53649" y="1"/>
                    <a:pt x="55807" y="2159"/>
                    <a:pt x="55807" y="4834"/>
                  </a:cubicBezTo>
                  <a:lnTo>
                    <a:pt x="55807" y="29576"/>
                  </a:lnTo>
                  <a:cubicBezTo>
                    <a:pt x="55807" y="32220"/>
                    <a:pt x="53649" y="34378"/>
                    <a:pt x="50974" y="3437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5"/>
            <p:cNvSpPr/>
            <p:nvPr/>
          </p:nvSpPr>
          <p:spPr>
            <a:xfrm>
              <a:off x="6435838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5"/>
            <p:cNvSpPr/>
            <p:nvPr/>
          </p:nvSpPr>
          <p:spPr>
            <a:xfrm>
              <a:off x="6565775" y="2964550"/>
              <a:ext cx="288800" cy="25"/>
            </a:xfrm>
            <a:custGeom>
              <a:avLst/>
              <a:gdLst/>
              <a:ahLst/>
              <a:cxnLst/>
              <a:rect l="l" t="t" r="r" b="b"/>
              <a:pathLst>
                <a:path w="11552" h="1" fill="none" extrusionOk="0">
                  <a:moveTo>
                    <a:pt x="1" y="1"/>
                  </a:moveTo>
                  <a:lnTo>
                    <a:pt x="1155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5"/>
            <p:cNvSpPr/>
            <p:nvPr/>
          </p:nvSpPr>
          <p:spPr>
            <a:xfrm>
              <a:off x="6435075" y="2622600"/>
              <a:ext cx="1155075" cy="195325"/>
            </a:xfrm>
            <a:custGeom>
              <a:avLst/>
              <a:gdLst/>
              <a:ahLst/>
              <a:cxnLst/>
              <a:rect l="l" t="t" r="r" b="b"/>
              <a:pathLst>
                <a:path w="46203" h="7813" extrusionOk="0">
                  <a:moveTo>
                    <a:pt x="2280" y="1"/>
                  </a:moveTo>
                  <a:cubicBezTo>
                    <a:pt x="1034" y="1"/>
                    <a:pt x="1" y="1004"/>
                    <a:pt x="1" y="2281"/>
                  </a:cubicBezTo>
                  <a:lnTo>
                    <a:pt x="1" y="5533"/>
                  </a:lnTo>
                  <a:cubicBezTo>
                    <a:pt x="1" y="6779"/>
                    <a:pt x="1034" y="7813"/>
                    <a:pt x="2280" y="7813"/>
                  </a:cubicBezTo>
                  <a:lnTo>
                    <a:pt x="43922" y="7813"/>
                  </a:lnTo>
                  <a:cubicBezTo>
                    <a:pt x="45199" y="7813"/>
                    <a:pt x="46202" y="6779"/>
                    <a:pt x="46202" y="5533"/>
                  </a:cubicBezTo>
                  <a:lnTo>
                    <a:pt x="46202" y="2281"/>
                  </a:lnTo>
                  <a:cubicBezTo>
                    <a:pt x="46202" y="1004"/>
                    <a:pt x="45199" y="1"/>
                    <a:pt x="439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5"/>
            <p:cNvSpPr/>
            <p:nvPr/>
          </p:nvSpPr>
          <p:spPr>
            <a:xfrm>
              <a:off x="6435075" y="2384775"/>
              <a:ext cx="1155075" cy="195300"/>
            </a:xfrm>
            <a:custGeom>
              <a:avLst/>
              <a:gdLst/>
              <a:ahLst/>
              <a:cxnLst/>
              <a:rect l="l" t="t" r="r" b="b"/>
              <a:pathLst>
                <a:path w="46203" h="7812" extrusionOk="0">
                  <a:moveTo>
                    <a:pt x="2280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5532"/>
                  </a:lnTo>
                  <a:cubicBezTo>
                    <a:pt x="1" y="6809"/>
                    <a:pt x="1034" y="7812"/>
                    <a:pt x="2280" y="7812"/>
                  </a:cubicBezTo>
                  <a:lnTo>
                    <a:pt x="43922" y="7812"/>
                  </a:lnTo>
                  <a:cubicBezTo>
                    <a:pt x="45199" y="7812"/>
                    <a:pt x="46202" y="6809"/>
                    <a:pt x="46202" y="5532"/>
                  </a:cubicBezTo>
                  <a:lnTo>
                    <a:pt x="46202" y="2280"/>
                  </a:lnTo>
                  <a:cubicBezTo>
                    <a:pt x="46202" y="1034"/>
                    <a:pt x="45199" y="0"/>
                    <a:pt x="439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5"/>
            <p:cNvSpPr/>
            <p:nvPr/>
          </p:nvSpPr>
          <p:spPr>
            <a:xfrm>
              <a:off x="7041463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5"/>
            <p:cNvSpPr/>
            <p:nvPr/>
          </p:nvSpPr>
          <p:spPr>
            <a:xfrm>
              <a:off x="7171425" y="2964550"/>
              <a:ext cx="288775" cy="25"/>
            </a:xfrm>
            <a:custGeom>
              <a:avLst/>
              <a:gdLst/>
              <a:ahLst/>
              <a:cxnLst/>
              <a:rect l="l" t="t" r="r" b="b"/>
              <a:pathLst>
                <a:path w="11551" h="1" fill="none" extrusionOk="0">
                  <a:moveTo>
                    <a:pt x="0" y="1"/>
                  </a:moveTo>
                  <a:lnTo>
                    <a:pt x="1155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5"/>
            <p:cNvSpPr/>
            <p:nvPr/>
          </p:nvSpPr>
          <p:spPr>
            <a:xfrm>
              <a:off x="6521700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78" y="1"/>
                  </a:moveTo>
                  <a:lnTo>
                    <a:pt x="609" y="609"/>
                  </a:ln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5"/>
            <p:cNvSpPr/>
            <p:nvPr/>
          </p:nvSpPr>
          <p:spPr>
            <a:xfrm>
              <a:off x="658022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31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6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6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5"/>
            <p:cNvSpPr/>
            <p:nvPr/>
          </p:nvSpPr>
          <p:spPr>
            <a:xfrm>
              <a:off x="66395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7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47" y="1429"/>
                  </a:lnTo>
                  <a:lnTo>
                    <a:pt x="79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7" y="943"/>
                  </a:lnTo>
                  <a:lnTo>
                    <a:pt x="790" y="700"/>
                  </a:lnTo>
                  <a:lnTo>
                    <a:pt x="133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5"/>
            <p:cNvSpPr/>
            <p:nvPr/>
          </p:nvSpPr>
          <p:spPr>
            <a:xfrm>
              <a:off x="66980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5"/>
            <p:cNvSpPr/>
            <p:nvPr/>
          </p:nvSpPr>
          <p:spPr>
            <a:xfrm>
              <a:off x="675727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8" y="1"/>
                  </a:moveTo>
                  <a:lnTo>
                    <a:pt x="608" y="609"/>
                  </a:lnTo>
                  <a:lnTo>
                    <a:pt x="92" y="274"/>
                  </a:lnTo>
                  <a:lnTo>
                    <a:pt x="0" y="457"/>
                  </a:lnTo>
                  <a:lnTo>
                    <a:pt x="517" y="700"/>
                  </a:lnTo>
                  <a:lnTo>
                    <a:pt x="0" y="943"/>
                  </a:lnTo>
                  <a:lnTo>
                    <a:pt x="92" y="1156"/>
                  </a:lnTo>
                  <a:lnTo>
                    <a:pt x="578" y="822"/>
                  </a:lnTo>
                  <a:lnTo>
                    <a:pt x="548" y="1429"/>
                  </a:lnTo>
                  <a:lnTo>
                    <a:pt x="76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0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5"/>
            <p:cNvSpPr/>
            <p:nvPr/>
          </p:nvSpPr>
          <p:spPr>
            <a:xfrm>
              <a:off x="6815775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48" y="1"/>
                  </a:move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4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5"/>
            <p:cNvSpPr/>
            <p:nvPr/>
          </p:nvSpPr>
          <p:spPr>
            <a:xfrm>
              <a:off x="68743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95"/>
          <p:cNvGrpSpPr/>
          <p:nvPr/>
        </p:nvGrpSpPr>
        <p:grpSpPr>
          <a:xfrm>
            <a:off x="989448" y="1457036"/>
            <a:ext cx="786620" cy="778091"/>
            <a:chOff x="-64406125" y="3362225"/>
            <a:chExt cx="318225" cy="314800"/>
          </a:xfrm>
        </p:grpSpPr>
        <p:sp>
          <p:nvSpPr>
            <p:cNvPr id="1669" name="Google Shape;1669;p9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121"/>
          <p:cNvSpPr txBox="1">
            <a:spLocks noGrp="1"/>
          </p:cNvSpPr>
          <p:nvPr>
            <p:ph type="title"/>
          </p:nvPr>
        </p:nvSpPr>
        <p:spPr>
          <a:xfrm>
            <a:off x="2320080" y="2887910"/>
            <a:ext cx="44934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470" name="Google Shape;2470;p121"/>
          <p:cNvGrpSpPr/>
          <p:nvPr/>
        </p:nvGrpSpPr>
        <p:grpSpPr>
          <a:xfrm rot="1285550">
            <a:off x="1577542" y="1676746"/>
            <a:ext cx="822913" cy="818353"/>
            <a:chOff x="5088175" y="2529243"/>
            <a:chExt cx="822905" cy="818345"/>
          </a:xfrm>
        </p:grpSpPr>
        <p:sp>
          <p:nvSpPr>
            <p:cNvPr id="2471" name="Google Shape;2471;p121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21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21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21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21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21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21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2320080" y="3517751"/>
            <a:ext cx="4274358" cy="634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505600" y="71322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BAB PENDAHULUAN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91"/>
          <p:cNvGrpSpPr/>
          <p:nvPr/>
        </p:nvGrpSpPr>
        <p:grpSpPr>
          <a:xfrm>
            <a:off x="5487388" y="1718075"/>
            <a:ext cx="2863019" cy="2707636"/>
            <a:chOff x="4474850" y="1409325"/>
            <a:chExt cx="2863019" cy="2707636"/>
          </a:xfrm>
        </p:grpSpPr>
        <p:sp>
          <p:nvSpPr>
            <p:cNvPr id="1405" name="Google Shape;1405;p91"/>
            <p:cNvSpPr/>
            <p:nvPr/>
          </p:nvSpPr>
          <p:spPr>
            <a:xfrm>
              <a:off x="4474850" y="1409325"/>
              <a:ext cx="2859900" cy="2707500"/>
            </a:xfrm>
            <a:prstGeom prst="roundRect">
              <a:avLst>
                <a:gd name="adj" fmla="val 485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91"/>
            <p:cNvSpPr/>
            <p:nvPr/>
          </p:nvSpPr>
          <p:spPr>
            <a:xfrm>
              <a:off x="5452870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91"/>
            <p:cNvSpPr/>
            <p:nvPr/>
          </p:nvSpPr>
          <p:spPr>
            <a:xfrm>
              <a:off x="6378162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91"/>
            <p:cNvSpPr/>
            <p:nvPr/>
          </p:nvSpPr>
          <p:spPr>
            <a:xfrm>
              <a:off x="5452100" y="2016250"/>
              <a:ext cx="1764900" cy="1457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1"/>
            <p:cNvSpPr/>
            <p:nvPr/>
          </p:nvSpPr>
          <p:spPr>
            <a:xfrm>
              <a:off x="4475739" y="1675816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91"/>
            <p:cNvSpPr/>
            <p:nvPr/>
          </p:nvSpPr>
          <p:spPr>
            <a:xfrm>
              <a:off x="4475739" y="1939429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91"/>
            <p:cNvSpPr/>
            <p:nvPr/>
          </p:nvSpPr>
          <p:spPr>
            <a:xfrm>
              <a:off x="4597962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91"/>
            <p:cNvSpPr/>
            <p:nvPr/>
          </p:nvSpPr>
          <p:spPr>
            <a:xfrm>
              <a:off x="4704916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91"/>
            <p:cNvSpPr/>
            <p:nvPr/>
          </p:nvSpPr>
          <p:spPr>
            <a:xfrm>
              <a:off x="4813818" y="1521103"/>
              <a:ext cx="47821" cy="47821"/>
            </a:xfrm>
            <a:custGeom>
              <a:avLst/>
              <a:gdLst/>
              <a:ahLst/>
              <a:cxnLst/>
              <a:rect l="l" t="t" r="r" b="b"/>
              <a:pathLst>
                <a:path w="761" h="761" fill="none" extrusionOk="0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91"/>
            <p:cNvSpPr/>
            <p:nvPr/>
          </p:nvSpPr>
          <p:spPr>
            <a:xfrm>
              <a:off x="4603681" y="1807654"/>
              <a:ext cx="340090" cy="63"/>
            </a:xfrm>
            <a:custGeom>
              <a:avLst/>
              <a:gdLst/>
              <a:ahLst/>
              <a:cxnLst/>
              <a:rect l="l" t="t" r="r" b="b"/>
              <a:pathLst>
                <a:path w="5412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91"/>
            <p:cNvSpPr/>
            <p:nvPr/>
          </p:nvSpPr>
          <p:spPr>
            <a:xfrm>
              <a:off x="5117523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91"/>
            <p:cNvSpPr/>
            <p:nvPr/>
          </p:nvSpPr>
          <p:spPr>
            <a:xfrm>
              <a:off x="5629418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91"/>
            <p:cNvSpPr/>
            <p:nvPr/>
          </p:nvSpPr>
          <p:spPr>
            <a:xfrm>
              <a:off x="6141313" y="1807654"/>
              <a:ext cx="340027" cy="63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1"/>
            <p:cNvSpPr/>
            <p:nvPr/>
          </p:nvSpPr>
          <p:spPr>
            <a:xfrm>
              <a:off x="5377304" y="1939429"/>
              <a:ext cx="0" cy="2177532"/>
            </a:xfrm>
            <a:custGeom>
              <a:avLst/>
              <a:gdLst/>
              <a:ahLst/>
              <a:cxnLst/>
              <a:rect l="l" t="t" r="r" b="b"/>
              <a:pathLst>
                <a:path h="34652" fill="none" extrusionOk="0">
                  <a:moveTo>
                    <a:pt x="0" y="1"/>
                  </a:moveTo>
                  <a:lnTo>
                    <a:pt x="0" y="3465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1"/>
            <p:cNvSpPr/>
            <p:nvPr/>
          </p:nvSpPr>
          <p:spPr>
            <a:xfrm>
              <a:off x="4475739" y="2327152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1"/>
                  </a:moveTo>
                  <a:lnTo>
                    <a:pt x="1434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1"/>
            <p:cNvSpPr/>
            <p:nvPr/>
          </p:nvSpPr>
          <p:spPr>
            <a:xfrm>
              <a:off x="4475739" y="271493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91"/>
            <p:cNvSpPr/>
            <p:nvPr/>
          </p:nvSpPr>
          <p:spPr>
            <a:xfrm>
              <a:off x="4475739" y="3100775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91"/>
            <p:cNvSpPr/>
            <p:nvPr/>
          </p:nvSpPr>
          <p:spPr>
            <a:xfrm>
              <a:off x="4475739" y="348849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91"/>
            <p:cNvSpPr/>
            <p:nvPr/>
          </p:nvSpPr>
          <p:spPr>
            <a:xfrm>
              <a:off x="4475739" y="3874336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91"/>
            <p:cNvSpPr/>
            <p:nvPr/>
          </p:nvSpPr>
          <p:spPr>
            <a:xfrm>
              <a:off x="4808099" y="2101808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91"/>
            <p:cNvSpPr/>
            <p:nvPr/>
          </p:nvSpPr>
          <p:spPr>
            <a:xfrm>
              <a:off x="4808099" y="2164836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91"/>
            <p:cNvSpPr/>
            <p:nvPr/>
          </p:nvSpPr>
          <p:spPr>
            <a:xfrm>
              <a:off x="4808099" y="248953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91"/>
            <p:cNvSpPr/>
            <p:nvPr/>
          </p:nvSpPr>
          <p:spPr>
            <a:xfrm>
              <a:off x="4808099" y="2552559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91"/>
            <p:cNvSpPr/>
            <p:nvPr/>
          </p:nvSpPr>
          <p:spPr>
            <a:xfrm>
              <a:off x="4808099" y="2877253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91"/>
            <p:cNvSpPr/>
            <p:nvPr/>
          </p:nvSpPr>
          <p:spPr>
            <a:xfrm>
              <a:off x="4808099" y="2938397"/>
              <a:ext cx="301821" cy="63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91"/>
            <p:cNvSpPr/>
            <p:nvPr/>
          </p:nvSpPr>
          <p:spPr>
            <a:xfrm>
              <a:off x="4808099" y="326309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91"/>
            <p:cNvSpPr/>
            <p:nvPr/>
          </p:nvSpPr>
          <p:spPr>
            <a:xfrm>
              <a:off x="4808099" y="3326120"/>
              <a:ext cx="225407" cy="63"/>
            </a:xfrm>
            <a:custGeom>
              <a:avLst/>
              <a:gdLst/>
              <a:ahLst/>
              <a:cxnLst/>
              <a:rect l="l" t="t" r="r" b="b"/>
              <a:pathLst>
                <a:path w="3587" h="1" fill="none" extrusionOk="0">
                  <a:moveTo>
                    <a:pt x="0" y="1"/>
                  </a:moveTo>
                  <a:lnTo>
                    <a:pt x="35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91"/>
            <p:cNvSpPr/>
            <p:nvPr/>
          </p:nvSpPr>
          <p:spPr>
            <a:xfrm>
              <a:off x="4808099" y="3650814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1"/>
            <p:cNvSpPr/>
            <p:nvPr/>
          </p:nvSpPr>
          <p:spPr>
            <a:xfrm>
              <a:off x="4808099" y="3711957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1"/>
                  </a:moveTo>
                  <a:lnTo>
                    <a:pt x="577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1"/>
            <p:cNvSpPr/>
            <p:nvPr/>
          </p:nvSpPr>
          <p:spPr>
            <a:xfrm>
              <a:off x="5452877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91"/>
            <p:cNvSpPr/>
            <p:nvPr/>
          </p:nvSpPr>
          <p:spPr>
            <a:xfrm>
              <a:off x="5575941" y="3650814"/>
              <a:ext cx="89798" cy="89861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1"/>
            <p:cNvSpPr/>
            <p:nvPr/>
          </p:nvSpPr>
          <p:spPr>
            <a:xfrm>
              <a:off x="6378169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1"/>
            <p:cNvSpPr/>
            <p:nvPr/>
          </p:nvSpPr>
          <p:spPr>
            <a:xfrm>
              <a:off x="6494662" y="3650814"/>
              <a:ext cx="91746" cy="89861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1"/>
            <p:cNvSpPr/>
            <p:nvPr/>
          </p:nvSpPr>
          <p:spPr>
            <a:xfrm>
              <a:off x="6168020" y="2506749"/>
              <a:ext cx="341975" cy="341912"/>
            </a:xfrm>
            <a:custGeom>
              <a:avLst/>
              <a:gdLst/>
              <a:ahLst/>
              <a:cxnLst/>
              <a:rect l="l" t="t" r="r" b="b"/>
              <a:pathLst>
                <a:path w="5442" h="5441" fill="none" extrusionOk="0">
                  <a:moveTo>
                    <a:pt x="5442" y="2705"/>
                  </a:moveTo>
                  <a:cubicBezTo>
                    <a:pt x="5442" y="1216"/>
                    <a:pt x="4226" y="0"/>
                    <a:pt x="2736" y="0"/>
                  </a:cubicBezTo>
                  <a:cubicBezTo>
                    <a:pt x="1217" y="0"/>
                    <a:pt x="1" y="1216"/>
                    <a:pt x="1" y="2705"/>
                  </a:cubicBezTo>
                  <a:cubicBezTo>
                    <a:pt x="1" y="4225"/>
                    <a:pt x="1217" y="5441"/>
                    <a:pt x="2736" y="5441"/>
                  </a:cubicBezTo>
                  <a:cubicBezTo>
                    <a:pt x="4226" y="5441"/>
                    <a:pt x="5442" y="4225"/>
                    <a:pt x="5442" y="27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1"/>
            <p:cNvSpPr/>
            <p:nvPr/>
          </p:nvSpPr>
          <p:spPr>
            <a:xfrm>
              <a:off x="5539620" y="2101808"/>
              <a:ext cx="762186" cy="63"/>
            </a:xfrm>
            <a:custGeom>
              <a:avLst/>
              <a:gdLst/>
              <a:ahLst/>
              <a:cxnLst/>
              <a:rect l="l" t="t" r="r" b="b"/>
              <a:pathLst>
                <a:path w="12129" h="1" fill="none" extrusionOk="0">
                  <a:moveTo>
                    <a:pt x="1" y="0"/>
                  </a:moveTo>
                  <a:lnTo>
                    <a:pt x="1212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1"/>
            <p:cNvSpPr/>
            <p:nvPr/>
          </p:nvSpPr>
          <p:spPr>
            <a:xfrm>
              <a:off x="6279376" y="2595839"/>
              <a:ext cx="150124" cy="163731"/>
            </a:xfrm>
            <a:custGeom>
              <a:avLst/>
              <a:gdLst/>
              <a:ahLst/>
              <a:cxnLst/>
              <a:rect l="l" t="t" r="r" b="b"/>
              <a:pathLst>
                <a:path w="2372" h="2587" extrusionOk="0">
                  <a:moveTo>
                    <a:pt x="70" y="0"/>
                  </a:moveTo>
                  <a:cubicBezTo>
                    <a:pt x="31" y="0"/>
                    <a:pt x="0" y="43"/>
                    <a:pt x="0" y="86"/>
                  </a:cubicBezTo>
                  <a:lnTo>
                    <a:pt x="0" y="2488"/>
                  </a:lnTo>
                  <a:cubicBezTo>
                    <a:pt x="0" y="2537"/>
                    <a:pt x="41" y="2587"/>
                    <a:pt x="89" y="2587"/>
                  </a:cubicBezTo>
                  <a:cubicBezTo>
                    <a:pt x="100" y="2587"/>
                    <a:pt x="111" y="2584"/>
                    <a:pt x="122" y="2579"/>
                  </a:cubicBezTo>
                  <a:lnTo>
                    <a:pt x="2310" y="1363"/>
                  </a:lnTo>
                  <a:cubicBezTo>
                    <a:pt x="2371" y="1332"/>
                    <a:pt x="2371" y="1241"/>
                    <a:pt x="2310" y="1211"/>
                  </a:cubicBezTo>
                  <a:lnTo>
                    <a:pt x="122" y="25"/>
                  </a:lnTo>
                  <a:cubicBezTo>
                    <a:pt x="104" y="8"/>
                    <a:pt x="86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1"/>
            <p:cNvSpPr/>
            <p:nvPr/>
          </p:nvSpPr>
          <p:spPr>
            <a:xfrm>
              <a:off x="4596475" y="2052561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1"/>
            <p:cNvSpPr/>
            <p:nvPr/>
          </p:nvSpPr>
          <p:spPr>
            <a:xfrm>
              <a:off x="4596475" y="24460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1"/>
            <p:cNvSpPr/>
            <p:nvPr/>
          </p:nvSpPr>
          <p:spPr>
            <a:xfrm>
              <a:off x="4596475" y="28328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1"/>
            <p:cNvSpPr/>
            <p:nvPr/>
          </p:nvSpPr>
          <p:spPr>
            <a:xfrm>
              <a:off x="4596475" y="3219624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1"/>
            <p:cNvSpPr/>
            <p:nvPr/>
          </p:nvSpPr>
          <p:spPr>
            <a:xfrm>
              <a:off x="4596475" y="360638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6" name="Google Shape;1446;p91"/>
          <p:cNvSpPr txBox="1">
            <a:spLocks noGrp="1"/>
          </p:cNvSpPr>
          <p:nvPr>
            <p:ph type="title"/>
          </p:nvPr>
        </p:nvSpPr>
        <p:spPr>
          <a:xfrm>
            <a:off x="701975" y="1488325"/>
            <a:ext cx="36027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dirty="0"/>
          </a:p>
        </p:txBody>
      </p:sp>
      <p:sp>
        <p:nvSpPr>
          <p:cNvPr id="1447" name="Google Shape;1447;p91"/>
          <p:cNvSpPr txBox="1">
            <a:spLocks noGrp="1"/>
          </p:cNvSpPr>
          <p:nvPr>
            <p:ph type="body" idx="1"/>
          </p:nvPr>
        </p:nvSpPr>
        <p:spPr>
          <a:xfrm>
            <a:off x="701975" y="2077825"/>
            <a:ext cx="3602700" cy="17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era digital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Dari smartphone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merevolusi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tugas-tugas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48" name="Google Shape;1448;p91"/>
          <p:cNvGrpSpPr/>
          <p:nvPr/>
        </p:nvGrpSpPr>
        <p:grpSpPr>
          <a:xfrm>
            <a:off x="4765900" y="1319675"/>
            <a:ext cx="2863019" cy="2707636"/>
            <a:chOff x="4474850" y="1409325"/>
            <a:chExt cx="2863019" cy="2707636"/>
          </a:xfrm>
        </p:grpSpPr>
        <p:sp>
          <p:nvSpPr>
            <p:cNvPr id="1449" name="Google Shape;1449;p91"/>
            <p:cNvSpPr/>
            <p:nvPr/>
          </p:nvSpPr>
          <p:spPr>
            <a:xfrm>
              <a:off x="4474850" y="1409325"/>
              <a:ext cx="2859900" cy="2707500"/>
            </a:xfrm>
            <a:prstGeom prst="roundRect">
              <a:avLst>
                <a:gd name="adj" fmla="val 485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1"/>
            <p:cNvSpPr/>
            <p:nvPr/>
          </p:nvSpPr>
          <p:spPr>
            <a:xfrm>
              <a:off x="5452870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1"/>
            <p:cNvSpPr/>
            <p:nvPr/>
          </p:nvSpPr>
          <p:spPr>
            <a:xfrm>
              <a:off x="6378162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1"/>
            <p:cNvSpPr/>
            <p:nvPr/>
          </p:nvSpPr>
          <p:spPr>
            <a:xfrm>
              <a:off x="5452100" y="2016250"/>
              <a:ext cx="1764900" cy="1457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1"/>
            <p:cNvSpPr/>
            <p:nvPr/>
          </p:nvSpPr>
          <p:spPr>
            <a:xfrm>
              <a:off x="4475739" y="1675816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1"/>
            <p:cNvSpPr/>
            <p:nvPr/>
          </p:nvSpPr>
          <p:spPr>
            <a:xfrm>
              <a:off x="4475739" y="1939429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1"/>
            <p:cNvSpPr/>
            <p:nvPr/>
          </p:nvSpPr>
          <p:spPr>
            <a:xfrm>
              <a:off x="4597962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1"/>
            <p:cNvSpPr/>
            <p:nvPr/>
          </p:nvSpPr>
          <p:spPr>
            <a:xfrm>
              <a:off x="4704916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1"/>
            <p:cNvSpPr/>
            <p:nvPr/>
          </p:nvSpPr>
          <p:spPr>
            <a:xfrm>
              <a:off x="4813818" y="1521103"/>
              <a:ext cx="47821" cy="47821"/>
            </a:xfrm>
            <a:custGeom>
              <a:avLst/>
              <a:gdLst/>
              <a:ahLst/>
              <a:cxnLst/>
              <a:rect l="l" t="t" r="r" b="b"/>
              <a:pathLst>
                <a:path w="761" h="761" fill="none" extrusionOk="0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1"/>
            <p:cNvSpPr/>
            <p:nvPr/>
          </p:nvSpPr>
          <p:spPr>
            <a:xfrm>
              <a:off x="4603681" y="1807654"/>
              <a:ext cx="340090" cy="63"/>
            </a:xfrm>
            <a:custGeom>
              <a:avLst/>
              <a:gdLst/>
              <a:ahLst/>
              <a:cxnLst/>
              <a:rect l="l" t="t" r="r" b="b"/>
              <a:pathLst>
                <a:path w="5412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1"/>
            <p:cNvSpPr/>
            <p:nvPr/>
          </p:nvSpPr>
          <p:spPr>
            <a:xfrm>
              <a:off x="5117523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1"/>
            <p:cNvSpPr/>
            <p:nvPr/>
          </p:nvSpPr>
          <p:spPr>
            <a:xfrm>
              <a:off x="5629418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1"/>
            <p:cNvSpPr/>
            <p:nvPr/>
          </p:nvSpPr>
          <p:spPr>
            <a:xfrm>
              <a:off x="6141313" y="1807654"/>
              <a:ext cx="340027" cy="63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1"/>
            <p:cNvSpPr/>
            <p:nvPr/>
          </p:nvSpPr>
          <p:spPr>
            <a:xfrm>
              <a:off x="5377304" y="1939429"/>
              <a:ext cx="0" cy="2177532"/>
            </a:xfrm>
            <a:custGeom>
              <a:avLst/>
              <a:gdLst/>
              <a:ahLst/>
              <a:cxnLst/>
              <a:rect l="l" t="t" r="r" b="b"/>
              <a:pathLst>
                <a:path h="34652" fill="none" extrusionOk="0">
                  <a:moveTo>
                    <a:pt x="0" y="1"/>
                  </a:moveTo>
                  <a:lnTo>
                    <a:pt x="0" y="3465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1"/>
            <p:cNvSpPr/>
            <p:nvPr/>
          </p:nvSpPr>
          <p:spPr>
            <a:xfrm>
              <a:off x="4475739" y="2327152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1"/>
                  </a:moveTo>
                  <a:lnTo>
                    <a:pt x="1434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1"/>
            <p:cNvSpPr/>
            <p:nvPr/>
          </p:nvSpPr>
          <p:spPr>
            <a:xfrm>
              <a:off x="4475739" y="271493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1"/>
            <p:cNvSpPr/>
            <p:nvPr/>
          </p:nvSpPr>
          <p:spPr>
            <a:xfrm>
              <a:off x="4475739" y="3100775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1"/>
            <p:cNvSpPr/>
            <p:nvPr/>
          </p:nvSpPr>
          <p:spPr>
            <a:xfrm>
              <a:off x="4475739" y="348849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1"/>
            <p:cNvSpPr/>
            <p:nvPr/>
          </p:nvSpPr>
          <p:spPr>
            <a:xfrm>
              <a:off x="4475739" y="3874336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1"/>
            <p:cNvSpPr/>
            <p:nvPr/>
          </p:nvSpPr>
          <p:spPr>
            <a:xfrm>
              <a:off x="4808099" y="2101808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1"/>
            <p:cNvSpPr/>
            <p:nvPr/>
          </p:nvSpPr>
          <p:spPr>
            <a:xfrm>
              <a:off x="4808099" y="2164836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1"/>
            <p:cNvSpPr/>
            <p:nvPr/>
          </p:nvSpPr>
          <p:spPr>
            <a:xfrm>
              <a:off x="4808099" y="248953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1"/>
            <p:cNvSpPr/>
            <p:nvPr/>
          </p:nvSpPr>
          <p:spPr>
            <a:xfrm>
              <a:off x="4808099" y="2552559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1"/>
            <p:cNvSpPr/>
            <p:nvPr/>
          </p:nvSpPr>
          <p:spPr>
            <a:xfrm>
              <a:off x="4808099" y="2877253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91"/>
            <p:cNvSpPr/>
            <p:nvPr/>
          </p:nvSpPr>
          <p:spPr>
            <a:xfrm>
              <a:off x="4808099" y="2938397"/>
              <a:ext cx="301821" cy="63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91"/>
            <p:cNvSpPr/>
            <p:nvPr/>
          </p:nvSpPr>
          <p:spPr>
            <a:xfrm>
              <a:off x="4808099" y="326309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1"/>
            <p:cNvSpPr/>
            <p:nvPr/>
          </p:nvSpPr>
          <p:spPr>
            <a:xfrm>
              <a:off x="4808099" y="3326120"/>
              <a:ext cx="225407" cy="63"/>
            </a:xfrm>
            <a:custGeom>
              <a:avLst/>
              <a:gdLst/>
              <a:ahLst/>
              <a:cxnLst/>
              <a:rect l="l" t="t" r="r" b="b"/>
              <a:pathLst>
                <a:path w="3587" h="1" fill="none" extrusionOk="0">
                  <a:moveTo>
                    <a:pt x="0" y="1"/>
                  </a:moveTo>
                  <a:lnTo>
                    <a:pt x="35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1"/>
            <p:cNvSpPr/>
            <p:nvPr/>
          </p:nvSpPr>
          <p:spPr>
            <a:xfrm>
              <a:off x="4808099" y="3650814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1"/>
            <p:cNvSpPr/>
            <p:nvPr/>
          </p:nvSpPr>
          <p:spPr>
            <a:xfrm>
              <a:off x="4808099" y="3711957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1"/>
                  </a:moveTo>
                  <a:lnTo>
                    <a:pt x="577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1"/>
            <p:cNvSpPr/>
            <p:nvPr/>
          </p:nvSpPr>
          <p:spPr>
            <a:xfrm>
              <a:off x="5452877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1"/>
            <p:cNvSpPr/>
            <p:nvPr/>
          </p:nvSpPr>
          <p:spPr>
            <a:xfrm>
              <a:off x="5575941" y="3650814"/>
              <a:ext cx="89798" cy="89861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1"/>
            <p:cNvSpPr/>
            <p:nvPr/>
          </p:nvSpPr>
          <p:spPr>
            <a:xfrm>
              <a:off x="6378169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1"/>
            <p:cNvSpPr/>
            <p:nvPr/>
          </p:nvSpPr>
          <p:spPr>
            <a:xfrm>
              <a:off x="6494662" y="3650814"/>
              <a:ext cx="91746" cy="89861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1"/>
            <p:cNvSpPr/>
            <p:nvPr/>
          </p:nvSpPr>
          <p:spPr>
            <a:xfrm>
              <a:off x="6168020" y="2506749"/>
              <a:ext cx="341975" cy="341912"/>
            </a:xfrm>
            <a:custGeom>
              <a:avLst/>
              <a:gdLst/>
              <a:ahLst/>
              <a:cxnLst/>
              <a:rect l="l" t="t" r="r" b="b"/>
              <a:pathLst>
                <a:path w="5442" h="5441" fill="none" extrusionOk="0">
                  <a:moveTo>
                    <a:pt x="5442" y="2705"/>
                  </a:moveTo>
                  <a:cubicBezTo>
                    <a:pt x="5442" y="1216"/>
                    <a:pt x="4226" y="0"/>
                    <a:pt x="2736" y="0"/>
                  </a:cubicBezTo>
                  <a:cubicBezTo>
                    <a:pt x="1217" y="0"/>
                    <a:pt x="1" y="1216"/>
                    <a:pt x="1" y="2705"/>
                  </a:cubicBezTo>
                  <a:cubicBezTo>
                    <a:pt x="1" y="4225"/>
                    <a:pt x="1217" y="5441"/>
                    <a:pt x="2736" y="5441"/>
                  </a:cubicBezTo>
                  <a:cubicBezTo>
                    <a:pt x="4226" y="5441"/>
                    <a:pt x="5442" y="4225"/>
                    <a:pt x="5442" y="27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1"/>
            <p:cNvSpPr/>
            <p:nvPr/>
          </p:nvSpPr>
          <p:spPr>
            <a:xfrm>
              <a:off x="5539620" y="2101808"/>
              <a:ext cx="762186" cy="63"/>
            </a:xfrm>
            <a:custGeom>
              <a:avLst/>
              <a:gdLst/>
              <a:ahLst/>
              <a:cxnLst/>
              <a:rect l="l" t="t" r="r" b="b"/>
              <a:pathLst>
                <a:path w="12129" h="1" fill="none" extrusionOk="0">
                  <a:moveTo>
                    <a:pt x="1" y="0"/>
                  </a:moveTo>
                  <a:lnTo>
                    <a:pt x="1212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1"/>
            <p:cNvSpPr/>
            <p:nvPr/>
          </p:nvSpPr>
          <p:spPr>
            <a:xfrm>
              <a:off x="6279376" y="2595839"/>
              <a:ext cx="150124" cy="163731"/>
            </a:xfrm>
            <a:custGeom>
              <a:avLst/>
              <a:gdLst/>
              <a:ahLst/>
              <a:cxnLst/>
              <a:rect l="l" t="t" r="r" b="b"/>
              <a:pathLst>
                <a:path w="2372" h="2587" extrusionOk="0">
                  <a:moveTo>
                    <a:pt x="70" y="0"/>
                  </a:moveTo>
                  <a:cubicBezTo>
                    <a:pt x="31" y="0"/>
                    <a:pt x="0" y="43"/>
                    <a:pt x="0" y="86"/>
                  </a:cubicBezTo>
                  <a:lnTo>
                    <a:pt x="0" y="2488"/>
                  </a:lnTo>
                  <a:cubicBezTo>
                    <a:pt x="0" y="2537"/>
                    <a:pt x="41" y="2587"/>
                    <a:pt x="89" y="2587"/>
                  </a:cubicBezTo>
                  <a:cubicBezTo>
                    <a:pt x="100" y="2587"/>
                    <a:pt x="111" y="2584"/>
                    <a:pt x="122" y="2579"/>
                  </a:cubicBezTo>
                  <a:lnTo>
                    <a:pt x="2310" y="1363"/>
                  </a:lnTo>
                  <a:cubicBezTo>
                    <a:pt x="2371" y="1332"/>
                    <a:pt x="2371" y="1241"/>
                    <a:pt x="2310" y="1211"/>
                  </a:cubicBezTo>
                  <a:lnTo>
                    <a:pt x="122" y="25"/>
                  </a:lnTo>
                  <a:cubicBezTo>
                    <a:pt x="104" y="8"/>
                    <a:pt x="86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1"/>
            <p:cNvSpPr/>
            <p:nvPr/>
          </p:nvSpPr>
          <p:spPr>
            <a:xfrm>
              <a:off x="4596475" y="2052561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1"/>
            <p:cNvSpPr/>
            <p:nvPr/>
          </p:nvSpPr>
          <p:spPr>
            <a:xfrm>
              <a:off x="4596475" y="24460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1"/>
            <p:cNvSpPr/>
            <p:nvPr/>
          </p:nvSpPr>
          <p:spPr>
            <a:xfrm>
              <a:off x="4596475" y="28328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1"/>
            <p:cNvSpPr/>
            <p:nvPr/>
          </p:nvSpPr>
          <p:spPr>
            <a:xfrm>
              <a:off x="4596475" y="3219624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1"/>
            <p:cNvSpPr/>
            <p:nvPr/>
          </p:nvSpPr>
          <p:spPr>
            <a:xfrm>
              <a:off x="4596475" y="360638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" name="Google Shape;1494;p92"/>
          <p:cNvPicPr preferRelativeResize="0"/>
          <p:nvPr/>
        </p:nvPicPr>
        <p:blipFill rotWithShape="1">
          <a:blip r:embed="rId3">
            <a:alphaModFix/>
          </a:blip>
          <a:srcRect r="6603"/>
          <a:stretch/>
        </p:blipFill>
        <p:spPr>
          <a:xfrm>
            <a:off x="539500" y="1547150"/>
            <a:ext cx="4035600" cy="2879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5" name="Google Shape;1495;p92"/>
          <p:cNvSpPr txBox="1">
            <a:spLocks noGrp="1"/>
          </p:cNvSpPr>
          <p:nvPr>
            <p:ph type="title"/>
          </p:nvPr>
        </p:nvSpPr>
        <p:spPr>
          <a:xfrm>
            <a:off x="5128006" y="1802863"/>
            <a:ext cx="3483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Maksud </a:t>
            </a:r>
            <a:br>
              <a:rPr lang="en" dirty="0" smtClean="0"/>
            </a:br>
            <a:r>
              <a:rPr lang="en" dirty="0" smtClean="0"/>
              <a:t>Dan </a:t>
            </a:r>
            <a:br>
              <a:rPr lang="en" dirty="0" smtClean="0"/>
            </a:br>
            <a:r>
              <a:rPr lang="en" dirty="0" smtClean="0"/>
              <a:t>Tujuan</a:t>
            </a:r>
            <a:endParaRPr dirty="0"/>
          </a:p>
        </p:txBody>
      </p:sp>
      <p:sp>
        <p:nvSpPr>
          <p:cNvPr id="1496" name="Google Shape;1496;p92"/>
          <p:cNvSpPr txBox="1">
            <a:spLocks noGrp="1"/>
          </p:cNvSpPr>
          <p:nvPr>
            <p:ph type="body" idx="1"/>
          </p:nvPr>
        </p:nvSpPr>
        <p:spPr>
          <a:xfrm>
            <a:off x="5128006" y="2941438"/>
            <a:ext cx="34839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/>
            <a:r>
              <a:rPr lang="en-US" sz="1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sz="1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/>
            <a:r>
              <a:rPr lang="en-US" sz="1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1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mengeksplorasi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solusi-solusi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strategi-strategi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tantangan-tantangan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93"/>
          <p:cNvSpPr txBox="1">
            <a:spLocks noGrp="1"/>
          </p:cNvSpPr>
          <p:nvPr>
            <p:ph type="title"/>
          </p:nvPr>
        </p:nvSpPr>
        <p:spPr>
          <a:xfrm>
            <a:off x="1107400" y="1236384"/>
            <a:ext cx="29142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Metode Penelitian</a:t>
            </a:r>
            <a:endParaRPr sz="4000" dirty="0"/>
          </a:p>
        </p:txBody>
      </p:sp>
      <p:sp>
        <p:nvSpPr>
          <p:cNvPr id="1502" name="Google Shape;1502;p93"/>
          <p:cNvSpPr txBox="1">
            <a:spLocks noGrp="1"/>
          </p:cNvSpPr>
          <p:nvPr>
            <p:ph type="body" idx="1"/>
          </p:nvPr>
        </p:nvSpPr>
        <p:spPr>
          <a:xfrm>
            <a:off x="1052752" y="2273254"/>
            <a:ext cx="2848200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Android, iOS,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Phone.</a:t>
            </a:r>
          </a:p>
          <a:p>
            <a:pPr algn="l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kelemahan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3" name="Google Shape;1503;p93"/>
          <p:cNvGrpSpPr/>
          <p:nvPr/>
        </p:nvGrpSpPr>
        <p:grpSpPr>
          <a:xfrm>
            <a:off x="4718778" y="843676"/>
            <a:ext cx="3772269" cy="3061920"/>
            <a:chOff x="4718778" y="843676"/>
            <a:chExt cx="3772269" cy="3061920"/>
          </a:xfrm>
        </p:grpSpPr>
        <p:grpSp>
          <p:nvGrpSpPr>
            <p:cNvPr id="1504" name="Google Shape;1504;p93"/>
            <p:cNvGrpSpPr/>
            <p:nvPr/>
          </p:nvGrpSpPr>
          <p:grpSpPr>
            <a:xfrm>
              <a:off x="6356988" y="1415549"/>
              <a:ext cx="2134059" cy="2312387"/>
              <a:chOff x="7220188" y="1507448"/>
              <a:chExt cx="2134059" cy="2312387"/>
            </a:xfrm>
          </p:grpSpPr>
          <p:sp>
            <p:nvSpPr>
              <p:cNvPr id="1505" name="Google Shape;1505;p93"/>
              <p:cNvSpPr/>
              <p:nvPr/>
            </p:nvSpPr>
            <p:spPr>
              <a:xfrm>
                <a:off x="7220188" y="1507448"/>
                <a:ext cx="2134059" cy="2312387"/>
              </a:xfrm>
              <a:custGeom>
                <a:avLst/>
                <a:gdLst/>
                <a:ahLst/>
                <a:cxnLst/>
                <a:rect l="l" t="t" r="r" b="b"/>
                <a:pathLst>
                  <a:path w="33831" h="36658" extrusionOk="0">
                    <a:moveTo>
                      <a:pt x="32037" y="36657"/>
                    </a:moveTo>
                    <a:lnTo>
                      <a:pt x="1793" y="36657"/>
                    </a:lnTo>
                    <a:cubicBezTo>
                      <a:pt x="790" y="36657"/>
                      <a:pt x="0" y="35867"/>
                      <a:pt x="0" y="34864"/>
                    </a:cubicBezTo>
                    <a:lnTo>
                      <a:pt x="0" y="1793"/>
                    </a:lnTo>
                    <a:cubicBezTo>
                      <a:pt x="0" y="790"/>
                      <a:pt x="790" y="0"/>
                      <a:pt x="1793" y="0"/>
                    </a:cubicBezTo>
                    <a:lnTo>
                      <a:pt x="32037" y="0"/>
                    </a:lnTo>
                    <a:cubicBezTo>
                      <a:pt x="33040" y="0"/>
                      <a:pt x="33830" y="790"/>
                      <a:pt x="33830" y="1793"/>
                    </a:cubicBezTo>
                    <a:lnTo>
                      <a:pt x="33830" y="34864"/>
                    </a:lnTo>
                    <a:cubicBezTo>
                      <a:pt x="33830" y="35867"/>
                      <a:pt x="33040" y="36657"/>
                      <a:pt x="32037" y="366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93"/>
              <p:cNvSpPr/>
              <p:nvPr/>
            </p:nvSpPr>
            <p:spPr>
              <a:xfrm>
                <a:off x="7220188" y="1885108"/>
                <a:ext cx="2126395" cy="63"/>
              </a:xfrm>
              <a:custGeom>
                <a:avLst/>
                <a:gdLst/>
                <a:ahLst/>
                <a:cxnLst/>
                <a:rect l="l" t="t" r="r" b="b"/>
                <a:pathLst>
                  <a:path w="33709" h="1" fill="none" extrusionOk="0">
                    <a:moveTo>
                      <a:pt x="0" y="1"/>
                    </a:moveTo>
                    <a:lnTo>
                      <a:pt x="33709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93"/>
              <p:cNvSpPr/>
              <p:nvPr/>
            </p:nvSpPr>
            <p:spPr>
              <a:xfrm>
                <a:off x="7363946" y="1647360"/>
                <a:ext cx="86358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93"/>
              <p:cNvSpPr/>
              <p:nvPr/>
            </p:nvSpPr>
            <p:spPr>
              <a:xfrm>
                <a:off x="7530793" y="1647360"/>
                <a:ext cx="88250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93"/>
              <p:cNvSpPr/>
              <p:nvPr/>
            </p:nvSpPr>
            <p:spPr>
              <a:xfrm>
                <a:off x="7699468" y="1647360"/>
                <a:ext cx="88313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93"/>
              <p:cNvSpPr/>
              <p:nvPr/>
            </p:nvSpPr>
            <p:spPr>
              <a:xfrm>
                <a:off x="7362054" y="2289703"/>
                <a:ext cx="1861834" cy="37779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93"/>
              <p:cNvSpPr/>
              <p:nvPr/>
            </p:nvSpPr>
            <p:spPr>
              <a:xfrm>
                <a:off x="7362054" y="2763308"/>
                <a:ext cx="1861834" cy="375836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58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885"/>
                    </a:cubicBezTo>
                    <a:lnTo>
                      <a:pt x="0" y="4073"/>
                    </a:lnTo>
                    <a:cubicBezTo>
                      <a:pt x="0" y="5107"/>
                      <a:pt x="851" y="5958"/>
                      <a:pt x="1915" y="5958"/>
                    </a:cubicBezTo>
                    <a:lnTo>
                      <a:pt x="27600" y="5958"/>
                    </a:lnTo>
                    <a:cubicBezTo>
                      <a:pt x="28663" y="5958"/>
                      <a:pt x="29515" y="5107"/>
                      <a:pt x="29515" y="4073"/>
                    </a:cubicBezTo>
                    <a:lnTo>
                      <a:pt x="29515" y="188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93"/>
              <p:cNvSpPr/>
              <p:nvPr/>
            </p:nvSpPr>
            <p:spPr>
              <a:xfrm>
                <a:off x="7362054" y="3234957"/>
                <a:ext cx="1861834" cy="37779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2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2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3" name="Google Shape;1513;p93"/>
            <p:cNvGrpSpPr/>
            <p:nvPr/>
          </p:nvGrpSpPr>
          <p:grpSpPr>
            <a:xfrm>
              <a:off x="4718778" y="1415532"/>
              <a:ext cx="2134091" cy="2312421"/>
              <a:chOff x="4832228" y="1507448"/>
              <a:chExt cx="2134091" cy="2312421"/>
            </a:xfrm>
          </p:grpSpPr>
          <p:sp>
            <p:nvSpPr>
              <p:cNvPr id="1514" name="Google Shape;1514;p93"/>
              <p:cNvSpPr/>
              <p:nvPr/>
            </p:nvSpPr>
            <p:spPr>
              <a:xfrm>
                <a:off x="4832228" y="1507448"/>
                <a:ext cx="2134091" cy="2312421"/>
              </a:xfrm>
              <a:custGeom>
                <a:avLst/>
                <a:gdLst/>
                <a:ahLst/>
                <a:cxnLst/>
                <a:rect l="l" t="t" r="r" b="b"/>
                <a:pathLst>
                  <a:path w="33831" h="36658" extrusionOk="0">
                    <a:moveTo>
                      <a:pt x="32037" y="36657"/>
                    </a:moveTo>
                    <a:lnTo>
                      <a:pt x="1793" y="36657"/>
                    </a:lnTo>
                    <a:cubicBezTo>
                      <a:pt x="790" y="36657"/>
                      <a:pt x="0" y="35867"/>
                      <a:pt x="0" y="34864"/>
                    </a:cubicBezTo>
                    <a:lnTo>
                      <a:pt x="0" y="1793"/>
                    </a:lnTo>
                    <a:cubicBezTo>
                      <a:pt x="0" y="790"/>
                      <a:pt x="790" y="0"/>
                      <a:pt x="1793" y="0"/>
                    </a:cubicBezTo>
                    <a:lnTo>
                      <a:pt x="32037" y="0"/>
                    </a:lnTo>
                    <a:cubicBezTo>
                      <a:pt x="33040" y="0"/>
                      <a:pt x="33830" y="790"/>
                      <a:pt x="33830" y="1793"/>
                    </a:cubicBezTo>
                    <a:lnTo>
                      <a:pt x="33830" y="34864"/>
                    </a:lnTo>
                    <a:cubicBezTo>
                      <a:pt x="33830" y="35867"/>
                      <a:pt x="33040" y="36657"/>
                      <a:pt x="32037" y="366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0025" scaled="0"/>
              </a:gra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93"/>
              <p:cNvSpPr/>
              <p:nvPr/>
            </p:nvSpPr>
            <p:spPr>
              <a:xfrm>
                <a:off x="4832228" y="1885108"/>
                <a:ext cx="2126395" cy="63"/>
              </a:xfrm>
              <a:custGeom>
                <a:avLst/>
                <a:gdLst/>
                <a:ahLst/>
                <a:cxnLst/>
                <a:rect l="l" t="t" r="r" b="b"/>
                <a:pathLst>
                  <a:path w="33709" h="1" fill="none" extrusionOk="0">
                    <a:moveTo>
                      <a:pt x="0" y="1"/>
                    </a:moveTo>
                    <a:lnTo>
                      <a:pt x="33709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93"/>
              <p:cNvSpPr/>
              <p:nvPr/>
            </p:nvSpPr>
            <p:spPr>
              <a:xfrm>
                <a:off x="4975986" y="1647360"/>
                <a:ext cx="86358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93"/>
              <p:cNvSpPr/>
              <p:nvPr/>
            </p:nvSpPr>
            <p:spPr>
              <a:xfrm>
                <a:off x="5142833" y="1647360"/>
                <a:ext cx="88250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93"/>
              <p:cNvSpPr/>
              <p:nvPr/>
            </p:nvSpPr>
            <p:spPr>
              <a:xfrm>
                <a:off x="5311508" y="1647360"/>
                <a:ext cx="88313" cy="86358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93"/>
              <p:cNvSpPr/>
              <p:nvPr/>
            </p:nvSpPr>
            <p:spPr>
              <a:xfrm>
                <a:off x="4974094" y="2289703"/>
                <a:ext cx="1861834" cy="37779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93"/>
              <p:cNvSpPr/>
              <p:nvPr/>
            </p:nvSpPr>
            <p:spPr>
              <a:xfrm>
                <a:off x="5066128" y="2360668"/>
                <a:ext cx="245448" cy="245448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93"/>
              <p:cNvSpPr/>
              <p:nvPr/>
            </p:nvSpPr>
            <p:spPr>
              <a:xfrm>
                <a:off x="5127441" y="2412394"/>
                <a:ext cx="120863" cy="124711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77" extrusionOk="0">
                    <a:moveTo>
                      <a:pt x="1916" y="197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44"/>
                      <a:pt x="1247" y="1"/>
                      <a:pt x="974" y="1"/>
                    </a:cubicBezTo>
                    <a:cubicBezTo>
                      <a:pt x="670" y="1"/>
                      <a:pt x="457" y="244"/>
                      <a:pt x="457" y="517"/>
                    </a:cubicBezTo>
                    <a:cubicBezTo>
                      <a:pt x="457" y="700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7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93"/>
              <p:cNvSpPr/>
              <p:nvPr/>
            </p:nvSpPr>
            <p:spPr>
              <a:xfrm>
                <a:off x="5413130" y="2479511"/>
                <a:ext cx="98368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" fill="none" extrusionOk="0">
                    <a:moveTo>
                      <a:pt x="1" y="1"/>
                    </a:moveTo>
                    <a:lnTo>
                      <a:pt x="15594" y="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93"/>
              <p:cNvSpPr/>
              <p:nvPr/>
            </p:nvSpPr>
            <p:spPr>
              <a:xfrm>
                <a:off x="4974094" y="2763308"/>
                <a:ext cx="1861834" cy="375836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58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885"/>
                    </a:cubicBezTo>
                    <a:lnTo>
                      <a:pt x="0" y="4073"/>
                    </a:lnTo>
                    <a:cubicBezTo>
                      <a:pt x="0" y="5107"/>
                      <a:pt x="851" y="5958"/>
                      <a:pt x="1915" y="5958"/>
                    </a:cubicBezTo>
                    <a:lnTo>
                      <a:pt x="27600" y="5958"/>
                    </a:lnTo>
                    <a:cubicBezTo>
                      <a:pt x="28663" y="5958"/>
                      <a:pt x="29515" y="5107"/>
                      <a:pt x="29515" y="4073"/>
                    </a:cubicBezTo>
                    <a:lnTo>
                      <a:pt x="29515" y="188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93"/>
              <p:cNvSpPr/>
              <p:nvPr/>
            </p:nvSpPr>
            <p:spPr>
              <a:xfrm>
                <a:off x="5066128" y="2832317"/>
                <a:ext cx="245448" cy="245448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6"/>
                    </a:cubicBezTo>
                    <a:cubicBezTo>
                      <a:pt x="0" y="3040"/>
                      <a:pt x="851" y="3891"/>
                      <a:pt x="1946" y="3891"/>
                    </a:cubicBezTo>
                    <a:cubicBezTo>
                      <a:pt x="3009" y="3891"/>
                      <a:pt x="3891" y="3040"/>
                      <a:pt x="3891" y="1946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93"/>
              <p:cNvSpPr/>
              <p:nvPr/>
            </p:nvSpPr>
            <p:spPr>
              <a:xfrm>
                <a:off x="5127441" y="2885998"/>
                <a:ext cx="120863" cy="12275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6" extrusionOk="0">
                    <a:moveTo>
                      <a:pt x="1916" y="1946"/>
                    </a:moveTo>
                    <a:cubicBezTo>
                      <a:pt x="1916" y="1520"/>
                      <a:pt x="1612" y="1064"/>
                      <a:pt x="1247" y="912"/>
                    </a:cubicBezTo>
                    <a:cubicBezTo>
                      <a:pt x="1369" y="821"/>
                      <a:pt x="1460" y="669"/>
                      <a:pt x="1460" y="487"/>
                    </a:cubicBezTo>
                    <a:cubicBezTo>
                      <a:pt x="1460" y="213"/>
                      <a:pt x="1247" y="0"/>
                      <a:pt x="974" y="0"/>
                    </a:cubicBezTo>
                    <a:cubicBezTo>
                      <a:pt x="670" y="0"/>
                      <a:pt x="457" y="213"/>
                      <a:pt x="457" y="487"/>
                    </a:cubicBezTo>
                    <a:cubicBezTo>
                      <a:pt x="457" y="669"/>
                      <a:pt x="548" y="821"/>
                      <a:pt x="700" y="912"/>
                    </a:cubicBezTo>
                    <a:cubicBezTo>
                      <a:pt x="305" y="1064"/>
                      <a:pt x="1" y="1520"/>
                      <a:pt x="1" y="194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93"/>
              <p:cNvSpPr/>
              <p:nvPr/>
            </p:nvSpPr>
            <p:spPr>
              <a:xfrm>
                <a:off x="5413130" y="2951160"/>
                <a:ext cx="1190779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" fill="none" extrusionOk="0">
                    <a:moveTo>
                      <a:pt x="1" y="1"/>
                    </a:moveTo>
                    <a:lnTo>
                      <a:pt x="18877" y="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93"/>
              <p:cNvSpPr/>
              <p:nvPr/>
            </p:nvSpPr>
            <p:spPr>
              <a:xfrm>
                <a:off x="4974094" y="3234957"/>
                <a:ext cx="1861834" cy="37779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2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2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93"/>
              <p:cNvSpPr/>
              <p:nvPr/>
            </p:nvSpPr>
            <p:spPr>
              <a:xfrm>
                <a:off x="5066128" y="3305922"/>
                <a:ext cx="245448" cy="245448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51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51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93"/>
              <p:cNvSpPr/>
              <p:nvPr/>
            </p:nvSpPr>
            <p:spPr>
              <a:xfrm>
                <a:off x="5127441" y="3357647"/>
                <a:ext cx="120863" cy="122819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7" extrusionOk="0">
                    <a:moveTo>
                      <a:pt x="1916" y="194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14"/>
                      <a:pt x="1247" y="1"/>
                      <a:pt x="974" y="1"/>
                    </a:cubicBezTo>
                    <a:cubicBezTo>
                      <a:pt x="670" y="1"/>
                      <a:pt x="457" y="214"/>
                      <a:pt x="457" y="517"/>
                    </a:cubicBezTo>
                    <a:cubicBezTo>
                      <a:pt x="457" y="669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4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93"/>
              <p:cNvSpPr/>
              <p:nvPr/>
            </p:nvSpPr>
            <p:spPr>
              <a:xfrm>
                <a:off x="5413130" y="3422872"/>
                <a:ext cx="699946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1" fill="none" extrusionOk="0">
                    <a:moveTo>
                      <a:pt x="1" y="0"/>
                    </a:moveTo>
                    <a:lnTo>
                      <a:pt x="11095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1" name="Google Shape;1531;p93"/>
            <p:cNvGrpSpPr/>
            <p:nvPr/>
          </p:nvGrpSpPr>
          <p:grpSpPr>
            <a:xfrm>
              <a:off x="5310741" y="1087438"/>
              <a:ext cx="2600758" cy="2818159"/>
              <a:chOff x="5282416" y="1254625"/>
              <a:chExt cx="2600758" cy="2818159"/>
            </a:xfrm>
          </p:grpSpPr>
          <p:sp>
            <p:nvSpPr>
              <p:cNvPr id="1532" name="Google Shape;1532;p93"/>
              <p:cNvSpPr/>
              <p:nvPr/>
            </p:nvSpPr>
            <p:spPr>
              <a:xfrm>
                <a:off x="5282416" y="1254700"/>
                <a:ext cx="2600758" cy="2818084"/>
              </a:xfrm>
              <a:custGeom>
                <a:avLst/>
                <a:gdLst/>
                <a:ahLst/>
                <a:cxnLst/>
                <a:rect l="l" t="t" r="r" b="b"/>
                <a:pathLst>
                  <a:path w="33831" h="36658" extrusionOk="0">
                    <a:moveTo>
                      <a:pt x="32037" y="36657"/>
                    </a:moveTo>
                    <a:lnTo>
                      <a:pt x="1793" y="36657"/>
                    </a:lnTo>
                    <a:cubicBezTo>
                      <a:pt x="790" y="36657"/>
                      <a:pt x="0" y="35867"/>
                      <a:pt x="0" y="34864"/>
                    </a:cubicBezTo>
                    <a:lnTo>
                      <a:pt x="0" y="1793"/>
                    </a:lnTo>
                    <a:cubicBezTo>
                      <a:pt x="0" y="790"/>
                      <a:pt x="790" y="0"/>
                      <a:pt x="1793" y="0"/>
                    </a:cubicBezTo>
                    <a:lnTo>
                      <a:pt x="32037" y="0"/>
                    </a:lnTo>
                    <a:cubicBezTo>
                      <a:pt x="33040" y="0"/>
                      <a:pt x="33830" y="790"/>
                      <a:pt x="33830" y="1793"/>
                    </a:cubicBezTo>
                    <a:lnTo>
                      <a:pt x="33830" y="34864"/>
                    </a:lnTo>
                    <a:cubicBezTo>
                      <a:pt x="33830" y="35867"/>
                      <a:pt x="33040" y="36657"/>
                      <a:pt x="32037" y="36657"/>
                    </a:cubicBezTo>
                    <a:close/>
                  </a:path>
                </a:pathLst>
              </a:custGeom>
              <a:solidFill>
                <a:srgbClr val="77C2DD"/>
              </a:solidFill>
              <a:ln w="45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93"/>
              <p:cNvSpPr/>
              <p:nvPr/>
            </p:nvSpPr>
            <p:spPr>
              <a:xfrm>
                <a:off x="5282416" y="1714953"/>
                <a:ext cx="259137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33709" h="1" fill="none" extrusionOk="0">
                    <a:moveTo>
                      <a:pt x="0" y="1"/>
                    </a:moveTo>
                    <a:lnTo>
                      <a:pt x="33709" y="1"/>
                    </a:lnTo>
                  </a:path>
                </a:pathLst>
              </a:custGeom>
              <a:noFill/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93"/>
              <p:cNvSpPr/>
              <p:nvPr/>
            </p:nvSpPr>
            <p:spPr>
              <a:xfrm>
                <a:off x="5457614" y="1425210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93"/>
              <p:cNvSpPr/>
              <p:nvPr/>
            </p:nvSpPr>
            <p:spPr>
              <a:xfrm>
                <a:off x="5660949" y="1425210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93"/>
              <p:cNvSpPr/>
              <p:nvPr/>
            </p:nvSpPr>
            <p:spPr>
              <a:xfrm>
                <a:off x="5866514" y="1425210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93"/>
              <p:cNvSpPr/>
              <p:nvPr/>
            </p:nvSpPr>
            <p:spPr>
              <a:xfrm>
                <a:off x="5455308" y="2208032"/>
                <a:ext cx="2268966" cy="460404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93"/>
              <p:cNvSpPr/>
              <p:nvPr/>
            </p:nvSpPr>
            <p:spPr>
              <a:xfrm>
                <a:off x="5567469" y="2294517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93"/>
              <p:cNvSpPr/>
              <p:nvPr/>
            </p:nvSpPr>
            <p:spPr>
              <a:xfrm>
                <a:off x="5642192" y="2357554"/>
                <a:ext cx="147293" cy="15198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77" extrusionOk="0">
                    <a:moveTo>
                      <a:pt x="1916" y="197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44"/>
                      <a:pt x="1247" y="1"/>
                      <a:pt x="974" y="1"/>
                    </a:cubicBezTo>
                    <a:cubicBezTo>
                      <a:pt x="670" y="1"/>
                      <a:pt x="457" y="244"/>
                      <a:pt x="457" y="517"/>
                    </a:cubicBezTo>
                    <a:cubicBezTo>
                      <a:pt x="457" y="700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76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93"/>
              <p:cNvSpPr/>
              <p:nvPr/>
            </p:nvSpPr>
            <p:spPr>
              <a:xfrm>
                <a:off x="5990360" y="2439350"/>
                <a:ext cx="119878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" fill="none" extrusionOk="0">
                    <a:moveTo>
                      <a:pt x="1" y="1"/>
                    </a:moveTo>
                    <a:lnTo>
                      <a:pt x="15594" y="1"/>
                    </a:lnTo>
                  </a:path>
                </a:pathLst>
              </a:custGeom>
              <a:noFill/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93"/>
              <p:cNvSpPr/>
              <p:nvPr/>
            </p:nvSpPr>
            <p:spPr>
              <a:xfrm>
                <a:off x="5455308" y="2785212"/>
                <a:ext cx="2268966" cy="458021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58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885"/>
                    </a:cubicBezTo>
                    <a:lnTo>
                      <a:pt x="0" y="4073"/>
                    </a:lnTo>
                    <a:cubicBezTo>
                      <a:pt x="0" y="5107"/>
                      <a:pt x="851" y="5958"/>
                      <a:pt x="1915" y="5958"/>
                    </a:cubicBezTo>
                    <a:lnTo>
                      <a:pt x="27600" y="5958"/>
                    </a:lnTo>
                    <a:cubicBezTo>
                      <a:pt x="28663" y="5958"/>
                      <a:pt x="29515" y="5107"/>
                      <a:pt x="29515" y="4073"/>
                    </a:cubicBezTo>
                    <a:lnTo>
                      <a:pt x="29515" y="188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93"/>
              <p:cNvSpPr/>
              <p:nvPr/>
            </p:nvSpPr>
            <p:spPr>
              <a:xfrm>
                <a:off x="5567469" y="2869314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6"/>
                    </a:cubicBezTo>
                    <a:cubicBezTo>
                      <a:pt x="0" y="3040"/>
                      <a:pt x="851" y="3891"/>
                      <a:pt x="1946" y="3891"/>
                    </a:cubicBezTo>
                    <a:cubicBezTo>
                      <a:pt x="3009" y="3891"/>
                      <a:pt x="3891" y="3040"/>
                      <a:pt x="3891" y="1946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93"/>
              <p:cNvSpPr/>
              <p:nvPr/>
            </p:nvSpPr>
            <p:spPr>
              <a:xfrm>
                <a:off x="5642192" y="2934735"/>
                <a:ext cx="147293" cy="149599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6" extrusionOk="0">
                    <a:moveTo>
                      <a:pt x="1916" y="1946"/>
                    </a:moveTo>
                    <a:cubicBezTo>
                      <a:pt x="1916" y="1520"/>
                      <a:pt x="1612" y="1064"/>
                      <a:pt x="1247" y="912"/>
                    </a:cubicBezTo>
                    <a:cubicBezTo>
                      <a:pt x="1369" y="821"/>
                      <a:pt x="1460" y="669"/>
                      <a:pt x="1460" y="487"/>
                    </a:cubicBezTo>
                    <a:cubicBezTo>
                      <a:pt x="1460" y="213"/>
                      <a:pt x="1247" y="0"/>
                      <a:pt x="974" y="0"/>
                    </a:cubicBezTo>
                    <a:cubicBezTo>
                      <a:pt x="670" y="0"/>
                      <a:pt x="457" y="213"/>
                      <a:pt x="457" y="487"/>
                    </a:cubicBezTo>
                    <a:cubicBezTo>
                      <a:pt x="457" y="669"/>
                      <a:pt x="548" y="821"/>
                      <a:pt x="700" y="912"/>
                    </a:cubicBezTo>
                    <a:cubicBezTo>
                      <a:pt x="305" y="1064"/>
                      <a:pt x="1" y="1520"/>
                      <a:pt x="1" y="1946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93"/>
              <p:cNvSpPr/>
              <p:nvPr/>
            </p:nvSpPr>
            <p:spPr>
              <a:xfrm>
                <a:off x="5990360" y="3014147"/>
                <a:ext cx="145116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" fill="none" extrusionOk="0">
                    <a:moveTo>
                      <a:pt x="1" y="1"/>
                    </a:moveTo>
                    <a:lnTo>
                      <a:pt x="18877" y="1"/>
                    </a:lnTo>
                  </a:path>
                </a:pathLst>
              </a:custGeom>
              <a:noFill/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93"/>
              <p:cNvSpPr/>
              <p:nvPr/>
            </p:nvSpPr>
            <p:spPr>
              <a:xfrm>
                <a:off x="5455308" y="3360009"/>
                <a:ext cx="2268966" cy="460404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2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2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93"/>
              <p:cNvSpPr/>
              <p:nvPr/>
            </p:nvSpPr>
            <p:spPr>
              <a:xfrm>
                <a:off x="5567469" y="3446494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51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51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93"/>
              <p:cNvSpPr/>
              <p:nvPr/>
            </p:nvSpPr>
            <p:spPr>
              <a:xfrm>
                <a:off x="5642192" y="3509532"/>
                <a:ext cx="147293" cy="1496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7" extrusionOk="0">
                    <a:moveTo>
                      <a:pt x="1916" y="194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14"/>
                      <a:pt x="1247" y="1"/>
                      <a:pt x="974" y="1"/>
                    </a:cubicBezTo>
                    <a:cubicBezTo>
                      <a:pt x="670" y="1"/>
                      <a:pt x="457" y="214"/>
                      <a:pt x="457" y="517"/>
                    </a:cubicBezTo>
                    <a:cubicBezTo>
                      <a:pt x="457" y="669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46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93"/>
              <p:cNvSpPr/>
              <p:nvPr/>
            </p:nvSpPr>
            <p:spPr>
              <a:xfrm>
                <a:off x="5990360" y="3589021"/>
                <a:ext cx="853005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1" fill="none" extrusionOk="0">
                    <a:moveTo>
                      <a:pt x="1" y="0"/>
                    </a:moveTo>
                    <a:lnTo>
                      <a:pt x="11095" y="0"/>
                    </a:lnTo>
                  </a:path>
                </a:pathLst>
              </a:custGeom>
              <a:noFill/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93"/>
              <p:cNvSpPr/>
              <p:nvPr/>
            </p:nvSpPr>
            <p:spPr>
              <a:xfrm>
                <a:off x="5464610" y="1897225"/>
                <a:ext cx="58502" cy="8886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156" extrusionOk="0">
                    <a:moveTo>
                      <a:pt x="396" y="1"/>
                    </a:moveTo>
                    <a:cubicBezTo>
                      <a:pt x="274" y="1"/>
                      <a:pt x="153" y="31"/>
                      <a:pt x="92" y="92"/>
                    </a:cubicBezTo>
                    <a:cubicBezTo>
                      <a:pt x="31" y="153"/>
                      <a:pt x="1" y="214"/>
                      <a:pt x="1" y="305"/>
                    </a:cubicBezTo>
                    <a:cubicBezTo>
                      <a:pt x="1" y="396"/>
                      <a:pt x="31" y="457"/>
                      <a:pt x="62" y="518"/>
                    </a:cubicBezTo>
                    <a:cubicBezTo>
                      <a:pt x="122" y="548"/>
                      <a:pt x="214" y="609"/>
                      <a:pt x="305" y="609"/>
                    </a:cubicBezTo>
                    <a:lnTo>
                      <a:pt x="396" y="639"/>
                    </a:lnTo>
                    <a:cubicBezTo>
                      <a:pt x="487" y="639"/>
                      <a:pt x="548" y="670"/>
                      <a:pt x="578" y="700"/>
                    </a:cubicBezTo>
                    <a:cubicBezTo>
                      <a:pt x="609" y="730"/>
                      <a:pt x="609" y="791"/>
                      <a:pt x="609" y="821"/>
                    </a:cubicBezTo>
                    <a:cubicBezTo>
                      <a:pt x="609" y="882"/>
                      <a:pt x="609" y="943"/>
                      <a:pt x="548" y="973"/>
                    </a:cubicBezTo>
                    <a:cubicBezTo>
                      <a:pt x="487" y="1004"/>
                      <a:pt x="426" y="1034"/>
                      <a:pt x="335" y="1034"/>
                    </a:cubicBezTo>
                    <a:cubicBezTo>
                      <a:pt x="305" y="1034"/>
                      <a:pt x="244" y="1034"/>
                      <a:pt x="183" y="1004"/>
                    </a:cubicBezTo>
                    <a:cubicBezTo>
                      <a:pt x="122" y="973"/>
                      <a:pt x="62" y="973"/>
                      <a:pt x="1" y="913"/>
                    </a:cubicBezTo>
                    <a:lnTo>
                      <a:pt x="1" y="1065"/>
                    </a:lnTo>
                    <a:cubicBezTo>
                      <a:pt x="62" y="1095"/>
                      <a:pt x="122" y="1125"/>
                      <a:pt x="183" y="1125"/>
                    </a:cubicBezTo>
                    <a:cubicBezTo>
                      <a:pt x="244" y="1156"/>
                      <a:pt x="305" y="1156"/>
                      <a:pt x="335" y="1156"/>
                    </a:cubicBezTo>
                    <a:cubicBezTo>
                      <a:pt x="487" y="1156"/>
                      <a:pt x="609" y="1125"/>
                      <a:pt x="670" y="1065"/>
                    </a:cubicBezTo>
                    <a:cubicBezTo>
                      <a:pt x="730" y="1004"/>
                      <a:pt x="761" y="943"/>
                      <a:pt x="761" y="821"/>
                    </a:cubicBezTo>
                    <a:cubicBezTo>
                      <a:pt x="761" y="730"/>
                      <a:pt x="761" y="670"/>
                      <a:pt x="700" y="609"/>
                    </a:cubicBezTo>
                    <a:cubicBezTo>
                      <a:pt x="639" y="548"/>
                      <a:pt x="548" y="518"/>
                      <a:pt x="457" y="487"/>
                    </a:cubicBezTo>
                    <a:lnTo>
                      <a:pt x="366" y="487"/>
                    </a:lnTo>
                    <a:cubicBezTo>
                      <a:pt x="274" y="457"/>
                      <a:pt x="214" y="426"/>
                      <a:pt x="183" y="426"/>
                    </a:cubicBezTo>
                    <a:cubicBezTo>
                      <a:pt x="153" y="396"/>
                      <a:pt x="153" y="366"/>
                      <a:pt x="153" y="305"/>
                    </a:cubicBezTo>
                    <a:cubicBezTo>
                      <a:pt x="153" y="244"/>
                      <a:pt x="153" y="214"/>
                      <a:pt x="214" y="183"/>
                    </a:cubicBezTo>
                    <a:cubicBezTo>
                      <a:pt x="244" y="122"/>
                      <a:pt x="305" y="122"/>
                      <a:pt x="396" y="122"/>
                    </a:cubicBezTo>
                    <a:cubicBezTo>
                      <a:pt x="457" y="122"/>
                      <a:pt x="487" y="122"/>
                      <a:pt x="548" y="153"/>
                    </a:cubicBezTo>
                    <a:cubicBezTo>
                      <a:pt x="609" y="153"/>
                      <a:pt x="639" y="183"/>
                      <a:pt x="700" y="214"/>
                    </a:cubicBezTo>
                    <a:lnTo>
                      <a:pt x="700" y="62"/>
                    </a:lnTo>
                    <a:cubicBezTo>
                      <a:pt x="639" y="31"/>
                      <a:pt x="609" y="31"/>
                      <a:pt x="548" y="1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93"/>
              <p:cNvSpPr/>
              <p:nvPr/>
            </p:nvSpPr>
            <p:spPr>
              <a:xfrm>
                <a:off x="5537103" y="1918289"/>
                <a:ext cx="58502" cy="67804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82" extrusionOk="0">
                    <a:moveTo>
                      <a:pt x="395" y="122"/>
                    </a:moveTo>
                    <a:cubicBezTo>
                      <a:pt x="486" y="122"/>
                      <a:pt x="517" y="152"/>
                      <a:pt x="578" y="183"/>
                    </a:cubicBezTo>
                    <a:cubicBezTo>
                      <a:pt x="608" y="244"/>
                      <a:pt x="638" y="304"/>
                      <a:pt x="638" y="365"/>
                    </a:cubicBezTo>
                    <a:lnTo>
                      <a:pt x="152" y="365"/>
                    </a:lnTo>
                    <a:cubicBezTo>
                      <a:pt x="152" y="274"/>
                      <a:pt x="183" y="213"/>
                      <a:pt x="213" y="183"/>
                    </a:cubicBezTo>
                    <a:cubicBezTo>
                      <a:pt x="274" y="152"/>
                      <a:pt x="335" y="122"/>
                      <a:pt x="395" y="122"/>
                    </a:cubicBezTo>
                    <a:close/>
                    <a:moveTo>
                      <a:pt x="395" y="0"/>
                    </a:moveTo>
                    <a:cubicBezTo>
                      <a:pt x="274" y="0"/>
                      <a:pt x="183" y="31"/>
                      <a:pt x="122" y="122"/>
                    </a:cubicBezTo>
                    <a:cubicBezTo>
                      <a:pt x="31" y="213"/>
                      <a:pt x="0" y="304"/>
                      <a:pt x="0" y="456"/>
                    </a:cubicBezTo>
                    <a:cubicBezTo>
                      <a:pt x="0" y="578"/>
                      <a:pt x="31" y="669"/>
                      <a:pt x="122" y="760"/>
                    </a:cubicBezTo>
                    <a:cubicBezTo>
                      <a:pt x="183" y="851"/>
                      <a:pt x="304" y="882"/>
                      <a:pt x="426" y="882"/>
                    </a:cubicBezTo>
                    <a:cubicBezTo>
                      <a:pt x="486" y="882"/>
                      <a:pt x="547" y="882"/>
                      <a:pt x="578" y="851"/>
                    </a:cubicBezTo>
                    <a:cubicBezTo>
                      <a:pt x="638" y="851"/>
                      <a:pt x="699" y="821"/>
                      <a:pt x="730" y="821"/>
                    </a:cubicBezTo>
                    <a:lnTo>
                      <a:pt x="730" y="669"/>
                    </a:lnTo>
                    <a:cubicBezTo>
                      <a:pt x="699" y="699"/>
                      <a:pt x="638" y="730"/>
                      <a:pt x="578" y="730"/>
                    </a:cubicBezTo>
                    <a:cubicBezTo>
                      <a:pt x="547" y="760"/>
                      <a:pt x="486" y="760"/>
                      <a:pt x="426" y="760"/>
                    </a:cubicBezTo>
                    <a:cubicBezTo>
                      <a:pt x="335" y="760"/>
                      <a:pt x="274" y="730"/>
                      <a:pt x="213" y="699"/>
                    </a:cubicBezTo>
                    <a:cubicBezTo>
                      <a:pt x="183" y="639"/>
                      <a:pt x="152" y="578"/>
                      <a:pt x="152" y="456"/>
                    </a:cubicBezTo>
                    <a:lnTo>
                      <a:pt x="760" y="456"/>
                    </a:lnTo>
                    <a:lnTo>
                      <a:pt x="760" y="396"/>
                    </a:lnTo>
                    <a:cubicBezTo>
                      <a:pt x="760" y="274"/>
                      <a:pt x="730" y="183"/>
                      <a:pt x="669" y="122"/>
                    </a:cubicBezTo>
                    <a:cubicBezTo>
                      <a:pt x="608" y="31"/>
                      <a:pt x="517" y="0"/>
                      <a:pt x="395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93"/>
              <p:cNvSpPr/>
              <p:nvPr/>
            </p:nvSpPr>
            <p:spPr>
              <a:xfrm>
                <a:off x="5609520" y="1894918"/>
                <a:ext cx="56119" cy="9117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186" extrusionOk="0">
                    <a:moveTo>
                      <a:pt x="365" y="426"/>
                    </a:moveTo>
                    <a:cubicBezTo>
                      <a:pt x="426" y="426"/>
                      <a:pt x="487" y="456"/>
                      <a:pt x="548" y="517"/>
                    </a:cubicBezTo>
                    <a:cubicBezTo>
                      <a:pt x="578" y="578"/>
                      <a:pt x="608" y="639"/>
                      <a:pt x="608" y="730"/>
                    </a:cubicBezTo>
                    <a:cubicBezTo>
                      <a:pt x="608" y="851"/>
                      <a:pt x="578" y="912"/>
                      <a:pt x="548" y="973"/>
                    </a:cubicBezTo>
                    <a:cubicBezTo>
                      <a:pt x="487" y="1034"/>
                      <a:pt x="426" y="1064"/>
                      <a:pt x="365" y="1064"/>
                    </a:cubicBezTo>
                    <a:cubicBezTo>
                      <a:pt x="304" y="1064"/>
                      <a:pt x="244" y="1034"/>
                      <a:pt x="183" y="973"/>
                    </a:cubicBezTo>
                    <a:cubicBezTo>
                      <a:pt x="152" y="912"/>
                      <a:pt x="122" y="851"/>
                      <a:pt x="122" y="730"/>
                    </a:cubicBezTo>
                    <a:cubicBezTo>
                      <a:pt x="122" y="639"/>
                      <a:pt x="152" y="578"/>
                      <a:pt x="183" y="517"/>
                    </a:cubicBezTo>
                    <a:cubicBezTo>
                      <a:pt x="244" y="456"/>
                      <a:pt x="304" y="426"/>
                      <a:pt x="365" y="426"/>
                    </a:cubicBezTo>
                    <a:close/>
                    <a:moveTo>
                      <a:pt x="608" y="0"/>
                    </a:moveTo>
                    <a:lnTo>
                      <a:pt x="608" y="456"/>
                    </a:lnTo>
                    <a:cubicBezTo>
                      <a:pt x="578" y="396"/>
                      <a:pt x="548" y="365"/>
                      <a:pt x="487" y="335"/>
                    </a:cubicBezTo>
                    <a:cubicBezTo>
                      <a:pt x="456" y="304"/>
                      <a:pt x="396" y="304"/>
                      <a:pt x="335" y="304"/>
                    </a:cubicBezTo>
                    <a:cubicBezTo>
                      <a:pt x="244" y="304"/>
                      <a:pt x="152" y="335"/>
                      <a:pt x="92" y="426"/>
                    </a:cubicBezTo>
                    <a:cubicBezTo>
                      <a:pt x="31" y="517"/>
                      <a:pt x="0" y="608"/>
                      <a:pt x="0" y="730"/>
                    </a:cubicBezTo>
                    <a:cubicBezTo>
                      <a:pt x="0" y="882"/>
                      <a:pt x="31" y="973"/>
                      <a:pt x="92" y="1064"/>
                    </a:cubicBezTo>
                    <a:cubicBezTo>
                      <a:pt x="152" y="1125"/>
                      <a:pt x="244" y="1186"/>
                      <a:pt x="335" y="1186"/>
                    </a:cubicBezTo>
                    <a:cubicBezTo>
                      <a:pt x="396" y="1186"/>
                      <a:pt x="456" y="1155"/>
                      <a:pt x="487" y="1155"/>
                    </a:cubicBezTo>
                    <a:cubicBezTo>
                      <a:pt x="548" y="1125"/>
                      <a:pt x="578" y="1095"/>
                      <a:pt x="608" y="1034"/>
                    </a:cubicBezTo>
                    <a:lnTo>
                      <a:pt x="608" y="1155"/>
                    </a:lnTo>
                    <a:lnTo>
                      <a:pt x="730" y="1155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93"/>
              <p:cNvSpPr/>
              <p:nvPr/>
            </p:nvSpPr>
            <p:spPr>
              <a:xfrm>
                <a:off x="5726370" y="1899608"/>
                <a:ext cx="70187" cy="8417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95" extrusionOk="0">
                    <a:moveTo>
                      <a:pt x="304" y="122"/>
                    </a:moveTo>
                    <a:cubicBezTo>
                      <a:pt x="456" y="122"/>
                      <a:pt x="578" y="152"/>
                      <a:pt x="639" y="213"/>
                    </a:cubicBezTo>
                    <a:cubicBezTo>
                      <a:pt x="730" y="274"/>
                      <a:pt x="760" y="395"/>
                      <a:pt x="760" y="547"/>
                    </a:cubicBezTo>
                    <a:cubicBezTo>
                      <a:pt x="760" y="699"/>
                      <a:pt x="730" y="790"/>
                      <a:pt x="639" y="882"/>
                    </a:cubicBezTo>
                    <a:cubicBezTo>
                      <a:pt x="578" y="942"/>
                      <a:pt x="456" y="973"/>
                      <a:pt x="304" y="973"/>
                    </a:cubicBezTo>
                    <a:lnTo>
                      <a:pt x="122" y="973"/>
                    </a:lnTo>
                    <a:lnTo>
                      <a:pt x="122" y="122"/>
                    </a:lnTo>
                    <a:close/>
                    <a:moveTo>
                      <a:pt x="0" y="0"/>
                    </a:moveTo>
                    <a:lnTo>
                      <a:pt x="0" y="1094"/>
                    </a:lnTo>
                    <a:lnTo>
                      <a:pt x="304" y="1094"/>
                    </a:lnTo>
                    <a:cubicBezTo>
                      <a:pt x="517" y="1094"/>
                      <a:pt x="669" y="1064"/>
                      <a:pt x="760" y="973"/>
                    </a:cubicBezTo>
                    <a:cubicBezTo>
                      <a:pt x="882" y="882"/>
                      <a:pt x="912" y="730"/>
                      <a:pt x="912" y="547"/>
                    </a:cubicBezTo>
                    <a:cubicBezTo>
                      <a:pt x="912" y="365"/>
                      <a:pt x="882" y="213"/>
                      <a:pt x="760" y="122"/>
                    </a:cubicBezTo>
                    <a:cubicBezTo>
                      <a:pt x="669" y="31"/>
                      <a:pt x="517" y="0"/>
                      <a:pt x="304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93"/>
              <p:cNvSpPr/>
              <p:nvPr/>
            </p:nvSpPr>
            <p:spPr>
              <a:xfrm>
                <a:off x="5815161" y="1894918"/>
                <a:ext cx="9379" cy="8886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56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2" y="183"/>
                    </a:lnTo>
                    <a:lnTo>
                      <a:pt x="122" y="0"/>
                    </a:lnTo>
                    <a:close/>
                    <a:moveTo>
                      <a:pt x="0" y="335"/>
                    </a:moveTo>
                    <a:lnTo>
                      <a:pt x="0" y="1155"/>
                    </a:lnTo>
                    <a:lnTo>
                      <a:pt x="122" y="1155"/>
                    </a:lnTo>
                    <a:lnTo>
                      <a:pt x="122" y="335"/>
                    </a:ln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93"/>
              <p:cNvSpPr/>
              <p:nvPr/>
            </p:nvSpPr>
            <p:spPr>
              <a:xfrm>
                <a:off x="5843144" y="1918289"/>
                <a:ext cx="53889" cy="67804"/>
              </a:xfrm>
              <a:custGeom>
                <a:avLst/>
                <a:gdLst/>
                <a:ahLst/>
                <a:cxnLst/>
                <a:rect l="l" t="t" r="r" b="b"/>
                <a:pathLst>
                  <a:path w="701" h="882" extrusionOk="0">
                    <a:moveTo>
                      <a:pt x="579" y="426"/>
                    </a:moveTo>
                    <a:lnTo>
                      <a:pt x="579" y="456"/>
                    </a:lnTo>
                    <a:cubicBezTo>
                      <a:pt x="579" y="547"/>
                      <a:pt x="548" y="639"/>
                      <a:pt x="487" y="669"/>
                    </a:cubicBezTo>
                    <a:cubicBezTo>
                      <a:pt x="457" y="730"/>
                      <a:pt x="396" y="760"/>
                      <a:pt x="305" y="760"/>
                    </a:cubicBezTo>
                    <a:cubicBezTo>
                      <a:pt x="275" y="760"/>
                      <a:pt x="214" y="760"/>
                      <a:pt x="183" y="730"/>
                    </a:cubicBezTo>
                    <a:cubicBezTo>
                      <a:pt x="153" y="699"/>
                      <a:pt x="153" y="639"/>
                      <a:pt x="153" y="608"/>
                    </a:cubicBezTo>
                    <a:cubicBezTo>
                      <a:pt x="153" y="547"/>
                      <a:pt x="153" y="487"/>
                      <a:pt x="214" y="487"/>
                    </a:cubicBezTo>
                    <a:cubicBezTo>
                      <a:pt x="244" y="456"/>
                      <a:pt x="335" y="426"/>
                      <a:pt x="427" y="426"/>
                    </a:cubicBezTo>
                    <a:close/>
                    <a:moveTo>
                      <a:pt x="335" y="0"/>
                    </a:moveTo>
                    <a:cubicBezTo>
                      <a:pt x="305" y="0"/>
                      <a:pt x="244" y="0"/>
                      <a:pt x="214" y="31"/>
                    </a:cubicBezTo>
                    <a:cubicBezTo>
                      <a:pt x="153" y="31"/>
                      <a:pt x="123" y="31"/>
                      <a:pt x="62" y="61"/>
                    </a:cubicBezTo>
                    <a:lnTo>
                      <a:pt x="62" y="183"/>
                    </a:lnTo>
                    <a:cubicBezTo>
                      <a:pt x="92" y="152"/>
                      <a:pt x="153" y="152"/>
                      <a:pt x="183" y="122"/>
                    </a:cubicBezTo>
                    <a:lnTo>
                      <a:pt x="335" y="122"/>
                    </a:lnTo>
                    <a:cubicBezTo>
                      <a:pt x="396" y="122"/>
                      <a:pt x="457" y="122"/>
                      <a:pt x="518" y="183"/>
                    </a:cubicBezTo>
                    <a:cubicBezTo>
                      <a:pt x="548" y="213"/>
                      <a:pt x="579" y="244"/>
                      <a:pt x="579" y="304"/>
                    </a:cubicBezTo>
                    <a:lnTo>
                      <a:pt x="579" y="335"/>
                    </a:lnTo>
                    <a:lnTo>
                      <a:pt x="366" y="335"/>
                    </a:lnTo>
                    <a:cubicBezTo>
                      <a:pt x="244" y="335"/>
                      <a:pt x="153" y="365"/>
                      <a:pt x="92" y="396"/>
                    </a:cubicBezTo>
                    <a:cubicBezTo>
                      <a:pt x="31" y="456"/>
                      <a:pt x="1" y="517"/>
                      <a:pt x="1" y="608"/>
                    </a:cubicBezTo>
                    <a:cubicBezTo>
                      <a:pt x="1" y="699"/>
                      <a:pt x="31" y="760"/>
                      <a:pt x="62" y="791"/>
                    </a:cubicBezTo>
                    <a:cubicBezTo>
                      <a:pt x="123" y="851"/>
                      <a:pt x="183" y="882"/>
                      <a:pt x="275" y="882"/>
                    </a:cubicBezTo>
                    <a:cubicBezTo>
                      <a:pt x="335" y="882"/>
                      <a:pt x="396" y="851"/>
                      <a:pt x="457" y="851"/>
                    </a:cubicBezTo>
                    <a:cubicBezTo>
                      <a:pt x="487" y="821"/>
                      <a:pt x="548" y="791"/>
                      <a:pt x="579" y="730"/>
                    </a:cubicBezTo>
                    <a:lnTo>
                      <a:pt x="579" y="851"/>
                    </a:lnTo>
                    <a:lnTo>
                      <a:pt x="700" y="851"/>
                    </a:lnTo>
                    <a:lnTo>
                      <a:pt x="700" y="365"/>
                    </a:lnTo>
                    <a:cubicBezTo>
                      <a:pt x="700" y="244"/>
                      <a:pt x="670" y="152"/>
                      <a:pt x="609" y="92"/>
                    </a:cubicBezTo>
                    <a:cubicBezTo>
                      <a:pt x="548" y="31"/>
                      <a:pt x="457" y="0"/>
                      <a:pt x="335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93"/>
              <p:cNvSpPr/>
              <p:nvPr/>
            </p:nvSpPr>
            <p:spPr>
              <a:xfrm>
                <a:off x="5917943" y="1918289"/>
                <a:ext cx="93557" cy="65497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852" extrusionOk="0">
                    <a:moveTo>
                      <a:pt x="396" y="0"/>
                    </a:moveTo>
                    <a:cubicBezTo>
                      <a:pt x="365" y="0"/>
                      <a:pt x="305" y="0"/>
                      <a:pt x="244" y="31"/>
                    </a:cubicBezTo>
                    <a:cubicBezTo>
                      <a:pt x="213" y="61"/>
                      <a:pt x="183" y="92"/>
                      <a:pt x="153" y="152"/>
                    </a:cubicBezTo>
                    <a:lnTo>
                      <a:pt x="153" y="31"/>
                    </a:lnTo>
                    <a:lnTo>
                      <a:pt x="1" y="31"/>
                    </a:lnTo>
                    <a:lnTo>
                      <a:pt x="1" y="851"/>
                    </a:lnTo>
                    <a:lnTo>
                      <a:pt x="153" y="851"/>
                    </a:lnTo>
                    <a:lnTo>
                      <a:pt x="153" y="396"/>
                    </a:lnTo>
                    <a:cubicBezTo>
                      <a:pt x="153" y="304"/>
                      <a:pt x="153" y="244"/>
                      <a:pt x="213" y="183"/>
                    </a:cubicBezTo>
                    <a:cubicBezTo>
                      <a:pt x="244" y="152"/>
                      <a:pt x="305" y="122"/>
                      <a:pt x="365" y="122"/>
                    </a:cubicBezTo>
                    <a:cubicBezTo>
                      <a:pt x="426" y="122"/>
                      <a:pt x="487" y="152"/>
                      <a:pt x="517" y="183"/>
                    </a:cubicBezTo>
                    <a:cubicBezTo>
                      <a:pt x="517" y="213"/>
                      <a:pt x="548" y="274"/>
                      <a:pt x="548" y="365"/>
                    </a:cubicBezTo>
                    <a:lnTo>
                      <a:pt x="548" y="851"/>
                    </a:lnTo>
                    <a:lnTo>
                      <a:pt x="669" y="851"/>
                    </a:lnTo>
                    <a:lnTo>
                      <a:pt x="669" y="396"/>
                    </a:lnTo>
                    <a:cubicBezTo>
                      <a:pt x="669" y="304"/>
                      <a:pt x="700" y="244"/>
                      <a:pt x="730" y="183"/>
                    </a:cubicBezTo>
                    <a:cubicBezTo>
                      <a:pt x="791" y="152"/>
                      <a:pt x="852" y="122"/>
                      <a:pt x="913" y="122"/>
                    </a:cubicBezTo>
                    <a:cubicBezTo>
                      <a:pt x="973" y="122"/>
                      <a:pt x="1004" y="152"/>
                      <a:pt x="1034" y="183"/>
                    </a:cubicBezTo>
                    <a:cubicBezTo>
                      <a:pt x="1065" y="213"/>
                      <a:pt x="1095" y="274"/>
                      <a:pt x="1095" y="365"/>
                    </a:cubicBezTo>
                    <a:lnTo>
                      <a:pt x="1095" y="851"/>
                    </a:lnTo>
                    <a:lnTo>
                      <a:pt x="1216" y="851"/>
                    </a:lnTo>
                    <a:lnTo>
                      <a:pt x="1216" y="365"/>
                    </a:lnTo>
                    <a:cubicBezTo>
                      <a:pt x="1216" y="244"/>
                      <a:pt x="1186" y="152"/>
                      <a:pt x="1156" y="92"/>
                    </a:cubicBezTo>
                    <a:cubicBezTo>
                      <a:pt x="1095" y="31"/>
                      <a:pt x="1034" y="0"/>
                      <a:pt x="943" y="0"/>
                    </a:cubicBezTo>
                    <a:cubicBezTo>
                      <a:pt x="882" y="0"/>
                      <a:pt x="821" y="31"/>
                      <a:pt x="791" y="61"/>
                    </a:cubicBezTo>
                    <a:cubicBezTo>
                      <a:pt x="730" y="61"/>
                      <a:pt x="700" y="122"/>
                      <a:pt x="669" y="183"/>
                    </a:cubicBezTo>
                    <a:cubicBezTo>
                      <a:pt x="639" y="122"/>
                      <a:pt x="609" y="92"/>
                      <a:pt x="578" y="61"/>
                    </a:cubicBezTo>
                    <a:cubicBezTo>
                      <a:pt x="517" y="31"/>
                      <a:pt x="457" y="0"/>
                      <a:pt x="396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93"/>
              <p:cNvSpPr/>
              <p:nvPr/>
            </p:nvSpPr>
            <p:spPr>
              <a:xfrm>
                <a:off x="6069849" y="1899608"/>
                <a:ext cx="65497" cy="8417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095" extrusionOk="0">
                    <a:moveTo>
                      <a:pt x="0" y="0"/>
                    </a:moveTo>
                    <a:lnTo>
                      <a:pt x="0" y="1094"/>
                    </a:lnTo>
                    <a:lnTo>
                      <a:pt x="152" y="1094"/>
                    </a:lnTo>
                    <a:lnTo>
                      <a:pt x="152" y="183"/>
                    </a:lnTo>
                    <a:lnTo>
                      <a:pt x="639" y="1094"/>
                    </a:lnTo>
                    <a:lnTo>
                      <a:pt x="851" y="1094"/>
                    </a:lnTo>
                    <a:lnTo>
                      <a:pt x="851" y="0"/>
                    </a:lnTo>
                    <a:lnTo>
                      <a:pt x="699" y="0"/>
                    </a:lnTo>
                    <a:lnTo>
                      <a:pt x="699" y="912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3"/>
              <p:cNvSpPr/>
              <p:nvPr/>
            </p:nvSpPr>
            <p:spPr>
              <a:xfrm>
                <a:off x="6151644" y="1918289"/>
                <a:ext cx="60808" cy="6780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82" extrusionOk="0">
                    <a:moveTo>
                      <a:pt x="395" y="122"/>
                    </a:moveTo>
                    <a:cubicBezTo>
                      <a:pt x="456" y="122"/>
                      <a:pt x="517" y="152"/>
                      <a:pt x="578" y="213"/>
                    </a:cubicBezTo>
                    <a:cubicBezTo>
                      <a:pt x="608" y="274"/>
                      <a:pt x="639" y="335"/>
                      <a:pt x="639" y="426"/>
                    </a:cubicBezTo>
                    <a:cubicBezTo>
                      <a:pt x="639" y="547"/>
                      <a:pt x="608" y="608"/>
                      <a:pt x="578" y="669"/>
                    </a:cubicBezTo>
                    <a:cubicBezTo>
                      <a:pt x="517" y="730"/>
                      <a:pt x="456" y="760"/>
                      <a:pt x="395" y="760"/>
                    </a:cubicBezTo>
                    <a:cubicBezTo>
                      <a:pt x="335" y="760"/>
                      <a:pt x="274" y="730"/>
                      <a:pt x="213" y="669"/>
                    </a:cubicBezTo>
                    <a:cubicBezTo>
                      <a:pt x="183" y="608"/>
                      <a:pt x="152" y="547"/>
                      <a:pt x="152" y="426"/>
                    </a:cubicBezTo>
                    <a:cubicBezTo>
                      <a:pt x="152" y="335"/>
                      <a:pt x="183" y="274"/>
                      <a:pt x="213" y="213"/>
                    </a:cubicBezTo>
                    <a:cubicBezTo>
                      <a:pt x="274" y="152"/>
                      <a:pt x="335" y="122"/>
                      <a:pt x="395" y="122"/>
                    </a:cubicBezTo>
                    <a:close/>
                    <a:moveTo>
                      <a:pt x="395" y="0"/>
                    </a:moveTo>
                    <a:cubicBezTo>
                      <a:pt x="274" y="0"/>
                      <a:pt x="183" y="31"/>
                      <a:pt x="122" y="122"/>
                    </a:cubicBezTo>
                    <a:cubicBezTo>
                      <a:pt x="61" y="183"/>
                      <a:pt x="0" y="304"/>
                      <a:pt x="0" y="426"/>
                    </a:cubicBezTo>
                    <a:cubicBezTo>
                      <a:pt x="0" y="578"/>
                      <a:pt x="61" y="669"/>
                      <a:pt x="122" y="760"/>
                    </a:cubicBezTo>
                    <a:cubicBezTo>
                      <a:pt x="183" y="851"/>
                      <a:pt x="274" y="882"/>
                      <a:pt x="395" y="882"/>
                    </a:cubicBezTo>
                    <a:cubicBezTo>
                      <a:pt x="517" y="882"/>
                      <a:pt x="608" y="851"/>
                      <a:pt x="669" y="760"/>
                    </a:cubicBezTo>
                    <a:cubicBezTo>
                      <a:pt x="730" y="669"/>
                      <a:pt x="791" y="578"/>
                      <a:pt x="791" y="426"/>
                    </a:cubicBezTo>
                    <a:cubicBezTo>
                      <a:pt x="791" y="304"/>
                      <a:pt x="730" y="183"/>
                      <a:pt x="669" y="122"/>
                    </a:cubicBezTo>
                    <a:cubicBezTo>
                      <a:pt x="608" y="31"/>
                      <a:pt x="517" y="0"/>
                      <a:pt x="395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3"/>
              <p:cNvSpPr/>
              <p:nvPr/>
            </p:nvSpPr>
            <p:spPr>
              <a:xfrm>
                <a:off x="6228750" y="1918289"/>
                <a:ext cx="53813" cy="6549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52" extrusionOk="0">
                    <a:moveTo>
                      <a:pt x="395" y="0"/>
                    </a:moveTo>
                    <a:cubicBezTo>
                      <a:pt x="335" y="0"/>
                      <a:pt x="304" y="0"/>
                      <a:pt x="243" y="31"/>
                    </a:cubicBezTo>
                    <a:cubicBezTo>
                      <a:pt x="213" y="61"/>
                      <a:pt x="152" y="92"/>
                      <a:pt x="122" y="152"/>
                    </a:cubicBezTo>
                    <a:lnTo>
                      <a:pt x="122" y="31"/>
                    </a:lnTo>
                    <a:lnTo>
                      <a:pt x="0" y="31"/>
                    </a:lnTo>
                    <a:lnTo>
                      <a:pt x="0" y="851"/>
                    </a:lnTo>
                    <a:lnTo>
                      <a:pt x="122" y="851"/>
                    </a:lnTo>
                    <a:lnTo>
                      <a:pt x="122" y="396"/>
                    </a:lnTo>
                    <a:cubicBezTo>
                      <a:pt x="122" y="304"/>
                      <a:pt x="152" y="244"/>
                      <a:pt x="183" y="183"/>
                    </a:cubicBezTo>
                    <a:cubicBezTo>
                      <a:pt x="243" y="152"/>
                      <a:pt x="304" y="122"/>
                      <a:pt x="365" y="122"/>
                    </a:cubicBezTo>
                    <a:cubicBezTo>
                      <a:pt x="426" y="122"/>
                      <a:pt x="487" y="152"/>
                      <a:pt x="517" y="183"/>
                    </a:cubicBezTo>
                    <a:cubicBezTo>
                      <a:pt x="547" y="213"/>
                      <a:pt x="547" y="274"/>
                      <a:pt x="547" y="365"/>
                    </a:cubicBezTo>
                    <a:lnTo>
                      <a:pt x="547" y="851"/>
                    </a:lnTo>
                    <a:lnTo>
                      <a:pt x="699" y="851"/>
                    </a:lnTo>
                    <a:lnTo>
                      <a:pt x="699" y="365"/>
                    </a:lnTo>
                    <a:cubicBezTo>
                      <a:pt x="699" y="244"/>
                      <a:pt x="669" y="152"/>
                      <a:pt x="608" y="92"/>
                    </a:cubicBezTo>
                    <a:cubicBezTo>
                      <a:pt x="578" y="31"/>
                      <a:pt x="487" y="0"/>
                      <a:pt x="395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93"/>
              <p:cNvSpPr/>
              <p:nvPr/>
            </p:nvSpPr>
            <p:spPr>
              <a:xfrm>
                <a:off x="6301167" y="1920595"/>
                <a:ext cx="53813" cy="6549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52" extrusionOk="0">
                    <a:moveTo>
                      <a:pt x="1" y="1"/>
                    </a:moveTo>
                    <a:lnTo>
                      <a:pt x="1" y="487"/>
                    </a:lnTo>
                    <a:cubicBezTo>
                      <a:pt x="1" y="609"/>
                      <a:pt x="31" y="700"/>
                      <a:pt x="92" y="761"/>
                    </a:cubicBezTo>
                    <a:cubicBezTo>
                      <a:pt x="122" y="821"/>
                      <a:pt x="213" y="852"/>
                      <a:pt x="305" y="852"/>
                    </a:cubicBezTo>
                    <a:cubicBezTo>
                      <a:pt x="365" y="852"/>
                      <a:pt x="396" y="821"/>
                      <a:pt x="456" y="821"/>
                    </a:cubicBezTo>
                    <a:cubicBezTo>
                      <a:pt x="487" y="791"/>
                      <a:pt x="517" y="761"/>
                      <a:pt x="578" y="700"/>
                    </a:cubicBezTo>
                    <a:lnTo>
                      <a:pt x="578" y="821"/>
                    </a:lnTo>
                    <a:lnTo>
                      <a:pt x="700" y="821"/>
                    </a:lnTo>
                    <a:lnTo>
                      <a:pt x="700" y="1"/>
                    </a:lnTo>
                    <a:lnTo>
                      <a:pt x="578" y="1"/>
                    </a:lnTo>
                    <a:lnTo>
                      <a:pt x="578" y="457"/>
                    </a:lnTo>
                    <a:cubicBezTo>
                      <a:pt x="578" y="548"/>
                      <a:pt x="548" y="609"/>
                      <a:pt x="487" y="669"/>
                    </a:cubicBezTo>
                    <a:cubicBezTo>
                      <a:pt x="456" y="700"/>
                      <a:pt x="396" y="730"/>
                      <a:pt x="335" y="730"/>
                    </a:cubicBezTo>
                    <a:cubicBezTo>
                      <a:pt x="274" y="730"/>
                      <a:pt x="213" y="700"/>
                      <a:pt x="183" y="669"/>
                    </a:cubicBezTo>
                    <a:cubicBezTo>
                      <a:pt x="153" y="639"/>
                      <a:pt x="153" y="578"/>
                      <a:pt x="153" y="487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93"/>
              <p:cNvSpPr/>
              <p:nvPr/>
            </p:nvSpPr>
            <p:spPr>
              <a:xfrm>
                <a:off x="6375966" y="1918289"/>
                <a:ext cx="93557" cy="65497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852" extrusionOk="0">
                    <a:moveTo>
                      <a:pt x="395" y="0"/>
                    </a:moveTo>
                    <a:cubicBezTo>
                      <a:pt x="365" y="0"/>
                      <a:pt x="304" y="0"/>
                      <a:pt x="243" y="31"/>
                    </a:cubicBezTo>
                    <a:cubicBezTo>
                      <a:pt x="213" y="61"/>
                      <a:pt x="183" y="92"/>
                      <a:pt x="152" y="152"/>
                    </a:cubicBezTo>
                    <a:lnTo>
                      <a:pt x="152" y="31"/>
                    </a:lnTo>
                    <a:lnTo>
                      <a:pt x="0" y="31"/>
                    </a:lnTo>
                    <a:lnTo>
                      <a:pt x="0" y="851"/>
                    </a:lnTo>
                    <a:lnTo>
                      <a:pt x="152" y="851"/>
                    </a:lnTo>
                    <a:lnTo>
                      <a:pt x="152" y="396"/>
                    </a:lnTo>
                    <a:cubicBezTo>
                      <a:pt x="152" y="304"/>
                      <a:pt x="152" y="244"/>
                      <a:pt x="213" y="183"/>
                    </a:cubicBezTo>
                    <a:cubicBezTo>
                      <a:pt x="243" y="152"/>
                      <a:pt x="304" y="122"/>
                      <a:pt x="365" y="122"/>
                    </a:cubicBezTo>
                    <a:cubicBezTo>
                      <a:pt x="426" y="122"/>
                      <a:pt x="487" y="152"/>
                      <a:pt x="487" y="183"/>
                    </a:cubicBezTo>
                    <a:cubicBezTo>
                      <a:pt x="517" y="213"/>
                      <a:pt x="547" y="274"/>
                      <a:pt x="547" y="365"/>
                    </a:cubicBezTo>
                    <a:lnTo>
                      <a:pt x="547" y="851"/>
                    </a:lnTo>
                    <a:lnTo>
                      <a:pt x="669" y="851"/>
                    </a:lnTo>
                    <a:lnTo>
                      <a:pt x="669" y="396"/>
                    </a:lnTo>
                    <a:cubicBezTo>
                      <a:pt x="669" y="304"/>
                      <a:pt x="699" y="244"/>
                      <a:pt x="730" y="183"/>
                    </a:cubicBezTo>
                    <a:cubicBezTo>
                      <a:pt x="791" y="152"/>
                      <a:pt x="851" y="122"/>
                      <a:pt x="912" y="122"/>
                    </a:cubicBezTo>
                    <a:cubicBezTo>
                      <a:pt x="973" y="122"/>
                      <a:pt x="1003" y="152"/>
                      <a:pt x="1034" y="183"/>
                    </a:cubicBezTo>
                    <a:cubicBezTo>
                      <a:pt x="1064" y="213"/>
                      <a:pt x="1094" y="274"/>
                      <a:pt x="1094" y="365"/>
                    </a:cubicBezTo>
                    <a:lnTo>
                      <a:pt x="1094" y="851"/>
                    </a:lnTo>
                    <a:lnTo>
                      <a:pt x="1216" y="851"/>
                    </a:lnTo>
                    <a:lnTo>
                      <a:pt x="1216" y="365"/>
                    </a:lnTo>
                    <a:cubicBezTo>
                      <a:pt x="1216" y="244"/>
                      <a:pt x="1186" y="152"/>
                      <a:pt x="1155" y="92"/>
                    </a:cubicBezTo>
                    <a:cubicBezTo>
                      <a:pt x="1094" y="31"/>
                      <a:pt x="1034" y="0"/>
                      <a:pt x="942" y="0"/>
                    </a:cubicBezTo>
                    <a:cubicBezTo>
                      <a:pt x="882" y="0"/>
                      <a:pt x="821" y="31"/>
                      <a:pt x="791" y="61"/>
                    </a:cubicBezTo>
                    <a:cubicBezTo>
                      <a:pt x="730" y="61"/>
                      <a:pt x="699" y="122"/>
                      <a:pt x="669" y="183"/>
                    </a:cubicBezTo>
                    <a:cubicBezTo>
                      <a:pt x="639" y="122"/>
                      <a:pt x="608" y="92"/>
                      <a:pt x="578" y="61"/>
                    </a:cubicBezTo>
                    <a:cubicBezTo>
                      <a:pt x="517" y="31"/>
                      <a:pt x="456" y="0"/>
                      <a:pt x="395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93"/>
              <p:cNvSpPr/>
              <p:nvPr/>
            </p:nvSpPr>
            <p:spPr>
              <a:xfrm>
                <a:off x="6490434" y="1918289"/>
                <a:ext cx="93557" cy="65497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852" extrusionOk="0">
                    <a:moveTo>
                      <a:pt x="396" y="0"/>
                    </a:moveTo>
                    <a:cubicBezTo>
                      <a:pt x="335" y="0"/>
                      <a:pt x="305" y="0"/>
                      <a:pt x="244" y="31"/>
                    </a:cubicBezTo>
                    <a:cubicBezTo>
                      <a:pt x="213" y="61"/>
                      <a:pt x="153" y="92"/>
                      <a:pt x="122" y="152"/>
                    </a:cubicBezTo>
                    <a:lnTo>
                      <a:pt x="122" y="31"/>
                    </a:lnTo>
                    <a:lnTo>
                      <a:pt x="1" y="31"/>
                    </a:lnTo>
                    <a:lnTo>
                      <a:pt x="1" y="851"/>
                    </a:lnTo>
                    <a:lnTo>
                      <a:pt x="122" y="851"/>
                    </a:lnTo>
                    <a:lnTo>
                      <a:pt x="122" y="396"/>
                    </a:lnTo>
                    <a:cubicBezTo>
                      <a:pt x="122" y="304"/>
                      <a:pt x="153" y="244"/>
                      <a:pt x="183" y="183"/>
                    </a:cubicBezTo>
                    <a:cubicBezTo>
                      <a:pt x="244" y="152"/>
                      <a:pt x="305" y="122"/>
                      <a:pt x="365" y="122"/>
                    </a:cubicBezTo>
                    <a:cubicBezTo>
                      <a:pt x="426" y="122"/>
                      <a:pt x="457" y="152"/>
                      <a:pt x="487" y="183"/>
                    </a:cubicBezTo>
                    <a:cubicBezTo>
                      <a:pt x="517" y="213"/>
                      <a:pt x="548" y="274"/>
                      <a:pt x="548" y="365"/>
                    </a:cubicBezTo>
                    <a:lnTo>
                      <a:pt x="548" y="851"/>
                    </a:lnTo>
                    <a:lnTo>
                      <a:pt x="669" y="851"/>
                    </a:lnTo>
                    <a:lnTo>
                      <a:pt x="669" y="396"/>
                    </a:lnTo>
                    <a:cubicBezTo>
                      <a:pt x="669" y="304"/>
                      <a:pt x="700" y="244"/>
                      <a:pt x="730" y="183"/>
                    </a:cubicBezTo>
                    <a:cubicBezTo>
                      <a:pt x="761" y="152"/>
                      <a:pt x="821" y="122"/>
                      <a:pt x="912" y="122"/>
                    </a:cubicBezTo>
                    <a:cubicBezTo>
                      <a:pt x="973" y="122"/>
                      <a:pt x="1004" y="152"/>
                      <a:pt x="1034" y="183"/>
                    </a:cubicBezTo>
                    <a:cubicBezTo>
                      <a:pt x="1064" y="213"/>
                      <a:pt x="1064" y="274"/>
                      <a:pt x="1064" y="365"/>
                    </a:cubicBezTo>
                    <a:lnTo>
                      <a:pt x="1064" y="851"/>
                    </a:lnTo>
                    <a:lnTo>
                      <a:pt x="1216" y="851"/>
                    </a:lnTo>
                    <a:lnTo>
                      <a:pt x="1216" y="365"/>
                    </a:lnTo>
                    <a:cubicBezTo>
                      <a:pt x="1216" y="244"/>
                      <a:pt x="1186" y="152"/>
                      <a:pt x="1125" y="92"/>
                    </a:cubicBezTo>
                    <a:cubicBezTo>
                      <a:pt x="1095" y="31"/>
                      <a:pt x="1034" y="0"/>
                      <a:pt x="943" y="0"/>
                    </a:cubicBezTo>
                    <a:cubicBezTo>
                      <a:pt x="882" y="0"/>
                      <a:pt x="821" y="31"/>
                      <a:pt x="761" y="61"/>
                    </a:cubicBezTo>
                    <a:cubicBezTo>
                      <a:pt x="730" y="61"/>
                      <a:pt x="669" y="122"/>
                      <a:pt x="639" y="183"/>
                    </a:cubicBezTo>
                    <a:cubicBezTo>
                      <a:pt x="639" y="122"/>
                      <a:pt x="609" y="92"/>
                      <a:pt x="548" y="61"/>
                    </a:cubicBezTo>
                    <a:cubicBezTo>
                      <a:pt x="517" y="31"/>
                      <a:pt x="457" y="0"/>
                      <a:pt x="396" y="0"/>
                    </a:cubicBez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93"/>
              <p:cNvSpPr/>
              <p:nvPr/>
            </p:nvSpPr>
            <p:spPr>
              <a:xfrm>
                <a:off x="6597905" y="1920595"/>
                <a:ext cx="60885" cy="86561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126" extrusionOk="0">
                    <a:moveTo>
                      <a:pt x="1" y="1"/>
                    </a:moveTo>
                    <a:lnTo>
                      <a:pt x="335" y="821"/>
                    </a:lnTo>
                    <a:lnTo>
                      <a:pt x="305" y="882"/>
                    </a:lnTo>
                    <a:cubicBezTo>
                      <a:pt x="274" y="943"/>
                      <a:pt x="244" y="973"/>
                      <a:pt x="244" y="1004"/>
                    </a:cubicBezTo>
                    <a:cubicBezTo>
                      <a:pt x="214" y="1004"/>
                      <a:pt x="183" y="1034"/>
                      <a:pt x="153" y="1034"/>
                    </a:cubicBezTo>
                    <a:lnTo>
                      <a:pt x="62" y="1034"/>
                    </a:lnTo>
                    <a:lnTo>
                      <a:pt x="62" y="1125"/>
                    </a:lnTo>
                    <a:lnTo>
                      <a:pt x="183" y="1125"/>
                    </a:lnTo>
                    <a:cubicBezTo>
                      <a:pt x="244" y="1125"/>
                      <a:pt x="274" y="1125"/>
                      <a:pt x="305" y="1095"/>
                    </a:cubicBezTo>
                    <a:cubicBezTo>
                      <a:pt x="366" y="1065"/>
                      <a:pt x="396" y="1004"/>
                      <a:pt x="426" y="913"/>
                    </a:cubicBezTo>
                    <a:lnTo>
                      <a:pt x="791" y="1"/>
                    </a:lnTo>
                    <a:lnTo>
                      <a:pt x="639" y="1"/>
                    </a:lnTo>
                    <a:lnTo>
                      <a:pt x="396" y="639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3D465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93"/>
              <p:cNvSpPr/>
              <p:nvPr/>
            </p:nvSpPr>
            <p:spPr>
              <a:xfrm>
                <a:off x="5282416" y="1254625"/>
                <a:ext cx="2600758" cy="2818084"/>
              </a:xfrm>
              <a:custGeom>
                <a:avLst/>
                <a:gdLst/>
                <a:ahLst/>
                <a:cxnLst/>
                <a:rect l="l" t="t" r="r" b="b"/>
                <a:pathLst>
                  <a:path w="33831" h="36658" extrusionOk="0">
                    <a:moveTo>
                      <a:pt x="32037" y="36657"/>
                    </a:moveTo>
                    <a:lnTo>
                      <a:pt x="1793" y="36657"/>
                    </a:lnTo>
                    <a:cubicBezTo>
                      <a:pt x="790" y="36657"/>
                      <a:pt x="0" y="35867"/>
                      <a:pt x="0" y="34864"/>
                    </a:cubicBezTo>
                    <a:lnTo>
                      <a:pt x="0" y="1793"/>
                    </a:lnTo>
                    <a:cubicBezTo>
                      <a:pt x="0" y="790"/>
                      <a:pt x="790" y="0"/>
                      <a:pt x="1793" y="0"/>
                    </a:cubicBezTo>
                    <a:lnTo>
                      <a:pt x="32037" y="0"/>
                    </a:lnTo>
                    <a:cubicBezTo>
                      <a:pt x="33040" y="0"/>
                      <a:pt x="33830" y="790"/>
                      <a:pt x="33830" y="1793"/>
                    </a:cubicBezTo>
                    <a:lnTo>
                      <a:pt x="33830" y="34864"/>
                    </a:lnTo>
                    <a:cubicBezTo>
                      <a:pt x="33830" y="35867"/>
                      <a:pt x="33040" y="36657"/>
                      <a:pt x="32037" y="366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0025" scaled="0"/>
              </a:gra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93"/>
              <p:cNvSpPr/>
              <p:nvPr/>
            </p:nvSpPr>
            <p:spPr>
              <a:xfrm>
                <a:off x="5282416" y="1714878"/>
                <a:ext cx="259137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33709" h="1" fill="none" extrusionOk="0">
                    <a:moveTo>
                      <a:pt x="0" y="1"/>
                    </a:moveTo>
                    <a:lnTo>
                      <a:pt x="33709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93"/>
              <p:cNvSpPr/>
              <p:nvPr/>
            </p:nvSpPr>
            <p:spPr>
              <a:xfrm>
                <a:off x="5457614" y="1425135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93"/>
              <p:cNvSpPr/>
              <p:nvPr/>
            </p:nvSpPr>
            <p:spPr>
              <a:xfrm>
                <a:off x="5660949" y="1425135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93"/>
              <p:cNvSpPr/>
              <p:nvPr/>
            </p:nvSpPr>
            <p:spPr>
              <a:xfrm>
                <a:off x="5866514" y="1425135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93"/>
              <p:cNvSpPr/>
              <p:nvPr/>
            </p:nvSpPr>
            <p:spPr>
              <a:xfrm>
                <a:off x="5455308" y="2207957"/>
                <a:ext cx="2268966" cy="460404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93"/>
              <p:cNvSpPr/>
              <p:nvPr/>
            </p:nvSpPr>
            <p:spPr>
              <a:xfrm>
                <a:off x="5567469" y="2294442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93"/>
              <p:cNvSpPr/>
              <p:nvPr/>
            </p:nvSpPr>
            <p:spPr>
              <a:xfrm>
                <a:off x="5642192" y="2357479"/>
                <a:ext cx="147293" cy="15198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77" extrusionOk="0">
                    <a:moveTo>
                      <a:pt x="1916" y="197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44"/>
                      <a:pt x="1247" y="1"/>
                      <a:pt x="974" y="1"/>
                    </a:cubicBezTo>
                    <a:cubicBezTo>
                      <a:pt x="670" y="1"/>
                      <a:pt x="457" y="244"/>
                      <a:pt x="457" y="517"/>
                    </a:cubicBezTo>
                    <a:cubicBezTo>
                      <a:pt x="457" y="700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7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93"/>
              <p:cNvSpPr/>
              <p:nvPr/>
            </p:nvSpPr>
            <p:spPr>
              <a:xfrm>
                <a:off x="5990360" y="2439275"/>
                <a:ext cx="119878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" fill="none" extrusionOk="0">
                    <a:moveTo>
                      <a:pt x="1" y="1"/>
                    </a:moveTo>
                    <a:lnTo>
                      <a:pt x="15594" y="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93"/>
              <p:cNvSpPr/>
              <p:nvPr/>
            </p:nvSpPr>
            <p:spPr>
              <a:xfrm>
                <a:off x="5455308" y="2785137"/>
                <a:ext cx="2268966" cy="458021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58" extrusionOk="0">
                    <a:moveTo>
                      <a:pt x="1915" y="0"/>
                    </a:moveTo>
                    <a:cubicBezTo>
                      <a:pt x="851" y="0"/>
                      <a:pt x="0" y="851"/>
                      <a:pt x="0" y="1885"/>
                    </a:cubicBezTo>
                    <a:lnTo>
                      <a:pt x="0" y="4073"/>
                    </a:lnTo>
                    <a:cubicBezTo>
                      <a:pt x="0" y="5107"/>
                      <a:pt x="851" y="5958"/>
                      <a:pt x="1915" y="5958"/>
                    </a:cubicBezTo>
                    <a:lnTo>
                      <a:pt x="27600" y="5958"/>
                    </a:lnTo>
                    <a:cubicBezTo>
                      <a:pt x="28663" y="5958"/>
                      <a:pt x="29515" y="5107"/>
                      <a:pt x="29515" y="4073"/>
                    </a:cubicBezTo>
                    <a:lnTo>
                      <a:pt x="29515" y="1885"/>
                    </a:lnTo>
                    <a:cubicBezTo>
                      <a:pt x="29515" y="851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93"/>
              <p:cNvSpPr/>
              <p:nvPr/>
            </p:nvSpPr>
            <p:spPr>
              <a:xfrm>
                <a:off x="5567469" y="2869239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82"/>
                      <a:pt x="0" y="1946"/>
                    </a:cubicBezTo>
                    <a:cubicBezTo>
                      <a:pt x="0" y="3040"/>
                      <a:pt x="851" y="3891"/>
                      <a:pt x="1946" y="3891"/>
                    </a:cubicBezTo>
                    <a:cubicBezTo>
                      <a:pt x="3009" y="3891"/>
                      <a:pt x="3891" y="3040"/>
                      <a:pt x="3891" y="1946"/>
                    </a:cubicBezTo>
                    <a:cubicBezTo>
                      <a:pt x="3891" y="882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93"/>
              <p:cNvSpPr/>
              <p:nvPr/>
            </p:nvSpPr>
            <p:spPr>
              <a:xfrm>
                <a:off x="5642192" y="2934660"/>
                <a:ext cx="147293" cy="149599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6" extrusionOk="0">
                    <a:moveTo>
                      <a:pt x="1916" y="1946"/>
                    </a:moveTo>
                    <a:cubicBezTo>
                      <a:pt x="1916" y="1520"/>
                      <a:pt x="1612" y="1064"/>
                      <a:pt x="1247" y="912"/>
                    </a:cubicBezTo>
                    <a:cubicBezTo>
                      <a:pt x="1369" y="821"/>
                      <a:pt x="1460" y="669"/>
                      <a:pt x="1460" y="487"/>
                    </a:cubicBezTo>
                    <a:cubicBezTo>
                      <a:pt x="1460" y="213"/>
                      <a:pt x="1247" y="0"/>
                      <a:pt x="974" y="0"/>
                    </a:cubicBezTo>
                    <a:cubicBezTo>
                      <a:pt x="670" y="0"/>
                      <a:pt x="457" y="213"/>
                      <a:pt x="457" y="487"/>
                    </a:cubicBezTo>
                    <a:cubicBezTo>
                      <a:pt x="457" y="669"/>
                      <a:pt x="548" y="821"/>
                      <a:pt x="700" y="912"/>
                    </a:cubicBezTo>
                    <a:cubicBezTo>
                      <a:pt x="305" y="1064"/>
                      <a:pt x="1" y="1520"/>
                      <a:pt x="1" y="194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93"/>
              <p:cNvSpPr/>
              <p:nvPr/>
            </p:nvSpPr>
            <p:spPr>
              <a:xfrm>
                <a:off x="5990360" y="3014072"/>
                <a:ext cx="1451169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" fill="none" extrusionOk="0">
                    <a:moveTo>
                      <a:pt x="1" y="1"/>
                    </a:moveTo>
                    <a:lnTo>
                      <a:pt x="18877" y="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93"/>
              <p:cNvSpPr/>
              <p:nvPr/>
            </p:nvSpPr>
            <p:spPr>
              <a:xfrm>
                <a:off x="5455308" y="3359934"/>
                <a:ext cx="2268966" cy="460404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5989" extrusionOk="0">
                    <a:moveTo>
                      <a:pt x="1915" y="0"/>
                    </a:moveTo>
                    <a:cubicBezTo>
                      <a:pt x="851" y="0"/>
                      <a:pt x="0" y="852"/>
                      <a:pt x="0" y="1915"/>
                    </a:cubicBezTo>
                    <a:lnTo>
                      <a:pt x="0" y="4073"/>
                    </a:lnTo>
                    <a:cubicBezTo>
                      <a:pt x="0" y="5137"/>
                      <a:pt x="851" y="5988"/>
                      <a:pt x="1915" y="5988"/>
                    </a:cubicBezTo>
                    <a:lnTo>
                      <a:pt x="27600" y="5988"/>
                    </a:lnTo>
                    <a:cubicBezTo>
                      <a:pt x="28663" y="5988"/>
                      <a:pt x="29515" y="5137"/>
                      <a:pt x="29515" y="4073"/>
                    </a:cubicBezTo>
                    <a:lnTo>
                      <a:pt x="29515" y="1915"/>
                    </a:lnTo>
                    <a:cubicBezTo>
                      <a:pt x="29515" y="852"/>
                      <a:pt x="28663" y="0"/>
                      <a:pt x="27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93"/>
              <p:cNvSpPr/>
              <p:nvPr/>
            </p:nvSpPr>
            <p:spPr>
              <a:xfrm>
                <a:off x="5567469" y="3446419"/>
                <a:ext cx="299121" cy="299121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3891" extrusionOk="0">
                    <a:moveTo>
                      <a:pt x="1946" y="0"/>
                    </a:moveTo>
                    <a:cubicBezTo>
                      <a:pt x="851" y="0"/>
                      <a:pt x="0" y="851"/>
                      <a:pt x="0" y="1945"/>
                    </a:cubicBezTo>
                    <a:cubicBezTo>
                      <a:pt x="0" y="3009"/>
                      <a:pt x="851" y="3891"/>
                      <a:pt x="1946" y="3891"/>
                    </a:cubicBezTo>
                    <a:cubicBezTo>
                      <a:pt x="3009" y="3891"/>
                      <a:pt x="3891" y="3009"/>
                      <a:pt x="3891" y="1945"/>
                    </a:cubicBezTo>
                    <a:cubicBezTo>
                      <a:pt x="3891" y="851"/>
                      <a:pt x="3009" y="0"/>
                      <a:pt x="1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60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93"/>
              <p:cNvSpPr/>
              <p:nvPr/>
            </p:nvSpPr>
            <p:spPr>
              <a:xfrm>
                <a:off x="5642192" y="3509457"/>
                <a:ext cx="147293" cy="1496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7" extrusionOk="0">
                    <a:moveTo>
                      <a:pt x="1916" y="1946"/>
                    </a:moveTo>
                    <a:cubicBezTo>
                      <a:pt x="1916" y="1521"/>
                      <a:pt x="1612" y="1095"/>
                      <a:pt x="1247" y="943"/>
                    </a:cubicBezTo>
                    <a:cubicBezTo>
                      <a:pt x="1369" y="852"/>
                      <a:pt x="1460" y="700"/>
                      <a:pt x="1460" y="517"/>
                    </a:cubicBezTo>
                    <a:cubicBezTo>
                      <a:pt x="1460" y="214"/>
                      <a:pt x="1247" y="1"/>
                      <a:pt x="974" y="1"/>
                    </a:cubicBezTo>
                    <a:cubicBezTo>
                      <a:pt x="670" y="1"/>
                      <a:pt x="457" y="214"/>
                      <a:pt x="457" y="517"/>
                    </a:cubicBezTo>
                    <a:cubicBezTo>
                      <a:pt x="457" y="669"/>
                      <a:pt x="548" y="852"/>
                      <a:pt x="700" y="943"/>
                    </a:cubicBezTo>
                    <a:cubicBezTo>
                      <a:pt x="305" y="1095"/>
                      <a:pt x="1" y="1521"/>
                      <a:pt x="1" y="1946"/>
                    </a:cubicBezTo>
                    <a:close/>
                  </a:path>
                </a:pathLst>
              </a:custGeom>
              <a:solidFill>
                <a:schemeClr val="dk1"/>
              </a:solidFill>
              <a:ln w="60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93"/>
              <p:cNvSpPr/>
              <p:nvPr/>
            </p:nvSpPr>
            <p:spPr>
              <a:xfrm>
                <a:off x="5990360" y="3588946"/>
                <a:ext cx="853005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1" fill="none" extrusionOk="0">
                    <a:moveTo>
                      <a:pt x="1" y="0"/>
                    </a:moveTo>
                    <a:lnTo>
                      <a:pt x="11095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93"/>
            <p:cNvGrpSpPr/>
            <p:nvPr/>
          </p:nvGrpSpPr>
          <p:grpSpPr>
            <a:xfrm>
              <a:off x="7030174" y="843676"/>
              <a:ext cx="506348" cy="506388"/>
              <a:chOff x="7030174" y="843676"/>
              <a:chExt cx="506348" cy="506388"/>
            </a:xfrm>
          </p:grpSpPr>
          <p:sp>
            <p:nvSpPr>
              <p:cNvPr id="1581" name="Google Shape;1581;p93"/>
              <p:cNvSpPr/>
              <p:nvPr/>
            </p:nvSpPr>
            <p:spPr>
              <a:xfrm>
                <a:off x="7030174" y="843676"/>
                <a:ext cx="506348" cy="506388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384" extrusionOk="0">
                    <a:moveTo>
                      <a:pt x="5198" y="16384"/>
                    </a:moveTo>
                    <a:cubicBezTo>
                      <a:pt x="2341" y="16384"/>
                      <a:pt x="1" y="14043"/>
                      <a:pt x="1" y="11186"/>
                    </a:cubicBezTo>
                    <a:lnTo>
                      <a:pt x="1" y="5198"/>
                    </a:lnTo>
                    <a:cubicBezTo>
                      <a:pt x="1" y="2341"/>
                      <a:pt x="2341" y="1"/>
                      <a:pt x="5198" y="1"/>
                    </a:cubicBezTo>
                    <a:lnTo>
                      <a:pt x="11186" y="1"/>
                    </a:lnTo>
                    <a:cubicBezTo>
                      <a:pt x="14043" y="1"/>
                      <a:pt x="16384" y="2341"/>
                      <a:pt x="16384" y="5198"/>
                    </a:cubicBezTo>
                    <a:lnTo>
                      <a:pt x="16384" y="11186"/>
                    </a:lnTo>
                    <a:cubicBezTo>
                      <a:pt x="16384" y="14043"/>
                      <a:pt x="14043" y="16384"/>
                      <a:pt x="11186" y="163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8100019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93"/>
              <p:cNvSpPr/>
              <p:nvPr/>
            </p:nvSpPr>
            <p:spPr>
              <a:xfrm>
                <a:off x="7143844" y="957351"/>
                <a:ext cx="279010" cy="279033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9028" fill="none" extrusionOk="0">
                    <a:moveTo>
                      <a:pt x="9028" y="4499"/>
                    </a:moveTo>
                    <a:cubicBezTo>
                      <a:pt x="9028" y="6991"/>
                      <a:pt x="6991" y="9028"/>
                      <a:pt x="4529" y="9028"/>
                    </a:cubicBezTo>
                    <a:cubicBezTo>
                      <a:pt x="2037" y="9028"/>
                      <a:pt x="0" y="6991"/>
                      <a:pt x="0" y="4499"/>
                    </a:cubicBezTo>
                    <a:cubicBezTo>
                      <a:pt x="0" y="2007"/>
                      <a:pt x="2037" y="0"/>
                      <a:pt x="4529" y="0"/>
                    </a:cubicBezTo>
                    <a:cubicBezTo>
                      <a:pt x="6991" y="0"/>
                      <a:pt x="9028" y="2007"/>
                      <a:pt x="9028" y="4499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93"/>
              <p:cNvSpPr/>
              <p:nvPr/>
            </p:nvSpPr>
            <p:spPr>
              <a:xfrm>
                <a:off x="7217120" y="1018422"/>
                <a:ext cx="132490" cy="13624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408" fill="none" extrusionOk="0">
                    <a:moveTo>
                      <a:pt x="4286" y="4408"/>
                    </a:moveTo>
                    <a:cubicBezTo>
                      <a:pt x="4286" y="3435"/>
                      <a:pt x="3648" y="2432"/>
                      <a:pt x="2766" y="2097"/>
                    </a:cubicBezTo>
                    <a:cubicBezTo>
                      <a:pt x="3070" y="1885"/>
                      <a:pt x="3283" y="1550"/>
                      <a:pt x="3283" y="1125"/>
                    </a:cubicBezTo>
                    <a:cubicBezTo>
                      <a:pt x="3283" y="487"/>
                      <a:pt x="2766" y="0"/>
                      <a:pt x="2158" y="0"/>
                    </a:cubicBezTo>
                    <a:cubicBezTo>
                      <a:pt x="1520" y="0"/>
                      <a:pt x="1003" y="487"/>
                      <a:pt x="1003" y="1125"/>
                    </a:cubicBezTo>
                    <a:cubicBezTo>
                      <a:pt x="1003" y="1550"/>
                      <a:pt x="1216" y="1885"/>
                      <a:pt x="1520" y="2097"/>
                    </a:cubicBezTo>
                    <a:cubicBezTo>
                      <a:pt x="639" y="2432"/>
                      <a:pt x="0" y="3435"/>
                      <a:pt x="0" y="440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94"/>
          <p:cNvSpPr txBox="1">
            <a:spLocks noGrp="1"/>
          </p:cNvSpPr>
          <p:nvPr>
            <p:ph type="body" idx="1"/>
          </p:nvPr>
        </p:nvSpPr>
        <p:spPr>
          <a:xfrm>
            <a:off x="4921525" y="1698825"/>
            <a:ext cx="3371400" cy="24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en-US" sz="1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fitur-fitur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personalisasi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14300" indent="0">
              <a:buNone/>
            </a:pPr>
            <a:r>
              <a:rPr lang="en-US" sz="1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booting,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14300" indent="0">
              <a:buNone/>
            </a:pPr>
            <a:r>
              <a:rPr lang="en-US" sz="1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Membandingkan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kelemahan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upaya-upaya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penyedia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ancaman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89" name="Google Shape;1589;p9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Ruang Lingkup</a:t>
            </a:r>
            <a:endParaRPr dirty="0"/>
          </a:p>
        </p:txBody>
      </p:sp>
      <p:grpSp>
        <p:nvGrpSpPr>
          <p:cNvPr id="1590" name="Google Shape;1590;p94"/>
          <p:cNvGrpSpPr/>
          <p:nvPr/>
        </p:nvGrpSpPr>
        <p:grpSpPr>
          <a:xfrm>
            <a:off x="1094000" y="1807613"/>
            <a:ext cx="2511552" cy="2268219"/>
            <a:chOff x="1094000" y="1807613"/>
            <a:chExt cx="2511552" cy="2268219"/>
          </a:xfrm>
        </p:grpSpPr>
        <p:grpSp>
          <p:nvGrpSpPr>
            <p:cNvPr id="1591" name="Google Shape;1591;p94"/>
            <p:cNvGrpSpPr/>
            <p:nvPr/>
          </p:nvGrpSpPr>
          <p:grpSpPr>
            <a:xfrm>
              <a:off x="1464325" y="2090488"/>
              <a:ext cx="2141227" cy="1985344"/>
              <a:chOff x="1443750" y="1949050"/>
              <a:chExt cx="2141227" cy="1985344"/>
            </a:xfrm>
          </p:grpSpPr>
          <p:sp>
            <p:nvSpPr>
              <p:cNvPr id="1592" name="Google Shape;1592;p94"/>
              <p:cNvSpPr/>
              <p:nvPr/>
            </p:nvSpPr>
            <p:spPr>
              <a:xfrm>
                <a:off x="1443750" y="1949050"/>
                <a:ext cx="2141227" cy="1985344"/>
              </a:xfrm>
              <a:custGeom>
                <a:avLst/>
                <a:gdLst/>
                <a:ahLst/>
                <a:cxnLst/>
                <a:rect l="l" t="t" r="r" b="b"/>
                <a:pathLst>
                  <a:path w="33832" h="31369" extrusionOk="0">
                    <a:moveTo>
                      <a:pt x="32038" y="31369"/>
                    </a:moveTo>
                    <a:lnTo>
                      <a:pt x="1794" y="31369"/>
                    </a:lnTo>
                    <a:cubicBezTo>
                      <a:pt x="791" y="31369"/>
                      <a:pt x="1" y="30548"/>
                      <a:pt x="1" y="29576"/>
                    </a:cubicBezTo>
                    <a:lnTo>
                      <a:pt x="1" y="1794"/>
                    </a:lnTo>
                    <a:cubicBezTo>
                      <a:pt x="1" y="821"/>
                      <a:pt x="791" y="1"/>
                      <a:pt x="1794" y="1"/>
                    </a:cubicBezTo>
                    <a:lnTo>
                      <a:pt x="32038" y="1"/>
                    </a:lnTo>
                    <a:cubicBezTo>
                      <a:pt x="33010" y="1"/>
                      <a:pt x="33831" y="821"/>
                      <a:pt x="33831" y="1794"/>
                    </a:cubicBezTo>
                    <a:lnTo>
                      <a:pt x="33831" y="29576"/>
                    </a:lnTo>
                    <a:cubicBezTo>
                      <a:pt x="33831" y="30548"/>
                      <a:pt x="33010" y="31369"/>
                      <a:pt x="32038" y="3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0" scaled="0"/>
              </a:gra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94"/>
              <p:cNvSpPr/>
              <p:nvPr/>
            </p:nvSpPr>
            <p:spPr>
              <a:xfrm>
                <a:off x="1443750" y="2329998"/>
                <a:ext cx="2133506" cy="63"/>
              </a:xfrm>
              <a:custGeom>
                <a:avLst/>
                <a:gdLst/>
                <a:ahLst/>
                <a:cxnLst/>
                <a:rect l="l" t="t" r="r" b="b"/>
                <a:pathLst>
                  <a:path w="33710" h="1" fill="none" extrusionOk="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94"/>
              <p:cNvSpPr/>
              <p:nvPr/>
            </p:nvSpPr>
            <p:spPr>
              <a:xfrm>
                <a:off x="1443750" y="3595818"/>
                <a:ext cx="2133506" cy="63"/>
              </a:xfrm>
              <a:custGeom>
                <a:avLst/>
                <a:gdLst/>
                <a:ahLst/>
                <a:cxnLst/>
                <a:rect l="l" t="t" r="r" b="b"/>
                <a:pathLst>
                  <a:path w="33710" h="1" fill="none" extrusionOk="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94"/>
              <p:cNvSpPr/>
              <p:nvPr/>
            </p:nvSpPr>
            <p:spPr>
              <a:xfrm>
                <a:off x="1586091" y="2091391"/>
                <a:ext cx="88606" cy="86644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670"/>
                    </a:moveTo>
                    <a:cubicBezTo>
                      <a:pt x="1399" y="305"/>
                      <a:pt x="109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94"/>
              <p:cNvSpPr/>
              <p:nvPr/>
            </p:nvSpPr>
            <p:spPr>
              <a:xfrm>
                <a:off x="1755393" y="2091391"/>
                <a:ext cx="88606" cy="86644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67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94"/>
              <p:cNvSpPr/>
              <p:nvPr/>
            </p:nvSpPr>
            <p:spPr>
              <a:xfrm>
                <a:off x="1924696" y="2091391"/>
                <a:ext cx="86644" cy="8664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8" y="670"/>
                    </a:moveTo>
                    <a:cubicBezTo>
                      <a:pt x="1368" y="305"/>
                      <a:pt x="1064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94"/>
              <p:cNvSpPr/>
              <p:nvPr/>
            </p:nvSpPr>
            <p:spPr>
              <a:xfrm>
                <a:off x="3305951" y="3705438"/>
                <a:ext cx="40506" cy="4050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40" fill="none" extrusionOk="0">
                    <a:moveTo>
                      <a:pt x="1" y="639"/>
                    </a:moveTo>
                    <a:lnTo>
                      <a:pt x="1" y="1"/>
                    </a:lnTo>
                    <a:lnTo>
                      <a:pt x="639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94"/>
              <p:cNvSpPr/>
              <p:nvPr/>
            </p:nvSpPr>
            <p:spPr>
              <a:xfrm>
                <a:off x="3305951" y="3788160"/>
                <a:ext cx="40506" cy="4430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0" fill="none" extrusionOk="0">
                    <a:moveTo>
                      <a:pt x="639" y="700"/>
                    </a:moveTo>
                    <a:lnTo>
                      <a:pt x="1" y="700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94"/>
              <p:cNvSpPr/>
              <p:nvPr/>
            </p:nvSpPr>
            <p:spPr>
              <a:xfrm>
                <a:off x="3390634" y="3705438"/>
                <a:ext cx="42341" cy="4050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40" fill="none" extrusionOk="0">
                    <a:moveTo>
                      <a:pt x="0" y="1"/>
                    </a:moveTo>
                    <a:lnTo>
                      <a:pt x="669" y="1"/>
                    </a:lnTo>
                    <a:lnTo>
                      <a:pt x="669" y="63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94"/>
              <p:cNvSpPr/>
              <p:nvPr/>
            </p:nvSpPr>
            <p:spPr>
              <a:xfrm>
                <a:off x="3390634" y="3788160"/>
                <a:ext cx="42341" cy="44303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00" fill="none" extrusionOk="0">
                    <a:moveTo>
                      <a:pt x="669" y="1"/>
                    </a:moveTo>
                    <a:lnTo>
                      <a:pt x="669" y="700"/>
                    </a:lnTo>
                    <a:lnTo>
                      <a:pt x="0" y="70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94"/>
              <p:cNvSpPr/>
              <p:nvPr/>
            </p:nvSpPr>
            <p:spPr>
              <a:xfrm>
                <a:off x="3042409" y="3732400"/>
                <a:ext cx="148225" cy="73163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156" fill="none" extrusionOk="0">
                    <a:moveTo>
                      <a:pt x="1" y="0"/>
                    </a:moveTo>
                    <a:lnTo>
                      <a:pt x="2341" y="0"/>
                    </a:lnTo>
                    <a:lnTo>
                      <a:pt x="2341" y="1155"/>
                    </a:lnTo>
                    <a:lnTo>
                      <a:pt x="1" y="11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94"/>
              <p:cNvSpPr/>
              <p:nvPr/>
            </p:nvSpPr>
            <p:spPr>
              <a:xfrm>
                <a:off x="2344060" y="2751263"/>
                <a:ext cx="332905" cy="33290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94"/>
              <p:cNvSpPr/>
              <p:nvPr/>
            </p:nvSpPr>
            <p:spPr>
              <a:xfrm>
                <a:off x="2447983" y="2836263"/>
                <a:ext cx="150124" cy="163731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94"/>
              <p:cNvSpPr/>
              <p:nvPr/>
            </p:nvSpPr>
            <p:spPr>
              <a:xfrm>
                <a:off x="1593812" y="3707400"/>
                <a:ext cx="82783" cy="123162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946" fill="none" extrusionOk="0">
                    <a:moveTo>
                      <a:pt x="1" y="547"/>
                    </a:moveTo>
                    <a:lnTo>
                      <a:pt x="1" y="1398"/>
                    </a:lnTo>
                    <a:lnTo>
                      <a:pt x="608" y="1398"/>
                    </a:lnTo>
                    <a:lnTo>
                      <a:pt x="1308" y="1946"/>
                    </a:lnTo>
                    <a:lnTo>
                      <a:pt x="1308" y="0"/>
                    </a:lnTo>
                    <a:lnTo>
                      <a:pt x="669" y="5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94"/>
              <p:cNvSpPr/>
              <p:nvPr/>
            </p:nvSpPr>
            <p:spPr>
              <a:xfrm>
                <a:off x="1715014" y="3734299"/>
                <a:ext cx="28924" cy="7126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26" fill="none" extrusionOk="0">
                    <a:moveTo>
                      <a:pt x="1" y="1"/>
                    </a:moveTo>
                    <a:cubicBezTo>
                      <a:pt x="1" y="1"/>
                      <a:pt x="456" y="548"/>
                      <a:pt x="1" y="1125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94"/>
              <p:cNvSpPr/>
              <p:nvPr/>
            </p:nvSpPr>
            <p:spPr>
              <a:xfrm>
                <a:off x="1749634" y="3717020"/>
                <a:ext cx="38544" cy="105821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672" fill="none" extrusionOk="0">
                    <a:moveTo>
                      <a:pt x="1" y="0"/>
                    </a:moveTo>
                    <a:cubicBezTo>
                      <a:pt x="1" y="0"/>
                      <a:pt x="609" y="821"/>
                      <a:pt x="1" y="1672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94"/>
              <p:cNvSpPr/>
              <p:nvPr/>
            </p:nvSpPr>
            <p:spPr>
              <a:xfrm>
                <a:off x="1780393" y="3690058"/>
                <a:ext cx="55885" cy="159744"/>
              </a:xfrm>
              <a:custGeom>
                <a:avLst/>
                <a:gdLst/>
                <a:ahLst/>
                <a:cxnLst/>
                <a:rect l="l" t="t" r="r" b="b"/>
                <a:pathLst>
                  <a:path w="883" h="2524" fill="none" extrusionOk="0">
                    <a:moveTo>
                      <a:pt x="1" y="1"/>
                    </a:moveTo>
                    <a:cubicBezTo>
                      <a:pt x="1" y="1"/>
                      <a:pt x="882" y="1247"/>
                      <a:pt x="1" y="2524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94"/>
              <p:cNvSpPr/>
              <p:nvPr/>
            </p:nvSpPr>
            <p:spPr>
              <a:xfrm>
                <a:off x="1586091" y="3482274"/>
                <a:ext cx="1846865" cy="63"/>
              </a:xfrm>
              <a:custGeom>
                <a:avLst/>
                <a:gdLst/>
                <a:ahLst/>
                <a:cxnLst/>
                <a:rect l="l" t="t" r="r" b="b"/>
                <a:pathLst>
                  <a:path w="29181" h="1" fill="none" extrusionOk="0">
                    <a:moveTo>
                      <a:pt x="1" y="1"/>
                    </a:moveTo>
                    <a:lnTo>
                      <a:pt x="291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94"/>
              <p:cNvSpPr/>
              <p:nvPr/>
            </p:nvSpPr>
            <p:spPr>
              <a:xfrm>
                <a:off x="1561091" y="3443857"/>
                <a:ext cx="67404" cy="67341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064" extrusionOk="0">
                    <a:moveTo>
                      <a:pt x="518" y="0"/>
                    </a:moveTo>
                    <a:cubicBezTo>
                      <a:pt x="244" y="0"/>
                      <a:pt x="1" y="243"/>
                      <a:pt x="1" y="547"/>
                    </a:cubicBezTo>
                    <a:cubicBezTo>
                      <a:pt x="1" y="821"/>
                      <a:pt x="244" y="1064"/>
                      <a:pt x="518" y="1064"/>
                    </a:cubicBezTo>
                    <a:cubicBezTo>
                      <a:pt x="822" y="1064"/>
                      <a:pt x="1065" y="821"/>
                      <a:pt x="1065" y="547"/>
                    </a:cubicBezTo>
                    <a:cubicBezTo>
                      <a:pt x="1065" y="243"/>
                      <a:pt x="822" y="0"/>
                      <a:pt x="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1" name="Google Shape;1611;p94"/>
            <p:cNvGrpSpPr/>
            <p:nvPr/>
          </p:nvGrpSpPr>
          <p:grpSpPr>
            <a:xfrm>
              <a:off x="1094000" y="1807613"/>
              <a:ext cx="2141227" cy="1985344"/>
              <a:chOff x="1443750" y="1949050"/>
              <a:chExt cx="2141227" cy="1985344"/>
            </a:xfrm>
          </p:grpSpPr>
          <p:sp>
            <p:nvSpPr>
              <p:cNvPr id="1612" name="Google Shape;1612;p94"/>
              <p:cNvSpPr/>
              <p:nvPr/>
            </p:nvSpPr>
            <p:spPr>
              <a:xfrm>
                <a:off x="1443750" y="1949050"/>
                <a:ext cx="2141227" cy="1985344"/>
              </a:xfrm>
              <a:custGeom>
                <a:avLst/>
                <a:gdLst/>
                <a:ahLst/>
                <a:cxnLst/>
                <a:rect l="l" t="t" r="r" b="b"/>
                <a:pathLst>
                  <a:path w="33832" h="31369" extrusionOk="0">
                    <a:moveTo>
                      <a:pt x="32038" y="31369"/>
                    </a:moveTo>
                    <a:lnTo>
                      <a:pt x="1794" y="31369"/>
                    </a:lnTo>
                    <a:cubicBezTo>
                      <a:pt x="791" y="31369"/>
                      <a:pt x="1" y="30548"/>
                      <a:pt x="1" y="29576"/>
                    </a:cubicBezTo>
                    <a:lnTo>
                      <a:pt x="1" y="1794"/>
                    </a:lnTo>
                    <a:cubicBezTo>
                      <a:pt x="1" y="821"/>
                      <a:pt x="791" y="1"/>
                      <a:pt x="1794" y="1"/>
                    </a:cubicBezTo>
                    <a:lnTo>
                      <a:pt x="32038" y="1"/>
                    </a:lnTo>
                    <a:cubicBezTo>
                      <a:pt x="33010" y="1"/>
                      <a:pt x="33831" y="821"/>
                      <a:pt x="33831" y="1794"/>
                    </a:cubicBezTo>
                    <a:lnTo>
                      <a:pt x="33831" y="29576"/>
                    </a:lnTo>
                    <a:cubicBezTo>
                      <a:pt x="33831" y="30548"/>
                      <a:pt x="33010" y="31369"/>
                      <a:pt x="32038" y="3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94"/>
              <p:cNvSpPr/>
              <p:nvPr/>
            </p:nvSpPr>
            <p:spPr>
              <a:xfrm>
                <a:off x="1443750" y="2329998"/>
                <a:ext cx="2133506" cy="63"/>
              </a:xfrm>
              <a:custGeom>
                <a:avLst/>
                <a:gdLst/>
                <a:ahLst/>
                <a:cxnLst/>
                <a:rect l="l" t="t" r="r" b="b"/>
                <a:pathLst>
                  <a:path w="33710" h="1" fill="none" extrusionOk="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94"/>
              <p:cNvSpPr/>
              <p:nvPr/>
            </p:nvSpPr>
            <p:spPr>
              <a:xfrm>
                <a:off x="1443750" y="3595818"/>
                <a:ext cx="2133506" cy="63"/>
              </a:xfrm>
              <a:custGeom>
                <a:avLst/>
                <a:gdLst/>
                <a:ahLst/>
                <a:cxnLst/>
                <a:rect l="l" t="t" r="r" b="b"/>
                <a:pathLst>
                  <a:path w="33710" h="1" fill="none" extrusionOk="0">
                    <a:moveTo>
                      <a:pt x="1" y="0"/>
                    </a:moveTo>
                    <a:lnTo>
                      <a:pt x="3371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94"/>
              <p:cNvSpPr/>
              <p:nvPr/>
            </p:nvSpPr>
            <p:spPr>
              <a:xfrm>
                <a:off x="1586091" y="2091391"/>
                <a:ext cx="88606" cy="86644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670"/>
                    </a:moveTo>
                    <a:cubicBezTo>
                      <a:pt x="1399" y="305"/>
                      <a:pt x="109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94"/>
              <p:cNvSpPr/>
              <p:nvPr/>
            </p:nvSpPr>
            <p:spPr>
              <a:xfrm>
                <a:off x="1755393" y="2091391"/>
                <a:ext cx="88606" cy="86644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67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94"/>
              <p:cNvSpPr/>
              <p:nvPr/>
            </p:nvSpPr>
            <p:spPr>
              <a:xfrm>
                <a:off x="1924696" y="2091391"/>
                <a:ext cx="86644" cy="8664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8" y="670"/>
                    </a:moveTo>
                    <a:cubicBezTo>
                      <a:pt x="1368" y="305"/>
                      <a:pt x="1064" y="1"/>
                      <a:pt x="700" y="1"/>
                    </a:cubicBez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94"/>
              <p:cNvSpPr/>
              <p:nvPr/>
            </p:nvSpPr>
            <p:spPr>
              <a:xfrm>
                <a:off x="3305951" y="3705438"/>
                <a:ext cx="40506" cy="4050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40" fill="none" extrusionOk="0">
                    <a:moveTo>
                      <a:pt x="1" y="639"/>
                    </a:moveTo>
                    <a:lnTo>
                      <a:pt x="1" y="1"/>
                    </a:lnTo>
                    <a:lnTo>
                      <a:pt x="639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94"/>
              <p:cNvSpPr/>
              <p:nvPr/>
            </p:nvSpPr>
            <p:spPr>
              <a:xfrm>
                <a:off x="3305951" y="3788160"/>
                <a:ext cx="40506" cy="4430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0" fill="none" extrusionOk="0">
                    <a:moveTo>
                      <a:pt x="639" y="700"/>
                    </a:moveTo>
                    <a:lnTo>
                      <a:pt x="1" y="700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94"/>
              <p:cNvSpPr/>
              <p:nvPr/>
            </p:nvSpPr>
            <p:spPr>
              <a:xfrm>
                <a:off x="3390634" y="3705438"/>
                <a:ext cx="42341" cy="4050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40" fill="none" extrusionOk="0">
                    <a:moveTo>
                      <a:pt x="0" y="1"/>
                    </a:moveTo>
                    <a:lnTo>
                      <a:pt x="669" y="1"/>
                    </a:lnTo>
                    <a:lnTo>
                      <a:pt x="669" y="63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94"/>
              <p:cNvSpPr/>
              <p:nvPr/>
            </p:nvSpPr>
            <p:spPr>
              <a:xfrm>
                <a:off x="3390634" y="3788160"/>
                <a:ext cx="42341" cy="44303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00" fill="none" extrusionOk="0">
                    <a:moveTo>
                      <a:pt x="669" y="1"/>
                    </a:moveTo>
                    <a:lnTo>
                      <a:pt x="669" y="700"/>
                    </a:lnTo>
                    <a:lnTo>
                      <a:pt x="0" y="70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94"/>
              <p:cNvSpPr/>
              <p:nvPr/>
            </p:nvSpPr>
            <p:spPr>
              <a:xfrm>
                <a:off x="3042409" y="3732400"/>
                <a:ext cx="148225" cy="73163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156" fill="none" extrusionOk="0">
                    <a:moveTo>
                      <a:pt x="1" y="0"/>
                    </a:moveTo>
                    <a:lnTo>
                      <a:pt x="2341" y="0"/>
                    </a:lnTo>
                    <a:lnTo>
                      <a:pt x="2341" y="1155"/>
                    </a:lnTo>
                    <a:lnTo>
                      <a:pt x="1" y="11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94"/>
              <p:cNvSpPr/>
              <p:nvPr/>
            </p:nvSpPr>
            <p:spPr>
              <a:xfrm>
                <a:off x="2344060" y="2751263"/>
                <a:ext cx="332905" cy="33290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94"/>
              <p:cNvSpPr/>
              <p:nvPr/>
            </p:nvSpPr>
            <p:spPr>
              <a:xfrm>
                <a:off x="2447983" y="2836263"/>
                <a:ext cx="150124" cy="163731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94"/>
              <p:cNvSpPr/>
              <p:nvPr/>
            </p:nvSpPr>
            <p:spPr>
              <a:xfrm>
                <a:off x="1593812" y="3707400"/>
                <a:ext cx="82783" cy="123162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946" fill="none" extrusionOk="0">
                    <a:moveTo>
                      <a:pt x="1" y="547"/>
                    </a:moveTo>
                    <a:lnTo>
                      <a:pt x="1" y="1398"/>
                    </a:lnTo>
                    <a:lnTo>
                      <a:pt x="608" y="1398"/>
                    </a:lnTo>
                    <a:lnTo>
                      <a:pt x="1308" y="1946"/>
                    </a:lnTo>
                    <a:lnTo>
                      <a:pt x="1308" y="0"/>
                    </a:lnTo>
                    <a:lnTo>
                      <a:pt x="669" y="5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94"/>
              <p:cNvSpPr/>
              <p:nvPr/>
            </p:nvSpPr>
            <p:spPr>
              <a:xfrm>
                <a:off x="1715014" y="3734299"/>
                <a:ext cx="28924" cy="7126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26" fill="none" extrusionOk="0">
                    <a:moveTo>
                      <a:pt x="1" y="1"/>
                    </a:moveTo>
                    <a:cubicBezTo>
                      <a:pt x="1" y="1"/>
                      <a:pt x="456" y="548"/>
                      <a:pt x="1" y="1125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94"/>
              <p:cNvSpPr/>
              <p:nvPr/>
            </p:nvSpPr>
            <p:spPr>
              <a:xfrm>
                <a:off x="1749634" y="3717020"/>
                <a:ext cx="38544" cy="105821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672" fill="none" extrusionOk="0">
                    <a:moveTo>
                      <a:pt x="1" y="0"/>
                    </a:moveTo>
                    <a:cubicBezTo>
                      <a:pt x="1" y="0"/>
                      <a:pt x="609" y="821"/>
                      <a:pt x="1" y="1672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94"/>
              <p:cNvSpPr/>
              <p:nvPr/>
            </p:nvSpPr>
            <p:spPr>
              <a:xfrm>
                <a:off x="1780393" y="3690058"/>
                <a:ext cx="55885" cy="159744"/>
              </a:xfrm>
              <a:custGeom>
                <a:avLst/>
                <a:gdLst/>
                <a:ahLst/>
                <a:cxnLst/>
                <a:rect l="l" t="t" r="r" b="b"/>
                <a:pathLst>
                  <a:path w="883" h="2524" fill="none" extrusionOk="0">
                    <a:moveTo>
                      <a:pt x="1" y="1"/>
                    </a:moveTo>
                    <a:cubicBezTo>
                      <a:pt x="1" y="1"/>
                      <a:pt x="882" y="1247"/>
                      <a:pt x="1" y="2524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94"/>
              <p:cNvSpPr/>
              <p:nvPr/>
            </p:nvSpPr>
            <p:spPr>
              <a:xfrm>
                <a:off x="1586091" y="3482274"/>
                <a:ext cx="1846865" cy="63"/>
              </a:xfrm>
              <a:custGeom>
                <a:avLst/>
                <a:gdLst/>
                <a:ahLst/>
                <a:cxnLst/>
                <a:rect l="l" t="t" r="r" b="b"/>
                <a:pathLst>
                  <a:path w="29181" h="1" fill="none" extrusionOk="0">
                    <a:moveTo>
                      <a:pt x="1" y="1"/>
                    </a:moveTo>
                    <a:lnTo>
                      <a:pt x="291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94"/>
              <p:cNvSpPr/>
              <p:nvPr/>
            </p:nvSpPr>
            <p:spPr>
              <a:xfrm>
                <a:off x="1561091" y="3443857"/>
                <a:ext cx="67404" cy="67341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064" extrusionOk="0">
                    <a:moveTo>
                      <a:pt x="518" y="0"/>
                    </a:moveTo>
                    <a:cubicBezTo>
                      <a:pt x="244" y="0"/>
                      <a:pt x="1" y="243"/>
                      <a:pt x="1" y="547"/>
                    </a:cubicBezTo>
                    <a:cubicBezTo>
                      <a:pt x="1" y="821"/>
                      <a:pt x="244" y="1064"/>
                      <a:pt x="518" y="1064"/>
                    </a:cubicBezTo>
                    <a:cubicBezTo>
                      <a:pt x="822" y="1064"/>
                      <a:pt x="1065" y="821"/>
                      <a:pt x="1065" y="547"/>
                    </a:cubicBezTo>
                    <a:cubicBezTo>
                      <a:pt x="1065" y="243"/>
                      <a:pt x="822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4" name="Google Shape;1694;p97"/>
          <p:cNvGrpSpPr/>
          <p:nvPr/>
        </p:nvGrpSpPr>
        <p:grpSpPr>
          <a:xfrm>
            <a:off x="6251969" y="1301233"/>
            <a:ext cx="1607085" cy="2906683"/>
            <a:chOff x="7176300" y="708700"/>
            <a:chExt cx="1820647" cy="3292946"/>
          </a:xfrm>
        </p:grpSpPr>
        <p:sp>
          <p:nvSpPr>
            <p:cNvPr id="1695" name="Google Shape;1695;p97"/>
            <p:cNvSpPr/>
            <p:nvPr/>
          </p:nvSpPr>
          <p:spPr>
            <a:xfrm>
              <a:off x="7176300" y="708700"/>
              <a:ext cx="1820647" cy="3292946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7"/>
            <p:cNvSpPr/>
            <p:nvPr/>
          </p:nvSpPr>
          <p:spPr>
            <a:xfrm>
              <a:off x="7626251" y="3445008"/>
              <a:ext cx="920737" cy="278798"/>
            </a:xfrm>
            <a:custGeom>
              <a:avLst/>
              <a:gdLst/>
              <a:ahLst/>
              <a:cxnLst/>
              <a:rect l="l" t="t" r="r" b="b"/>
              <a:pathLst>
                <a:path w="25119" h="7606" extrusionOk="0">
                  <a:moveTo>
                    <a:pt x="23017" y="7606"/>
                  </a:moveTo>
                  <a:lnTo>
                    <a:pt x="2102" y="7606"/>
                  </a:lnTo>
                  <a:cubicBezTo>
                    <a:pt x="934" y="7606"/>
                    <a:pt x="0" y="6672"/>
                    <a:pt x="0" y="5504"/>
                  </a:cubicBezTo>
                  <a:lnTo>
                    <a:pt x="0" y="2102"/>
                  </a:lnTo>
                  <a:cubicBezTo>
                    <a:pt x="0" y="934"/>
                    <a:pt x="934" y="0"/>
                    <a:pt x="2102" y="0"/>
                  </a:cubicBezTo>
                  <a:lnTo>
                    <a:pt x="23017" y="0"/>
                  </a:lnTo>
                  <a:cubicBezTo>
                    <a:pt x="24184" y="0"/>
                    <a:pt x="25118" y="934"/>
                    <a:pt x="25118" y="2102"/>
                  </a:cubicBezTo>
                  <a:lnTo>
                    <a:pt x="25118" y="5504"/>
                  </a:lnTo>
                  <a:cubicBezTo>
                    <a:pt x="25118" y="6672"/>
                    <a:pt x="24184" y="7606"/>
                    <a:pt x="23017" y="760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7" name="Google Shape;1697;p97"/>
            <p:cNvGrpSpPr/>
            <p:nvPr/>
          </p:nvGrpSpPr>
          <p:grpSpPr>
            <a:xfrm>
              <a:off x="7292450" y="1166853"/>
              <a:ext cx="1588334" cy="1382920"/>
              <a:chOff x="5372913" y="1090178"/>
              <a:chExt cx="1588334" cy="1382920"/>
            </a:xfrm>
          </p:grpSpPr>
          <p:sp>
            <p:nvSpPr>
              <p:cNvPr id="1698" name="Google Shape;1698;p97"/>
              <p:cNvSpPr/>
              <p:nvPr/>
            </p:nvSpPr>
            <p:spPr>
              <a:xfrm>
                <a:off x="5372913" y="1090178"/>
                <a:ext cx="1588334" cy="1382920"/>
              </a:xfrm>
              <a:custGeom>
                <a:avLst/>
                <a:gdLst/>
                <a:ahLst/>
                <a:cxnLst/>
                <a:rect l="l" t="t" r="r" b="b"/>
                <a:pathLst>
                  <a:path w="43332" h="37728" extrusionOk="0">
                    <a:moveTo>
                      <a:pt x="42498" y="37728"/>
                    </a:moveTo>
                    <a:lnTo>
                      <a:pt x="835" y="37728"/>
                    </a:lnTo>
                    <a:cubicBezTo>
                      <a:pt x="368" y="37728"/>
                      <a:pt x="1" y="37361"/>
                      <a:pt x="1" y="36894"/>
                    </a:cubicBezTo>
                    <a:lnTo>
                      <a:pt x="1" y="835"/>
                    </a:lnTo>
                    <a:cubicBezTo>
                      <a:pt x="1" y="368"/>
                      <a:pt x="368" y="1"/>
                      <a:pt x="835" y="1"/>
                    </a:cubicBezTo>
                    <a:lnTo>
                      <a:pt x="42498" y="1"/>
                    </a:lnTo>
                    <a:cubicBezTo>
                      <a:pt x="42965" y="1"/>
                      <a:pt x="43332" y="368"/>
                      <a:pt x="43332" y="835"/>
                    </a:cubicBezTo>
                    <a:lnTo>
                      <a:pt x="43332" y="36894"/>
                    </a:lnTo>
                    <a:cubicBezTo>
                      <a:pt x="43332" y="37361"/>
                      <a:pt x="42965" y="37728"/>
                      <a:pt x="42498" y="377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97"/>
              <p:cNvSpPr/>
              <p:nvPr/>
            </p:nvSpPr>
            <p:spPr>
              <a:xfrm>
                <a:off x="6456279" y="1169648"/>
                <a:ext cx="424318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4238" extrusionOk="0">
                    <a:moveTo>
                      <a:pt x="10541" y="4237"/>
                    </a:moveTo>
                    <a:lnTo>
                      <a:pt x="1068" y="4237"/>
                    </a:lnTo>
                    <a:cubicBezTo>
                      <a:pt x="467" y="4237"/>
                      <a:pt x="0" y="3770"/>
                      <a:pt x="0" y="3203"/>
                    </a:cubicBezTo>
                    <a:lnTo>
                      <a:pt x="0" y="1035"/>
                    </a:lnTo>
                    <a:cubicBezTo>
                      <a:pt x="0" y="468"/>
                      <a:pt x="467" y="1"/>
                      <a:pt x="1068" y="1"/>
                    </a:cubicBezTo>
                    <a:lnTo>
                      <a:pt x="10541" y="1"/>
                    </a:lnTo>
                    <a:cubicBezTo>
                      <a:pt x="11108" y="1"/>
                      <a:pt x="11575" y="468"/>
                      <a:pt x="11575" y="1035"/>
                    </a:cubicBezTo>
                    <a:lnTo>
                      <a:pt x="11575" y="3203"/>
                    </a:lnTo>
                    <a:cubicBezTo>
                      <a:pt x="11575" y="3770"/>
                      <a:pt x="11108" y="4237"/>
                      <a:pt x="10541" y="4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97"/>
              <p:cNvSpPr/>
              <p:nvPr/>
            </p:nvSpPr>
            <p:spPr>
              <a:xfrm>
                <a:off x="5597907" y="1580487"/>
                <a:ext cx="1115155" cy="678667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8515" fill="none" extrusionOk="0">
                    <a:moveTo>
                      <a:pt x="367" y="1"/>
                    </a:moveTo>
                    <a:cubicBezTo>
                      <a:pt x="167" y="835"/>
                      <a:pt x="1" y="1702"/>
                      <a:pt x="101" y="2536"/>
                    </a:cubicBezTo>
                    <a:cubicBezTo>
                      <a:pt x="167" y="3403"/>
                      <a:pt x="501" y="4271"/>
                      <a:pt x="1135" y="4804"/>
                    </a:cubicBezTo>
                    <a:cubicBezTo>
                      <a:pt x="2169" y="5738"/>
                      <a:pt x="3770" y="5672"/>
                      <a:pt x="5104" y="5238"/>
                    </a:cubicBezTo>
                    <a:cubicBezTo>
                      <a:pt x="6438" y="4804"/>
                      <a:pt x="7673" y="4104"/>
                      <a:pt x="9040" y="3870"/>
                    </a:cubicBezTo>
                    <a:cubicBezTo>
                      <a:pt x="9641" y="3770"/>
                      <a:pt x="10408" y="3837"/>
                      <a:pt x="10708" y="4404"/>
                    </a:cubicBezTo>
                    <a:cubicBezTo>
                      <a:pt x="11075" y="5038"/>
                      <a:pt x="10608" y="6105"/>
                      <a:pt x="11242" y="6506"/>
                    </a:cubicBezTo>
                    <a:cubicBezTo>
                      <a:pt x="11909" y="6906"/>
                      <a:pt x="12710" y="5972"/>
                      <a:pt x="13477" y="6139"/>
                    </a:cubicBezTo>
                    <a:cubicBezTo>
                      <a:pt x="14144" y="6272"/>
                      <a:pt x="14311" y="7106"/>
                      <a:pt x="14344" y="7773"/>
                    </a:cubicBezTo>
                    <a:cubicBezTo>
                      <a:pt x="14344" y="8440"/>
                      <a:pt x="14444" y="9274"/>
                      <a:pt x="15078" y="9508"/>
                    </a:cubicBezTo>
                    <a:cubicBezTo>
                      <a:pt x="15512" y="9708"/>
                      <a:pt x="16012" y="9474"/>
                      <a:pt x="16479" y="9408"/>
                    </a:cubicBezTo>
                    <a:cubicBezTo>
                      <a:pt x="17980" y="9207"/>
                      <a:pt x="19248" y="10575"/>
                      <a:pt x="19748" y="11976"/>
                    </a:cubicBezTo>
                    <a:cubicBezTo>
                      <a:pt x="20248" y="13377"/>
                      <a:pt x="20315" y="14945"/>
                      <a:pt x="20915" y="16313"/>
                    </a:cubicBezTo>
                    <a:cubicBezTo>
                      <a:pt x="21583" y="17780"/>
                      <a:pt x="23117" y="18514"/>
                      <a:pt x="24752" y="18447"/>
                    </a:cubicBezTo>
                    <a:cubicBezTo>
                      <a:pt x="26753" y="18347"/>
                      <a:pt x="29321" y="17146"/>
                      <a:pt x="30422" y="14912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97"/>
              <p:cNvSpPr/>
              <p:nvPr/>
            </p:nvSpPr>
            <p:spPr>
              <a:xfrm>
                <a:off x="5580788" y="1521471"/>
                <a:ext cx="69718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53" extrusionOk="0">
                    <a:moveTo>
                      <a:pt x="939" y="1"/>
                    </a:moveTo>
                    <a:cubicBezTo>
                      <a:pt x="893" y="1"/>
                      <a:pt x="848" y="4"/>
                      <a:pt x="801" y="10"/>
                    </a:cubicBezTo>
                    <a:cubicBezTo>
                      <a:pt x="334" y="76"/>
                      <a:pt x="1" y="510"/>
                      <a:pt x="67" y="1010"/>
                    </a:cubicBezTo>
                    <a:cubicBezTo>
                      <a:pt x="128" y="1437"/>
                      <a:pt x="524" y="1753"/>
                      <a:pt x="948" y="1753"/>
                    </a:cubicBezTo>
                    <a:cubicBezTo>
                      <a:pt x="988" y="1753"/>
                      <a:pt x="1028" y="1750"/>
                      <a:pt x="1068" y="1744"/>
                    </a:cubicBezTo>
                    <a:cubicBezTo>
                      <a:pt x="1568" y="1678"/>
                      <a:pt x="1902" y="1211"/>
                      <a:pt x="1802" y="744"/>
                    </a:cubicBezTo>
                    <a:cubicBezTo>
                      <a:pt x="1741" y="290"/>
                      <a:pt x="1379" y="1"/>
                      <a:pt x="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97"/>
              <p:cNvSpPr/>
              <p:nvPr/>
            </p:nvSpPr>
            <p:spPr>
              <a:xfrm>
                <a:off x="6687358" y="2066838"/>
                <a:ext cx="69754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53" extrusionOk="0">
                    <a:moveTo>
                      <a:pt x="955" y="1"/>
                    </a:moveTo>
                    <a:cubicBezTo>
                      <a:pt x="915" y="1"/>
                      <a:pt x="875" y="3"/>
                      <a:pt x="835" y="9"/>
                    </a:cubicBezTo>
                    <a:cubicBezTo>
                      <a:pt x="334" y="76"/>
                      <a:pt x="1" y="543"/>
                      <a:pt x="67" y="1010"/>
                    </a:cubicBezTo>
                    <a:cubicBezTo>
                      <a:pt x="158" y="1464"/>
                      <a:pt x="524" y="1753"/>
                      <a:pt x="964" y="1753"/>
                    </a:cubicBezTo>
                    <a:cubicBezTo>
                      <a:pt x="1009" y="1753"/>
                      <a:pt x="1055" y="1750"/>
                      <a:pt x="1102" y="1744"/>
                    </a:cubicBezTo>
                    <a:cubicBezTo>
                      <a:pt x="1569" y="1677"/>
                      <a:pt x="1902" y="1243"/>
                      <a:pt x="1835" y="743"/>
                    </a:cubicBezTo>
                    <a:cubicBezTo>
                      <a:pt x="1774" y="316"/>
                      <a:pt x="1379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7"/>
              <p:cNvSpPr/>
              <p:nvPr/>
            </p:nvSpPr>
            <p:spPr>
              <a:xfrm>
                <a:off x="5519646" y="1267482"/>
                <a:ext cx="190789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7506" extrusionOk="0">
                    <a:moveTo>
                      <a:pt x="4971" y="3670"/>
                    </a:moveTo>
                    <a:lnTo>
                      <a:pt x="4971" y="3670"/>
                    </a:lnTo>
                    <a:cubicBezTo>
                      <a:pt x="5138" y="3336"/>
                      <a:pt x="5204" y="2969"/>
                      <a:pt x="5204" y="2602"/>
                    </a:cubicBezTo>
                    <a:cubicBezTo>
                      <a:pt x="5204" y="1168"/>
                      <a:pt x="4037" y="0"/>
                      <a:pt x="2603" y="0"/>
                    </a:cubicBez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2969"/>
                      <a:pt x="101" y="3336"/>
                      <a:pt x="234" y="3670"/>
                    </a:cubicBezTo>
                    <a:lnTo>
                      <a:pt x="234" y="3670"/>
                    </a:lnTo>
                    <a:lnTo>
                      <a:pt x="234" y="3670"/>
                    </a:lnTo>
                    <a:cubicBezTo>
                      <a:pt x="301" y="3837"/>
                      <a:pt x="401" y="3970"/>
                      <a:pt x="501" y="4103"/>
                    </a:cubicBezTo>
                    <a:cubicBezTo>
                      <a:pt x="735" y="4504"/>
                      <a:pt x="1135" y="5137"/>
                      <a:pt x="1635" y="5738"/>
                    </a:cubicBezTo>
                    <a:cubicBezTo>
                      <a:pt x="2069" y="6238"/>
                      <a:pt x="2302" y="6839"/>
                      <a:pt x="2436" y="7339"/>
                    </a:cubicBezTo>
                    <a:cubicBezTo>
                      <a:pt x="2502" y="7506"/>
                      <a:pt x="2703" y="7506"/>
                      <a:pt x="2769" y="7339"/>
                    </a:cubicBezTo>
                    <a:cubicBezTo>
                      <a:pt x="2903" y="6839"/>
                      <a:pt x="3136" y="6238"/>
                      <a:pt x="3570" y="5738"/>
                    </a:cubicBezTo>
                    <a:cubicBezTo>
                      <a:pt x="4070" y="5137"/>
                      <a:pt x="4471" y="4504"/>
                      <a:pt x="4737" y="4103"/>
                    </a:cubicBezTo>
                    <a:cubicBezTo>
                      <a:pt x="4837" y="3970"/>
                      <a:pt x="4904" y="3837"/>
                      <a:pt x="4971" y="3670"/>
                    </a:cubicBezTo>
                    <a:cubicBezTo>
                      <a:pt x="4971" y="3670"/>
                      <a:pt x="4971" y="3670"/>
                      <a:pt x="4971" y="3670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7"/>
              <p:cNvSpPr/>
              <p:nvPr/>
            </p:nvSpPr>
            <p:spPr>
              <a:xfrm>
                <a:off x="5568545" y="1316381"/>
                <a:ext cx="92994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6" extrusionOk="0">
                    <a:moveTo>
                      <a:pt x="1269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9" y="2536"/>
                    </a:cubicBezTo>
                    <a:cubicBezTo>
                      <a:pt x="1969" y="2536"/>
                      <a:pt x="2536" y="1969"/>
                      <a:pt x="2536" y="1268"/>
                    </a:cubicBezTo>
                    <a:cubicBezTo>
                      <a:pt x="2536" y="568"/>
                      <a:pt x="1969" y="1"/>
                      <a:pt x="1269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7"/>
              <p:cNvSpPr/>
              <p:nvPr/>
            </p:nvSpPr>
            <p:spPr>
              <a:xfrm>
                <a:off x="6627462" y="1804271"/>
                <a:ext cx="189543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7506" extrusionOk="0">
                    <a:moveTo>
                      <a:pt x="4970" y="3670"/>
                    </a:moveTo>
                    <a:lnTo>
                      <a:pt x="4970" y="3670"/>
                    </a:lnTo>
                    <a:cubicBezTo>
                      <a:pt x="5104" y="3336"/>
                      <a:pt x="5171" y="3002"/>
                      <a:pt x="5171" y="2602"/>
                    </a:cubicBezTo>
                    <a:cubicBezTo>
                      <a:pt x="5171" y="1168"/>
                      <a:pt x="4036" y="0"/>
                      <a:pt x="2602" y="0"/>
                    </a:cubicBezTo>
                    <a:cubicBezTo>
                      <a:pt x="1134" y="0"/>
                      <a:pt x="0" y="1168"/>
                      <a:pt x="0" y="2602"/>
                    </a:cubicBezTo>
                    <a:cubicBezTo>
                      <a:pt x="0" y="3002"/>
                      <a:pt x="67" y="3336"/>
                      <a:pt x="200" y="3670"/>
                    </a:cubicBezTo>
                    <a:lnTo>
                      <a:pt x="200" y="3670"/>
                    </a:lnTo>
                    <a:lnTo>
                      <a:pt x="200" y="3670"/>
                    </a:lnTo>
                    <a:cubicBezTo>
                      <a:pt x="300" y="3836"/>
                      <a:pt x="367" y="3970"/>
                      <a:pt x="467" y="4103"/>
                    </a:cubicBezTo>
                    <a:cubicBezTo>
                      <a:pt x="701" y="4503"/>
                      <a:pt x="1101" y="5137"/>
                      <a:pt x="1635" y="5738"/>
                    </a:cubicBezTo>
                    <a:cubicBezTo>
                      <a:pt x="2068" y="6238"/>
                      <a:pt x="2302" y="6838"/>
                      <a:pt x="2435" y="7339"/>
                    </a:cubicBezTo>
                    <a:cubicBezTo>
                      <a:pt x="2469" y="7506"/>
                      <a:pt x="2702" y="7506"/>
                      <a:pt x="2736" y="7339"/>
                    </a:cubicBezTo>
                    <a:cubicBezTo>
                      <a:pt x="2869" y="6838"/>
                      <a:pt x="3102" y="6238"/>
                      <a:pt x="3536" y="5738"/>
                    </a:cubicBezTo>
                    <a:cubicBezTo>
                      <a:pt x="4070" y="5137"/>
                      <a:pt x="4470" y="4503"/>
                      <a:pt x="4704" y="4103"/>
                    </a:cubicBezTo>
                    <a:cubicBezTo>
                      <a:pt x="4804" y="3970"/>
                      <a:pt x="4870" y="3836"/>
                      <a:pt x="4970" y="3670"/>
                    </a:cubicBezTo>
                    <a:cubicBezTo>
                      <a:pt x="4970" y="3670"/>
                      <a:pt x="4970" y="3670"/>
                      <a:pt x="4970" y="3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97"/>
              <p:cNvSpPr/>
              <p:nvPr/>
            </p:nvSpPr>
            <p:spPr>
              <a:xfrm>
                <a:off x="6676361" y="1853170"/>
                <a:ext cx="91747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36" extrusionOk="0">
                    <a:moveTo>
                      <a:pt x="1268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8" y="2536"/>
                    </a:cubicBezTo>
                    <a:cubicBezTo>
                      <a:pt x="1935" y="2536"/>
                      <a:pt x="2502" y="1969"/>
                      <a:pt x="2502" y="1268"/>
                    </a:cubicBezTo>
                    <a:cubicBezTo>
                      <a:pt x="2502" y="568"/>
                      <a:pt x="1935" y="1"/>
                      <a:pt x="126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7" name="Google Shape;1707;p97"/>
            <p:cNvSpPr/>
            <p:nvPr/>
          </p:nvSpPr>
          <p:spPr>
            <a:xfrm>
              <a:off x="7291862" y="2841477"/>
              <a:ext cx="1589544" cy="311824"/>
            </a:xfrm>
            <a:custGeom>
              <a:avLst/>
              <a:gdLst/>
              <a:ahLst/>
              <a:cxnLst/>
              <a:rect l="l" t="t" r="r" b="b"/>
              <a:pathLst>
                <a:path w="43365" h="8507" extrusionOk="0">
                  <a:moveTo>
                    <a:pt x="42531" y="8507"/>
                  </a:moveTo>
                  <a:lnTo>
                    <a:pt x="834" y="8507"/>
                  </a:lnTo>
                  <a:cubicBezTo>
                    <a:pt x="367" y="8507"/>
                    <a:pt x="0" y="8140"/>
                    <a:pt x="0" y="7673"/>
                  </a:cubicBezTo>
                  <a:lnTo>
                    <a:pt x="0" y="834"/>
                  </a:lnTo>
                  <a:cubicBezTo>
                    <a:pt x="0" y="367"/>
                    <a:pt x="367" y="0"/>
                    <a:pt x="834" y="0"/>
                  </a:cubicBezTo>
                  <a:lnTo>
                    <a:pt x="42531" y="0"/>
                  </a:lnTo>
                  <a:cubicBezTo>
                    <a:pt x="42964" y="0"/>
                    <a:pt x="43365" y="367"/>
                    <a:pt x="43365" y="834"/>
                  </a:cubicBezTo>
                  <a:lnTo>
                    <a:pt x="43365" y="7673"/>
                  </a:lnTo>
                  <a:cubicBezTo>
                    <a:pt x="43365" y="8140"/>
                    <a:pt x="42964" y="8507"/>
                    <a:pt x="42531" y="850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7"/>
            <p:cNvSpPr/>
            <p:nvPr/>
          </p:nvSpPr>
          <p:spPr>
            <a:xfrm>
              <a:off x="8738342" y="2982089"/>
              <a:ext cx="68508" cy="30607"/>
            </a:xfrm>
            <a:custGeom>
              <a:avLst/>
              <a:gdLst/>
              <a:ahLst/>
              <a:cxnLst/>
              <a:rect l="l" t="t" r="r" b="b"/>
              <a:pathLst>
                <a:path w="1869" h="835" fill="none" extrusionOk="0">
                  <a:moveTo>
                    <a:pt x="1" y="1"/>
                  </a:moveTo>
                  <a:lnTo>
                    <a:pt x="935" y="834"/>
                  </a:lnTo>
                  <a:lnTo>
                    <a:pt x="18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97"/>
          <p:cNvSpPr/>
          <p:nvPr/>
        </p:nvSpPr>
        <p:spPr>
          <a:xfrm>
            <a:off x="1487338" y="70869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97"/>
          <p:cNvSpPr txBox="1">
            <a:spLocks noGrp="1"/>
          </p:cNvSpPr>
          <p:nvPr>
            <p:ph type="title"/>
          </p:nvPr>
        </p:nvSpPr>
        <p:spPr>
          <a:xfrm>
            <a:off x="237306" y="3038182"/>
            <a:ext cx="498630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Landasan Teori</a:t>
            </a:r>
            <a:endParaRPr sz="4400" dirty="0"/>
          </a:p>
        </p:txBody>
      </p:sp>
      <p:sp>
        <p:nvSpPr>
          <p:cNvPr id="1712" name="Google Shape;1712;p97"/>
          <p:cNvSpPr txBox="1">
            <a:spLocks noGrp="1"/>
          </p:cNvSpPr>
          <p:nvPr>
            <p:ph type="title" idx="2"/>
          </p:nvPr>
        </p:nvSpPr>
        <p:spPr>
          <a:xfrm>
            <a:off x="660413" y="1166845"/>
            <a:ext cx="3786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13" name="Google Shape;1713;p97"/>
          <p:cNvGrpSpPr/>
          <p:nvPr/>
        </p:nvGrpSpPr>
        <p:grpSpPr>
          <a:xfrm>
            <a:off x="5289424" y="930910"/>
            <a:ext cx="1607085" cy="2906683"/>
            <a:chOff x="7176300" y="708700"/>
            <a:chExt cx="1820647" cy="3292946"/>
          </a:xfrm>
        </p:grpSpPr>
        <p:sp>
          <p:nvSpPr>
            <p:cNvPr id="1714" name="Google Shape;1714;p97"/>
            <p:cNvSpPr/>
            <p:nvPr/>
          </p:nvSpPr>
          <p:spPr>
            <a:xfrm>
              <a:off x="7176300" y="708700"/>
              <a:ext cx="1820647" cy="3292946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7"/>
            <p:cNvSpPr/>
            <p:nvPr/>
          </p:nvSpPr>
          <p:spPr>
            <a:xfrm>
              <a:off x="7626251" y="3445008"/>
              <a:ext cx="920737" cy="278798"/>
            </a:xfrm>
            <a:custGeom>
              <a:avLst/>
              <a:gdLst/>
              <a:ahLst/>
              <a:cxnLst/>
              <a:rect l="l" t="t" r="r" b="b"/>
              <a:pathLst>
                <a:path w="25119" h="7606" extrusionOk="0">
                  <a:moveTo>
                    <a:pt x="23017" y="7606"/>
                  </a:moveTo>
                  <a:lnTo>
                    <a:pt x="2102" y="7606"/>
                  </a:lnTo>
                  <a:cubicBezTo>
                    <a:pt x="934" y="7606"/>
                    <a:pt x="0" y="6672"/>
                    <a:pt x="0" y="5504"/>
                  </a:cubicBezTo>
                  <a:lnTo>
                    <a:pt x="0" y="2102"/>
                  </a:lnTo>
                  <a:cubicBezTo>
                    <a:pt x="0" y="934"/>
                    <a:pt x="934" y="0"/>
                    <a:pt x="2102" y="0"/>
                  </a:cubicBezTo>
                  <a:lnTo>
                    <a:pt x="23017" y="0"/>
                  </a:lnTo>
                  <a:cubicBezTo>
                    <a:pt x="24184" y="0"/>
                    <a:pt x="25118" y="934"/>
                    <a:pt x="25118" y="2102"/>
                  </a:cubicBezTo>
                  <a:lnTo>
                    <a:pt x="25118" y="5504"/>
                  </a:lnTo>
                  <a:cubicBezTo>
                    <a:pt x="25118" y="6672"/>
                    <a:pt x="24184" y="7606"/>
                    <a:pt x="23017" y="76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6" name="Google Shape;1716;p97"/>
            <p:cNvGrpSpPr/>
            <p:nvPr/>
          </p:nvGrpSpPr>
          <p:grpSpPr>
            <a:xfrm>
              <a:off x="7292450" y="1166853"/>
              <a:ext cx="1588334" cy="1382920"/>
              <a:chOff x="5372913" y="1090178"/>
              <a:chExt cx="1588334" cy="1382920"/>
            </a:xfrm>
          </p:grpSpPr>
          <p:sp>
            <p:nvSpPr>
              <p:cNvPr id="1717" name="Google Shape;1717;p97"/>
              <p:cNvSpPr/>
              <p:nvPr/>
            </p:nvSpPr>
            <p:spPr>
              <a:xfrm>
                <a:off x="5372913" y="1090178"/>
                <a:ext cx="1588334" cy="1382920"/>
              </a:xfrm>
              <a:custGeom>
                <a:avLst/>
                <a:gdLst/>
                <a:ahLst/>
                <a:cxnLst/>
                <a:rect l="l" t="t" r="r" b="b"/>
                <a:pathLst>
                  <a:path w="43332" h="37728" extrusionOk="0">
                    <a:moveTo>
                      <a:pt x="42498" y="37728"/>
                    </a:moveTo>
                    <a:lnTo>
                      <a:pt x="835" y="37728"/>
                    </a:lnTo>
                    <a:cubicBezTo>
                      <a:pt x="368" y="37728"/>
                      <a:pt x="1" y="37361"/>
                      <a:pt x="1" y="36894"/>
                    </a:cubicBezTo>
                    <a:lnTo>
                      <a:pt x="1" y="835"/>
                    </a:lnTo>
                    <a:cubicBezTo>
                      <a:pt x="1" y="368"/>
                      <a:pt x="368" y="1"/>
                      <a:pt x="835" y="1"/>
                    </a:cubicBezTo>
                    <a:lnTo>
                      <a:pt x="42498" y="1"/>
                    </a:lnTo>
                    <a:cubicBezTo>
                      <a:pt x="42965" y="1"/>
                      <a:pt x="43332" y="368"/>
                      <a:pt x="43332" y="835"/>
                    </a:cubicBezTo>
                    <a:lnTo>
                      <a:pt x="43332" y="36894"/>
                    </a:lnTo>
                    <a:cubicBezTo>
                      <a:pt x="43332" y="37361"/>
                      <a:pt x="42965" y="37728"/>
                      <a:pt x="42498" y="377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7"/>
              <p:cNvSpPr/>
              <p:nvPr/>
            </p:nvSpPr>
            <p:spPr>
              <a:xfrm>
                <a:off x="6456279" y="1169648"/>
                <a:ext cx="424318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4238" extrusionOk="0">
                    <a:moveTo>
                      <a:pt x="10541" y="4237"/>
                    </a:moveTo>
                    <a:lnTo>
                      <a:pt x="1068" y="4237"/>
                    </a:lnTo>
                    <a:cubicBezTo>
                      <a:pt x="467" y="4237"/>
                      <a:pt x="0" y="3770"/>
                      <a:pt x="0" y="3203"/>
                    </a:cubicBezTo>
                    <a:lnTo>
                      <a:pt x="0" y="1035"/>
                    </a:lnTo>
                    <a:cubicBezTo>
                      <a:pt x="0" y="468"/>
                      <a:pt x="467" y="1"/>
                      <a:pt x="1068" y="1"/>
                    </a:cubicBezTo>
                    <a:lnTo>
                      <a:pt x="10541" y="1"/>
                    </a:lnTo>
                    <a:cubicBezTo>
                      <a:pt x="11108" y="1"/>
                      <a:pt x="11575" y="468"/>
                      <a:pt x="11575" y="1035"/>
                    </a:cubicBezTo>
                    <a:lnTo>
                      <a:pt x="11575" y="3203"/>
                    </a:lnTo>
                    <a:cubicBezTo>
                      <a:pt x="11575" y="3770"/>
                      <a:pt x="11108" y="4237"/>
                      <a:pt x="10541" y="4237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7"/>
              <p:cNvSpPr/>
              <p:nvPr/>
            </p:nvSpPr>
            <p:spPr>
              <a:xfrm>
                <a:off x="5597907" y="1580487"/>
                <a:ext cx="1115155" cy="678667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8515" fill="none" extrusionOk="0">
                    <a:moveTo>
                      <a:pt x="367" y="1"/>
                    </a:moveTo>
                    <a:cubicBezTo>
                      <a:pt x="167" y="835"/>
                      <a:pt x="1" y="1702"/>
                      <a:pt x="101" y="2536"/>
                    </a:cubicBezTo>
                    <a:cubicBezTo>
                      <a:pt x="167" y="3403"/>
                      <a:pt x="501" y="4271"/>
                      <a:pt x="1135" y="4804"/>
                    </a:cubicBezTo>
                    <a:cubicBezTo>
                      <a:pt x="2169" y="5738"/>
                      <a:pt x="3770" y="5672"/>
                      <a:pt x="5104" y="5238"/>
                    </a:cubicBezTo>
                    <a:cubicBezTo>
                      <a:pt x="6438" y="4804"/>
                      <a:pt x="7673" y="4104"/>
                      <a:pt x="9040" y="3870"/>
                    </a:cubicBezTo>
                    <a:cubicBezTo>
                      <a:pt x="9641" y="3770"/>
                      <a:pt x="10408" y="3837"/>
                      <a:pt x="10708" y="4404"/>
                    </a:cubicBezTo>
                    <a:cubicBezTo>
                      <a:pt x="11075" y="5038"/>
                      <a:pt x="10608" y="6105"/>
                      <a:pt x="11242" y="6506"/>
                    </a:cubicBezTo>
                    <a:cubicBezTo>
                      <a:pt x="11909" y="6906"/>
                      <a:pt x="12710" y="5972"/>
                      <a:pt x="13477" y="6139"/>
                    </a:cubicBezTo>
                    <a:cubicBezTo>
                      <a:pt x="14144" y="6272"/>
                      <a:pt x="14311" y="7106"/>
                      <a:pt x="14344" y="7773"/>
                    </a:cubicBezTo>
                    <a:cubicBezTo>
                      <a:pt x="14344" y="8440"/>
                      <a:pt x="14444" y="9274"/>
                      <a:pt x="15078" y="9508"/>
                    </a:cubicBezTo>
                    <a:cubicBezTo>
                      <a:pt x="15512" y="9708"/>
                      <a:pt x="16012" y="9474"/>
                      <a:pt x="16479" y="9408"/>
                    </a:cubicBezTo>
                    <a:cubicBezTo>
                      <a:pt x="17980" y="9207"/>
                      <a:pt x="19248" y="10575"/>
                      <a:pt x="19748" y="11976"/>
                    </a:cubicBezTo>
                    <a:cubicBezTo>
                      <a:pt x="20248" y="13377"/>
                      <a:pt x="20315" y="14945"/>
                      <a:pt x="20915" y="16313"/>
                    </a:cubicBezTo>
                    <a:cubicBezTo>
                      <a:pt x="21583" y="17780"/>
                      <a:pt x="23117" y="18514"/>
                      <a:pt x="24752" y="18447"/>
                    </a:cubicBezTo>
                    <a:cubicBezTo>
                      <a:pt x="26753" y="18347"/>
                      <a:pt x="29321" y="17146"/>
                      <a:pt x="30422" y="14912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7"/>
              <p:cNvSpPr/>
              <p:nvPr/>
            </p:nvSpPr>
            <p:spPr>
              <a:xfrm>
                <a:off x="5580788" y="1521471"/>
                <a:ext cx="69718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53" extrusionOk="0">
                    <a:moveTo>
                      <a:pt x="939" y="1"/>
                    </a:moveTo>
                    <a:cubicBezTo>
                      <a:pt x="893" y="1"/>
                      <a:pt x="848" y="4"/>
                      <a:pt x="801" y="10"/>
                    </a:cubicBezTo>
                    <a:cubicBezTo>
                      <a:pt x="334" y="76"/>
                      <a:pt x="1" y="510"/>
                      <a:pt x="67" y="1010"/>
                    </a:cubicBezTo>
                    <a:cubicBezTo>
                      <a:pt x="128" y="1437"/>
                      <a:pt x="524" y="1753"/>
                      <a:pt x="948" y="1753"/>
                    </a:cubicBezTo>
                    <a:cubicBezTo>
                      <a:pt x="988" y="1753"/>
                      <a:pt x="1028" y="1750"/>
                      <a:pt x="1068" y="1744"/>
                    </a:cubicBezTo>
                    <a:cubicBezTo>
                      <a:pt x="1568" y="1678"/>
                      <a:pt x="1902" y="1211"/>
                      <a:pt x="1802" y="744"/>
                    </a:cubicBezTo>
                    <a:cubicBezTo>
                      <a:pt x="1741" y="290"/>
                      <a:pt x="1379" y="1"/>
                      <a:pt x="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7"/>
              <p:cNvSpPr/>
              <p:nvPr/>
            </p:nvSpPr>
            <p:spPr>
              <a:xfrm>
                <a:off x="6687358" y="2066838"/>
                <a:ext cx="69754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53" extrusionOk="0">
                    <a:moveTo>
                      <a:pt x="955" y="1"/>
                    </a:moveTo>
                    <a:cubicBezTo>
                      <a:pt x="915" y="1"/>
                      <a:pt x="875" y="3"/>
                      <a:pt x="835" y="9"/>
                    </a:cubicBezTo>
                    <a:cubicBezTo>
                      <a:pt x="334" y="76"/>
                      <a:pt x="1" y="543"/>
                      <a:pt x="67" y="1010"/>
                    </a:cubicBezTo>
                    <a:cubicBezTo>
                      <a:pt x="158" y="1464"/>
                      <a:pt x="524" y="1753"/>
                      <a:pt x="964" y="1753"/>
                    </a:cubicBezTo>
                    <a:cubicBezTo>
                      <a:pt x="1009" y="1753"/>
                      <a:pt x="1055" y="1750"/>
                      <a:pt x="1102" y="1744"/>
                    </a:cubicBezTo>
                    <a:cubicBezTo>
                      <a:pt x="1569" y="1677"/>
                      <a:pt x="1902" y="1243"/>
                      <a:pt x="1835" y="743"/>
                    </a:cubicBezTo>
                    <a:cubicBezTo>
                      <a:pt x="1774" y="316"/>
                      <a:pt x="1379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7"/>
              <p:cNvSpPr/>
              <p:nvPr/>
            </p:nvSpPr>
            <p:spPr>
              <a:xfrm>
                <a:off x="5519646" y="1267482"/>
                <a:ext cx="190789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7506" extrusionOk="0">
                    <a:moveTo>
                      <a:pt x="4971" y="3670"/>
                    </a:moveTo>
                    <a:lnTo>
                      <a:pt x="4971" y="3670"/>
                    </a:lnTo>
                    <a:cubicBezTo>
                      <a:pt x="5138" y="3336"/>
                      <a:pt x="5204" y="2969"/>
                      <a:pt x="5204" y="2602"/>
                    </a:cubicBezTo>
                    <a:cubicBezTo>
                      <a:pt x="5204" y="1168"/>
                      <a:pt x="4037" y="0"/>
                      <a:pt x="2603" y="0"/>
                    </a:cubicBez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2969"/>
                      <a:pt x="101" y="3336"/>
                      <a:pt x="234" y="3670"/>
                    </a:cubicBezTo>
                    <a:lnTo>
                      <a:pt x="234" y="3670"/>
                    </a:lnTo>
                    <a:lnTo>
                      <a:pt x="234" y="3670"/>
                    </a:lnTo>
                    <a:cubicBezTo>
                      <a:pt x="301" y="3837"/>
                      <a:pt x="401" y="3970"/>
                      <a:pt x="501" y="4103"/>
                    </a:cubicBezTo>
                    <a:cubicBezTo>
                      <a:pt x="735" y="4504"/>
                      <a:pt x="1135" y="5137"/>
                      <a:pt x="1635" y="5738"/>
                    </a:cubicBezTo>
                    <a:cubicBezTo>
                      <a:pt x="2069" y="6238"/>
                      <a:pt x="2302" y="6839"/>
                      <a:pt x="2436" y="7339"/>
                    </a:cubicBezTo>
                    <a:cubicBezTo>
                      <a:pt x="2502" y="7506"/>
                      <a:pt x="2703" y="7506"/>
                      <a:pt x="2769" y="7339"/>
                    </a:cubicBezTo>
                    <a:cubicBezTo>
                      <a:pt x="2903" y="6839"/>
                      <a:pt x="3136" y="6238"/>
                      <a:pt x="3570" y="5738"/>
                    </a:cubicBezTo>
                    <a:cubicBezTo>
                      <a:pt x="4070" y="5137"/>
                      <a:pt x="4471" y="4504"/>
                      <a:pt x="4737" y="4103"/>
                    </a:cubicBezTo>
                    <a:cubicBezTo>
                      <a:pt x="4837" y="3970"/>
                      <a:pt x="4904" y="3837"/>
                      <a:pt x="4971" y="3670"/>
                    </a:cubicBezTo>
                    <a:cubicBezTo>
                      <a:pt x="4971" y="3670"/>
                      <a:pt x="4971" y="3670"/>
                      <a:pt x="4971" y="3670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7"/>
              <p:cNvSpPr/>
              <p:nvPr/>
            </p:nvSpPr>
            <p:spPr>
              <a:xfrm>
                <a:off x="5568545" y="1316381"/>
                <a:ext cx="92994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6" extrusionOk="0">
                    <a:moveTo>
                      <a:pt x="1269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9" y="2536"/>
                    </a:cubicBezTo>
                    <a:cubicBezTo>
                      <a:pt x="1969" y="2536"/>
                      <a:pt x="2536" y="1969"/>
                      <a:pt x="2536" y="1268"/>
                    </a:cubicBezTo>
                    <a:cubicBezTo>
                      <a:pt x="2536" y="568"/>
                      <a:pt x="1969" y="1"/>
                      <a:pt x="1269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7"/>
              <p:cNvSpPr/>
              <p:nvPr/>
            </p:nvSpPr>
            <p:spPr>
              <a:xfrm>
                <a:off x="6627462" y="1804271"/>
                <a:ext cx="189543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7506" extrusionOk="0">
                    <a:moveTo>
                      <a:pt x="4970" y="3670"/>
                    </a:moveTo>
                    <a:lnTo>
                      <a:pt x="4970" y="3670"/>
                    </a:lnTo>
                    <a:cubicBezTo>
                      <a:pt x="5104" y="3336"/>
                      <a:pt x="5171" y="3002"/>
                      <a:pt x="5171" y="2602"/>
                    </a:cubicBezTo>
                    <a:cubicBezTo>
                      <a:pt x="5171" y="1168"/>
                      <a:pt x="4036" y="0"/>
                      <a:pt x="2602" y="0"/>
                    </a:cubicBezTo>
                    <a:cubicBezTo>
                      <a:pt x="1134" y="0"/>
                      <a:pt x="0" y="1168"/>
                      <a:pt x="0" y="2602"/>
                    </a:cubicBezTo>
                    <a:cubicBezTo>
                      <a:pt x="0" y="3002"/>
                      <a:pt x="67" y="3336"/>
                      <a:pt x="200" y="3670"/>
                    </a:cubicBezTo>
                    <a:lnTo>
                      <a:pt x="200" y="3670"/>
                    </a:lnTo>
                    <a:lnTo>
                      <a:pt x="200" y="3670"/>
                    </a:lnTo>
                    <a:cubicBezTo>
                      <a:pt x="300" y="3836"/>
                      <a:pt x="367" y="3970"/>
                      <a:pt x="467" y="4103"/>
                    </a:cubicBezTo>
                    <a:cubicBezTo>
                      <a:pt x="701" y="4503"/>
                      <a:pt x="1101" y="5137"/>
                      <a:pt x="1635" y="5738"/>
                    </a:cubicBezTo>
                    <a:cubicBezTo>
                      <a:pt x="2068" y="6238"/>
                      <a:pt x="2302" y="6838"/>
                      <a:pt x="2435" y="7339"/>
                    </a:cubicBezTo>
                    <a:cubicBezTo>
                      <a:pt x="2469" y="7506"/>
                      <a:pt x="2702" y="7506"/>
                      <a:pt x="2736" y="7339"/>
                    </a:cubicBezTo>
                    <a:cubicBezTo>
                      <a:pt x="2869" y="6838"/>
                      <a:pt x="3102" y="6238"/>
                      <a:pt x="3536" y="5738"/>
                    </a:cubicBezTo>
                    <a:cubicBezTo>
                      <a:pt x="4070" y="5137"/>
                      <a:pt x="4470" y="4503"/>
                      <a:pt x="4704" y="4103"/>
                    </a:cubicBezTo>
                    <a:cubicBezTo>
                      <a:pt x="4804" y="3970"/>
                      <a:pt x="4870" y="3836"/>
                      <a:pt x="4970" y="3670"/>
                    </a:cubicBezTo>
                    <a:cubicBezTo>
                      <a:pt x="4970" y="3670"/>
                      <a:pt x="4970" y="3670"/>
                      <a:pt x="4970" y="3670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7"/>
              <p:cNvSpPr/>
              <p:nvPr/>
            </p:nvSpPr>
            <p:spPr>
              <a:xfrm>
                <a:off x="6676361" y="1853170"/>
                <a:ext cx="91747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36" extrusionOk="0">
                    <a:moveTo>
                      <a:pt x="1268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8" y="2536"/>
                    </a:cubicBezTo>
                    <a:cubicBezTo>
                      <a:pt x="1935" y="2536"/>
                      <a:pt x="2502" y="1969"/>
                      <a:pt x="2502" y="1268"/>
                    </a:cubicBezTo>
                    <a:cubicBezTo>
                      <a:pt x="2502" y="568"/>
                      <a:pt x="1935" y="1"/>
                      <a:pt x="126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6" name="Google Shape;1726;p97"/>
            <p:cNvSpPr/>
            <p:nvPr/>
          </p:nvSpPr>
          <p:spPr>
            <a:xfrm>
              <a:off x="7291862" y="2841477"/>
              <a:ext cx="1589544" cy="311824"/>
            </a:xfrm>
            <a:custGeom>
              <a:avLst/>
              <a:gdLst/>
              <a:ahLst/>
              <a:cxnLst/>
              <a:rect l="l" t="t" r="r" b="b"/>
              <a:pathLst>
                <a:path w="43365" h="8507" extrusionOk="0">
                  <a:moveTo>
                    <a:pt x="42531" y="8507"/>
                  </a:moveTo>
                  <a:lnTo>
                    <a:pt x="834" y="8507"/>
                  </a:lnTo>
                  <a:cubicBezTo>
                    <a:pt x="367" y="8507"/>
                    <a:pt x="0" y="8140"/>
                    <a:pt x="0" y="7673"/>
                  </a:cubicBezTo>
                  <a:lnTo>
                    <a:pt x="0" y="834"/>
                  </a:lnTo>
                  <a:cubicBezTo>
                    <a:pt x="0" y="367"/>
                    <a:pt x="367" y="0"/>
                    <a:pt x="834" y="0"/>
                  </a:cubicBezTo>
                  <a:lnTo>
                    <a:pt x="42531" y="0"/>
                  </a:lnTo>
                  <a:cubicBezTo>
                    <a:pt x="42964" y="0"/>
                    <a:pt x="43365" y="367"/>
                    <a:pt x="43365" y="834"/>
                  </a:cubicBezTo>
                  <a:lnTo>
                    <a:pt x="43365" y="7673"/>
                  </a:lnTo>
                  <a:cubicBezTo>
                    <a:pt x="43365" y="8140"/>
                    <a:pt x="42964" y="8507"/>
                    <a:pt x="42531" y="850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7"/>
            <p:cNvSpPr/>
            <p:nvPr/>
          </p:nvSpPr>
          <p:spPr>
            <a:xfrm>
              <a:off x="8738342" y="2982089"/>
              <a:ext cx="68508" cy="30607"/>
            </a:xfrm>
            <a:custGeom>
              <a:avLst/>
              <a:gdLst/>
              <a:ahLst/>
              <a:cxnLst/>
              <a:rect l="l" t="t" r="r" b="b"/>
              <a:pathLst>
                <a:path w="1869" h="835" fill="none" extrusionOk="0">
                  <a:moveTo>
                    <a:pt x="1" y="1"/>
                  </a:moveTo>
                  <a:lnTo>
                    <a:pt x="935" y="834"/>
                  </a:lnTo>
                  <a:lnTo>
                    <a:pt x="18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851349" y="224334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computing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smartphone, tablet,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laptop.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computing,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349" y="1299686"/>
            <a:ext cx="3567000" cy="589500"/>
          </a:xfrm>
        </p:spPr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Mobile Computing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519</Words>
  <Application>Microsoft Office PowerPoint</Application>
  <PresentationFormat>On-screen Show (16:9)</PresentationFormat>
  <Paragraphs>70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Montserrat</vt:lpstr>
      <vt:lpstr>Montserrat Black</vt:lpstr>
      <vt:lpstr>Quicksand</vt:lpstr>
      <vt:lpstr>Times New Roman</vt:lpstr>
      <vt:lpstr>World Usability Day by Slidesgo</vt:lpstr>
      <vt:lpstr>SISTEM OPERASI</vt:lpstr>
      <vt:lpstr>15220322</vt:lpstr>
      <vt:lpstr>BAB PENDAHULUAN</vt:lpstr>
      <vt:lpstr>Latar Belakang</vt:lpstr>
      <vt:lpstr>Maksud  Dan  Tujuan</vt:lpstr>
      <vt:lpstr>Metode Penelitian</vt:lpstr>
      <vt:lpstr>Ruang Lingkup</vt:lpstr>
      <vt:lpstr>Landasan Teori</vt:lpstr>
      <vt:lpstr>Pengertian Mobile Computing</vt:lpstr>
      <vt:lpstr>Pengertian Sisem Operasi</vt:lpstr>
      <vt:lpstr>PEMBAHASAN</vt:lpstr>
      <vt:lpstr>Mobile Computing Sistem Operasi</vt:lpstr>
      <vt:lpstr>PowerPoint Presentation</vt:lpstr>
      <vt:lpstr>Jenis Jenis Sistem Operasi</vt:lpstr>
      <vt:lpstr>Android OS</vt:lpstr>
      <vt:lpstr>IOS</vt:lpstr>
      <vt:lpstr>Windows Phone</vt:lpstr>
      <vt:lpstr>Contoh kasus Mobile Computing Sistem Operasi</vt:lpstr>
      <vt:lpstr>PENUTUP</vt:lpstr>
      <vt:lpstr>KESIMPULAN</vt:lpstr>
      <vt:lpstr>SARAN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OPERASI</dc:title>
  <dc:creator>admin</dc:creator>
  <cp:lastModifiedBy>admin</cp:lastModifiedBy>
  <cp:revision>10</cp:revision>
  <dcterms:modified xsi:type="dcterms:W3CDTF">2024-05-10T07:36:41Z</dcterms:modified>
</cp:coreProperties>
</file>