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0"/>
  </p:notesMasterIdLst>
  <p:sldIdLst>
    <p:sldId id="256" r:id="rId2"/>
    <p:sldId id="260" r:id="rId3"/>
    <p:sldId id="261" r:id="rId4"/>
    <p:sldId id="264" r:id="rId5"/>
    <p:sldId id="347" r:id="rId6"/>
    <p:sldId id="348" r:id="rId7"/>
    <p:sldId id="349" r:id="rId8"/>
    <p:sldId id="350" r:id="rId9"/>
  </p:sldIdLst>
  <p:sldSz cx="9144000" cy="5143500" type="screen16x9"/>
  <p:notesSz cx="6858000" cy="9144000"/>
  <p:embeddedFontLst>
    <p:embeddedFont>
      <p:font typeface="Fira Sans Condensed" panose="020B0604020202020204" charset="0"/>
      <p:regular r:id="rId11"/>
      <p:bold r:id="rId12"/>
      <p:italic r:id="rId13"/>
      <p:boldItalic r:id="rId14"/>
    </p:embeddedFont>
    <p:embeddedFont>
      <p:font typeface="Fira Sans Condensed ExtraBold" panose="020B060402020202020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C08856-69E1-4022-BB77-F5AA755C2005}">
  <a:tblStyle styleId="{75C08856-69E1-4022-BB77-F5AA755C20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3d6efd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03d6efd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53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90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48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2616750" y="2318875"/>
            <a:ext cx="39105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646182" y="1166225"/>
            <a:ext cx="1851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46"/>
          <p:cNvSpPr/>
          <p:nvPr/>
        </p:nvSpPr>
        <p:spPr>
          <a:xfrm rot="-796065">
            <a:off x="-527754" y="-192960"/>
            <a:ext cx="9406271" cy="4421513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2" r:id="rId4"/>
    <p:sldLayoutId id="214748369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Rumah Laundry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Progaming II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/>
          <p:nvPr/>
        </p:nvSpPr>
        <p:spPr>
          <a:xfrm>
            <a:off x="4607975" y="3430147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3"/>
          <p:cNvSpPr/>
          <p:nvPr/>
        </p:nvSpPr>
        <p:spPr>
          <a:xfrm>
            <a:off x="3866975" y="2619872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3"/>
          <p:cNvSpPr/>
          <p:nvPr/>
        </p:nvSpPr>
        <p:spPr>
          <a:xfrm>
            <a:off x="4607975" y="1809597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3"/>
          <p:cNvSpPr/>
          <p:nvPr/>
        </p:nvSpPr>
        <p:spPr>
          <a:xfrm>
            <a:off x="3866975" y="999322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3"/>
          <p:cNvSpPr txBox="1">
            <a:spLocks noGrp="1"/>
          </p:cNvSpPr>
          <p:nvPr>
            <p:ph type="title"/>
          </p:nvPr>
        </p:nvSpPr>
        <p:spPr>
          <a:xfrm>
            <a:off x="1372475" y="979507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Fikri Fadilah</a:t>
            </a:r>
            <a:endParaRPr dirty="0"/>
          </a:p>
        </p:txBody>
      </p:sp>
      <p:sp>
        <p:nvSpPr>
          <p:cNvPr id="413" name="Google Shape;413;p63"/>
          <p:cNvSpPr txBox="1">
            <a:spLocks noGrp="1"/>
          </p:cNvSpPr>
          <p:nvPr>
            <p:ph type="title" idx="2"/>
          </p:nvPr>
        </p:nvSpPr>
        <p:spPr>
          <a:xfrm>
            <a:off x="1372475" y="2633078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Linda Miryam</a:t>
            </a:r>
            <a:endParaRPr dirty="0"/>
          </a:p>
        </p:txBody>
      </p:sp>
      <p:sp>
        <p:nvSpPr>
          <p:cNvPr id="414" name="Google Shape;414;p63"/>
          <p:cNvSpPr txBox="1">
            <a:spLocks noGrp="1"/>
          </p:cNvSpPr>
          <p:nvPr>
            <p:ph type="subTitle" idx="3"/>
          </p:nvPr>
        </p:nvSpPr>
        <p:spPr>
          <a:xfrm>
            <a:off x="1372475" y="2647292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15220358</a:t>
            </a:r>
            <a:endParaRPr dirty="0"/>
          </a:p>
        </p:txBody>
      </p:sp>
      <p:sp>
        <p:nvSpPr>
          <p:cNvPr id="415" name="Google Shape;415;p63"/>
          <p:cNvSpPr txBox="1">
            <a:spLocks noGrp="1"/>
          </p:cNvSpPr>
          <p:nvPr>
            <p:ph type="title" idx="4"/>
          </p:nvPr>
        </p:nvSpPr>
        <p:spPr>
          <a:xfrm>
            <a:off x="5438800" y="1820233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Zacky Pratama Ramadhan</a:t>
            </a:r>
            <a:endParaRPr dirty="0"/>
          </a:p>
        </p:txBody>
      </p:sp>
      <p:sp>
        <p:nvSpPr>
          <p:cNvPr id="416" name="Google Shape;416;p63"/>
          <p:cNvSpPr txBox="1">
            <a:spLocks noGrp="1"/>
          </p:cNvSpPr>
          <p:nvPr>
            <p:ph type="subTitle" idx="5"/>
          </p:nvPr>
        </p:nvSpPr>
        <p:spPr>
          <a:xfrm>
            <a:off x="5438800" y="183507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15220245</a:t>
            </a:r>
            <a:endParaRPr dirty="0"/>
          </a:p>
        </p:txBody>
      </p:sp>
      <p:sp>
        <p:nvSpPr>
          <p:cNvPr id="417" name="Google Shape;417;p63"/>
          <p:cNvSpPr txBox="1">
            <a:spLocks noGrp="1"/>
          </p:cNvSpPr>
          <p:nvPr>
            <p:ph type="title" idx="6"/>
          </p:nvPr>
        </p:nvSpPr>
        <p:spPr>
          <a:xfrm>
            <a:off x="5438800" y="3449650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Karlus Lwingengi</a:t>
            </a:r>
            <a:endParaRPr dirty="0"/>
          </a:p>
        </p:txBody>
      </p:sp>
      <p:sp>
        <p:nvSpPr>
          <p:cNvPr id="418" name="Google Shape;418;p63"/>
          <p:cNvSpPr txBox="1">
            <a:spLocks noGrp="1"/>
          </p:cNvSpPr>
          <p:nvPr>
            <p:ph type="subTitle" idx="7"/>
          </p:nvPr>
        </p:nvSpPr>
        <p:spPr>
          <a:xfrm>
            <a:off x="5438800" y="3509382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152202046</a:t>
            </a:r>
            <a:endParaRPr dirty="0"/>
          </a:p>
        </p:txBody>
      </p:sp>
      <p:sp>
        <p:nvSpPr>
          <p:cNvPr id="419" name="Google Shape;419;p63"/>
          <p:cNvSpPr txBox="1">
            <a:spLocks noGrp="1"/>
          </p:cNvSpPr>
          <p:nvPr>
            <p:ph type="title" idx="8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0" name="Google Shape;420;p63"/>
          <p:cNvSpPr txBox="1">
            <a:spLocks noGrp="1"/>
          </p:cNvSpPr>
          <p:nvPr>
            <p:ph type="title" idx="9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1" name="Google Shape;421;p63"/>
          <p:cNvSpPr txBox="1">
            <a:spLocks noGrp="1"/>
          </p:cNvSpPr>
          <p:nvPr>
            <p:ph type="title" idx="13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2" name="Google Shape;422;p63"/>
          <p:cNvSpPr txBox="1">
            <a:spLocks noGrp="1"/>
          </p:cNvSpPr>
          <p:nvPr>
            <p:ph type="title" idx="14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" name="Google Shape;410;p63"/>
          <p:cNvSpPr/>
          <p:nvPr/>
        </p:nvSpPr>
        <p:spPr>
          <a:xfrm>
            <a:off x="3852338" y="421658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11;p63"/>
          <p:cNvSpPr txBox="1">
            <a:spLocks/>
          </p:cNvSpPr>
          <p:nvPr/>
        </p:nvSpPr>
        <p:spPr>
          <a:xfrm>
            <a:off x="1357838" y="4085350"/>
            <a:ext cx="2418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Fira Sans Condensed ExtraBold"/>
              <a:buNone/>
              <a:defRPr sz="1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 smtClean="0"/>
              <a:t>Risky Fauzan </a:t>
            </a:r>
            <a:r>
              <a:rPr lang="en-US" dirty="0" err="1" smtClean="0"/>
              <a:t>Gumilang</a:t>
            </a:r>
            <a:endParaRPr lang="en-US" dirty="0"/>
          </a:p>
        </p:txBody>
      </p:sp>
      <p:sp>
        <p:nvSpPr>
          <p:cNvPr id="24" name="Google Shape;419;p63"/>
          <p:cNvSpPr txBox="1">
            <a:spLocks/>
          </p:cNvSpPr>
          <p:nvPr/>
        </p:nvSpPr>
        <p:spPr>
          <a:xfrm>
            <a:off x="3852338" y="4302383"/>
            <a:ext cx="74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mtClean="0"/>
              <a:t>01</a:t>
            </a:r>
            <a:endParaRPr lang="en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57838" y="939080"/>
            <a:ext cx="2418300" cy="740100"/>
          </a:xfrm>
        </p:spPr>
        <p:txBody>
          <a:bodyPr/>
          <a:lstStyle/>
          <a:p>
            <a:r>
              <a:rPr lang="en-US" dirty="0" smtClean="0"/>
              <a:t>15220211</a:t>
            </a:r>
            <a:endParaRPr lang="en-US" dirty="0"/>
          </a:p>
        </p:txBody>
      </p:sp>
      <p:sp>
        <p:nvSpPr>
          <p:cNvPr id="26" name="Google Shape;414;p63"/>
          <p:cNvSpPr txBox="1">
            <a:spLocks/>
          </p:cNvSpPr>
          <p:nvPr/>
        </p:nvSpPr>
        <p:spPr>
          <a:xfrm>
            <a:off x="1372475" y="4216580"/>
            <a:ext cx="24183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15220266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>
            <a:spLocks noGrp="1"/>
          </p:cNvSpPr>
          <p:nvPr>
            <p:ph type="title"/>
          </p:nvPr>
        </p:nvSpPr>
        <p:spPr>
          <a:xfrm>
            <a:off x="3027149" y="1224116"/>
            <a:ext cx="341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Singkat Project</a:t>
            </a:r>
            <a:endParaRPr dirty="0"/>
          </a:p>
        </p:txBody>
      </p:sp>
      <p:sp>
        <p:nvSpPr>
          <p:cNvPr id="428" name="Google Shape;428;p64"/>
          <p:cNvSpPr txBox="1">
            <a:spLocks noGrp="1"/>
          </p:cNvSpPr>
          <p:nvPr>
            <p:ph type="body" idx="1"/>
          </p:nvPr>
        </p:nvSpPr>
        <p:spPr>
          <a:xfrm>
            <a:off x="1451228" y="1979816"/>
            <a:ext cx="6563741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/>
              <a:t>Project kelompok kami buat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landry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ini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terbantu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web laundry ini.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PHP </a:t>
            </a:r>
            <a:r>
              <a:rPr lang="en-US" dirty="0" err="1"/>
              <a:t>dan</a:t>
            </a:r>
            <a:r>
              <a:rPr lang="en-US" dirty="0"/>
              <a:t> juga database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 smtClean="0"/>
              <a:t>PHPMysql</a:t>
            </a:r>
            <a:r>
              <a:rPr lang="en-US" dirty="0" smtClean="0"/>
              <a:t>. </a:t>
            </a:r>
            <a:r>
              <a:rPr lang="en-US" dirty="0"/>
              <a:t>Project ini </a:t>
            </a:r>
            <a:r>
              <a:rPr lang="en-US" dirty="0" err="1"/>
              <a:t>mencakup</a:t>
            </a:r>
            <a:r>
              <a:rPr lang="en-US" dirty="0"/>
              <a:t> 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order </a:t>
            </a:r>
            <a:r>
              <a:rPr lang="en-US" dirty="0" err="1"/>
              <a:t>laundry,Riwayat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 </a:t>
            </a:r>
            <a:r>
              <a:rPr lang="en-US" dirty="0" err="1"/>
              <a:t>menjadi</a:t>
            </a:r>
            <a:r>
              <a:rPr lang="en-US" dirty="0"/>
              <a:t> simple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pencatatannya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Project yang kami buat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3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laundry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ini.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laundry,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laundry.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Proses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web.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3003705" y="1176615"/>
            <a:ext cx="3523545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Ruang Lingkup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2086084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mengaplikasankan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order laundry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selesai </a:t>
            </a:r>
            <a:r>
              <a:rPr lang="en-US" dirty="0" err="1"/>
              <a:t>pengerjaan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menu </a:t>
            </a:r>
            <a:r>
              <a:rPr lang="en-US" dirty="0" err="1"/>
              <a:t>paket</a:t>
            </a:r>
            <a:r>
              <a:rPr lang="en-US" dirty="0"/>
              <a:t> laundry yang </a:t>
            </a:r>
            <a:r>
              <a:rPr lang="en-US" dirty="0" err="1"/>
              <a:t>tersedia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memanage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930969" y="1155833"/>
            <a:ext cx="4010159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Analisa Kebutuhan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4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2" y="1809720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Menu login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menu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di laundry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order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taampilan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order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order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laundry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About company </a:t>
            </a:r>
            <a:r>
              <a:rPr lang="en-US" dirty="0" err="1"/>
              <a:t>tentang</a:t>
            </a:r>
            <a:r>
              <a:rPr lang="en-US" dirty="0"/>
              <a:t> Laundry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3003704" y="480424"/>
            <a:ext cx="3523545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Analisa User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1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3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Bahasa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Database yang di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Boostrap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mendesign</a:t>
            </a:r>
            <a:r>
              <a:rPr lang="en-US" dirty="0"/>
              <a:t> web </a:t>
            </a:r>
            <a:r>
              <a:rPr lang="en-US" dirty="0" err="1"/>
              <a:t>tersebut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menu yang di </a:t>
            </a:r>
            <a:r>
              <a:rPr lang="en-US" dirty="0" err="1"/>
              <a:t>butuhkan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folder </a:t>
            </a:r>
            <a:r>
              <a:rPr lang="en-US" dirty="0" err="1"/>
              <a:t>berupas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folder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menu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411423" y="1124661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Analisa Kebutuhan Sistem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0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3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/>
              <a:t>yang kami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laundry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/>
              <a:t>web yang </a:t>
            </a:r>
            <a:r>
              <a:rPr lang="en-US" dirty="0" err="1"/>
              <a:t>menggunakan</a:t>
            </a:r>
            <a:r>
              <a:rPr lang="en-US" dirty="0"/>
              <a:t> PHP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MySQL </a:t>
            </a:r>
            <a:r>
              <a:rPr lang="en-US" dirty="0" err="1"/>
              <a:t>sebagai</a:t>
            </a:r>
            <a:r>
              <a:rPr lang="en-US" dirty="0"/>
              <a:t> basis data, </a:t>
            </a:r>
            <a:r>
              <a:rPr lang="en-US" dirty="0" err="1"/>
              <a:t>serta</a:t>
            </a:r>
            <a:r>
              <a:rPr lang="en-US" dirty="0"/>
              <a:t> Bootstrap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ini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order,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411423" y="1124661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5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274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Condensed</vt:lpstr>
      <vt:lpstr>Muli</vt:lpstr>
      <vt:lpstr>Arial</vt:lpstr>
      <vt:lpstr>Fira Sans Condensed ExtraBold</vt:lpstr>
      <vt:lpstr>White Research Center XL by Slidesgo</vt:lpstr>
      <vt:lpstr>Rumah Laundry</vt:lpstr>
      <vt:lpstr>Fikri Fadilah</vt:lpstr>
      <vt:lpstr>Deskripsi Singkat Project</vt:lpstr>
      <vt:lpstr>Ruang Lingkup</vt:lpstr>
      <vt:lpstr>Analisa Kebutuhan</vt:lpstr>
      <vt:lpstr>Analisa User</vt:lpstr>
      <vt:lpstr>Analisa Kebutuhan Sistem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Rumah Laundry</dc:title>
  <dc:creator>admin</dc:creator>
  <cp:lastModifiedBy>admin</cp:lastModifiedBy>
  <cp:revision>3</cp:revision>
  <dcterms:modified xsi:type="dcterms:W3CDTF">2024-06-20T04:50:21Z</dcterms:modified>
</cp:coreProperties>
</file>