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4"/>
  </p:notesMasterIdLst>
  <p:sldIdLst>
    <p:sldId id="256" r:id="rId2"/>
    <p:sldId id="260" r:id="rId3"/>
    <p:sldId id="261" r:id="rId4"/>
    <p:sldId id="264" r:id="rId5"/>
    <p:sldId id="347" r:id="rId6"/>
    <p:sldId id="348" r:id="rId7"/>
    <p:sldId id="349" r:id="rId8"/>
    <p:sldId id="351" r:id="rId9"/>
    <p:sldId id="352" r:id="rId10"/>
    <p:sldId id="353" r:id="rId11"/>
    <p:sldId id="354" r:id="rId12"/>
    <p:sldId id="350" r:id="rId13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5"/>
      <p:boldItalic r:id="rId16"/>
    </p:embeddedFont>
    <p:embeddedFont>
      <p:font typeface="Fira Sans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08856-69E1-4022-BB77-F5AA755C2005}">
  <a:tblStyle styleId="{75C08856-69E1-4022-BB77-F5AA755C2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73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8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3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90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3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5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9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Rumah Laundry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Progaming II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848470" y="262215"/>
            <a:ext cx="783401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Login dan Dahsboard Menu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9653" r="5603" b="11369"/>
          <a:stretch/>
        </p:blipFill>
        <p:spPr bwMode="auto">
          <a:xfrm>
            <a:off x="2444190" y="1233921"/>
            <a:ext cx="4642572" cy="2571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2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848470" y="262215"/>
            <a:ext cx="783401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Login dan Dahsboard Menu</a:t>
            </a:r>
            <a:endParaRPr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r="4616" b="7274"/>
          <a:stretch/>
        </p:blipFill>
        <p:spPr bwMode="auto">
          <a:xfrm>
            <a:off x="2060802" y="1133475"/>
            <a:ext cx="5409347" cy="272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1402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yang kami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laundry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menggunakan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smtClean="0"/>
              <a:t>data.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order,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59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/>
          <p:nvPr/>
        </p:nvSpPr>
        <p:spPr>
          <a:xfrm>
            <a:off x="4607975" y="343014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3866975" y="261987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3"/>
          <p:cNvSpPr/>
          <p:nvPr/>
        </p:nvSpPr>
        <p:spPr>
          <a:xfrm>
            <a:off x="4607975" y="180959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3"/>
          <p:cNvSpPr/>
          <p:nvPr/>
        </p:nvSpPr>
        <p:spPr>
          <a:xfrm>
            <a:off x="3866975" y="99932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xfrm>
            <a:off x="1372475" y="979507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Fikri Fadilah</a:t>
            </a:r>
            <a:endParaRPr dirty="0"/>
          </a:p>
        </p:txBody>
      </p:sp>
      <p:sp>
        <p:nvSpPr>
          <p:cNvPr id="413" name="Google Shape;413;p63"/>
          <p:cNvSpPr txBox="1">
            <a:spLocks noGrp="1"/>
          </p:cNvSpPr>
          <p:nvPr>
            <p:ph type="title" idx="2"/>
          </p:nvPr>
        </p:nvSpPr>
        <p:spPr>
          <a:xfrm>
            <a:off x="1372475" y="2633078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Linda Miryam</a:t>
            </a:r>
            <a:endParaRPr dirty="0"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3"/>
          </p:nvPr>
        </p:nvSpPr>
        <p:spPr>
          <a:xfrm>
            <a:off x="1372475" y="264729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15220358</a:t>
            </a:r>
            <a:endParaRPr dirty="0"/>
          </a:p>
        </p:txBody>
      </p:sp>
      <p:sp>
        <p:nvSpPr>
          <p:cNvPr id="415" name="Google Shape;415;p63"/>
          <p:cNvSpPr txBox="1">
            <a:spLocks noGrp="1"/>
          </p:cNvSpPr>
          <p:nvPr>
            <p:ph type="title" idx="4"/>
          </p:nvPr>
        </p:nvSpPr>
        <p:spPr>
          <a:xfrm>
            <a:off x="5438800" y="1820233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Zacky Pratama Ramadhan</a:t>
            </a:r>
            <a:endParaRPr dirty="0"/>
          </a:p>
        </p:txBody>
      </p:sp>
      <p:sp>
        <p:nvSpPr>
          <p:cNvPr id="416" name="Google Shape;416;p63"/>
          <p:cNvSpPr txBox="1">
            <a:spLocks noGrp="1"/>
          </p:cNvSpPr>
          <p:nvPr>
            <p:ph type="subTitle" idx="5"/>
          </p:nvPr>
        </p:nvSpPr>
        <p:spPr>
          <a:xfrm>
            <a:off x="5438800" y="183507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15220245</a:t>
            </a:r>
            <a:endParaRPr dirty="0"/>
          </a:p>
        </p:txBody>
      </p:sp>
      <p:sp>
        <p:nvSpPr>
          <p:cNvPr id="417" name="Google Shape;417;p63"/>
          <p:cNvSpPr txBox="1">
            <a:spLocks noGrp="1"/>
          </p:cNvSpPr>
          <p:nvPr>
            <p:ph type="title" idx="6"/>
          </p:nvPr>
        </p:nvSpPr>
        <p:spPr>
          <a:xfrm>
            <a:off x="5438800" y="3449650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Karlus Lwingengi</a:t>
            </a:r>
            <a:endParaRPr dirty="0"/>
          </a:p>
        </p:txBody>
      </p:sp>
      <p:sp>
        <p:nvSpPr>
          <p:cNvPr id="418" name="Google Shape;418;p63"/>
          <p:cNvSpPr txBox="1">
            <a:spLocks noGrp="1"/>
          </p:cNvSpPr>
          <p:nvPr>
            <p:ph type="subTitle" idx="7"/>
          </p:nvPr>
        </p:nvSpPr>
        <p:spPr>
          <a:xfrm>
            <a:off x="5438800" y="350938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152202046</a:t>
            </a:r>
            <a:endParaRPr dirty="0"/>
          </a:p>
        </p:txBody>
      </p:sp>
      <p:sp>
        <p:nvSpPr>
          <p:cNvPr id="419" name="Google Shape;419;p63"/>
          <p:cNvSpPr txBox="1">
            <a:spLocks noGrp="1"/>
          </p:cNvSpPr>
          <p:nvPr>
            <p:ph type="title" idx="8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0" name="Google Shape;420;p63"/>
          <p:cNvSpPr txBox="1">
            <a:spLocks noGrp="1"/>
          </p:cNvSpPr>
          <p:nvPr>
            <p:ph type="title" idx="9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63"/>
          <p:cNvSpPr txBox="1">
            <a:spLocks noGrp="1"/>
          </p:cNvSpPr>
          <p:nvPr>
            <p:ph type="title" idx="13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2" name="Google Shape;422;p63"/>
          <p:cNvSpPr txBox="1">
            <a:spLocks noGrp="1"/>
          </p:cNvSpPr>
          <p:nvPr>
            <p:ph type="title" idx="14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" name="Google Shape;410;p63"/>
          <p:cNvSpPr/>
          <p:nvPr/>
        </p:nvSpPr>
        <p:spPr>
          <a:xfrm>
            <a:off x="3852338" y="421658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11;p63"/>
          <p:cNvSpPr txBox="1">
            <a:spLocks/>
          </p:cNvSpPr>
          <p:nvPr/>
        </p:nvSpPr>
        <p:spPr>
          <a:xfrm>
            <a:off x="1357838" y="4085350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smtClean="0"/>
              <a:t>Risky Fauzan </a:t>
            </a:r>
            <a:r>
              <a:rPr lang="en-US" dirty="0" err="1" smtClean="0"/>
              <a:t>Gumilang</a:t>
            </a:r>
            <a:endParaRPr lang="en-US" dirty="0"/>
          </a:p>
        </p:txBody>
      </p:sp>
      <p:sp>
        <p:nvSpPr>
          <p:cNvPr id="24" name="Google Shape;419;p63"/>
          <p:cNvSpPr txBox="1">
            <a:spLocks/>
          </p:cNvSpPr>
          <p:nvPr/>
        </p:nvSpPr>
        <p:spPr>
          <a:xfrm>
            <a:off x="3852338" y="4302383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mtClean="0"/>
              <a:t>01</a:t>
            </a:r>
            <a:endParaRPr lang="en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57838" y="939080"/>
            <a:ext cx="2418300" cy="740100"/>
          </a:xfrm>
        </p:spPr>
        <p:txBody>
          <a:bodyPr/>
          <a:lstStyle/>
          <a:p>
            <a:r>
              <a:rPr lang="en-US" dirty="0" smtClean="0"/>
              <a:t>15220211</a:t>
            </a:r>
            <a:endParaRPr lang="en-US" dirty="0"/>
          </a:p>
        </p:txBody>
      </p:sp>
      <p:sp>
        <p:nvSpPr>
          <p:cNvPr id="26" name="Google Shape;414;p63"/>
          <p:cNvSpPr txBox="1">
            <a:spLocks/>
          </p:cNvSpPr>
          <p:nvPr/>
        </p:nvSpPr>
        <p:spPr>
          <a:xfrm>
            <a:off x="1372475" y="4216580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15220266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>
            <a:spLocks noGrp="1"/>
          </p:cNvSpPr>
          <p:nvPr>
            <p:ph type="title"/>
          </p:nvPr>
        </p:nvSpPr>
        <p:spPr>
          <a:xfrm>
            <a:off x="3027149" y="1224116"/>
            <a:ext cx="341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Singkat Project</a:t>
            </a:r>
            <a:endParaRPr dirty="0"/>
          </a:p>
        </p:txBody>
      </p:sp>
      <p:sp>
        <p:nvSpPr>
          <p:cNvPr id="428" name="Google Shape;428;p64"/>
          <p:cNvSpPr txBox="1">
            <a:spLocks noGrp="1"/>
          </p:cNvSpPr>
          <p:nvPr>
            <p:ph type="body" idx="1"/>
          </p:nvPr>
        </p:nvSpPr>
        <p:spPr>
          <a:xfrm>
            <a:off x="1451228" y="1979816"/>
            <a:ext cx="6563741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Project kelompok kami buat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landry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web laundry ini.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PHP </a:t>
            </a:r>
            <a:r>
              <a:rPr lang="en-US" dirty="0" err="1"/>
              <a:t>dan</a:t>
            </a:r>
            <a:r>
              <a:rPr lang="en-US" dirty="0"/>
              <a:t> juga database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 smtClean="0"/>
              <a:t>PHPMysql</a:t>
            </a:r>
            <a:r>
              <a:rPr lang="en-US" dirty="0" smtClean="0"/>
              <a:t>. </a:t>
            </a:r>
            <a:r>
              <a:rPr lang="en-US" dirty="0"/>
              <a:t>Project ini </a:t>
            </a:r>
            <a:r>
              <a:rPr lang="en-US" dirty="0" err="1"/>
              <a:t>mencakup</a:t>
            </a:r>
            <a:r>
              <a:rPr lang="en-US" dirty="0"/>
              <a:t> 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 </a:t>
            </a:r>
            <a:r>
              <a:rPr lang="en-US" dirty="0" err="1"/>
              <a:t>laundry,Riwayat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menjadi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pencatatannya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Project yang kami buat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laundry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ini.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laundry,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laundry.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web.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003705" y="1176615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2086084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mengaplikasankan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order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selesai </a:t>
            </a:r>
            <a:r>
              <a:rPr lang="en-US" dirty="0" err="1"/>
              <a:t>pengerjaan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</a:t>
            </a:r>
            <a:r>
              <a:rPr lang="en-US" dirty="0" err="1"/>
              <a:t>paket</a:t>
            </a:r>
            <a:r>
              <a:rPr lang="en-US" dirty="0"/>
              <a:t> laundry yang </a:t>
            </a:r>
            <a:r>
              <a:rPr lang="en-US" dirty="0" err="1"/>
              <a:t>tersedia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memanage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930969" y="1155833"/>
            <a:ext cx="401015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Kebutuhan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5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2" y="180972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login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menu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order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taampilan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order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About company </a:t>
            </a:r>
            <a:r>
              <a:rPr lang="en-US" dirty="0" err="1"/>
              <a:t>tentang</a:t>
            </a:r>
            <a:r>
              <a:rPr lang="en-US" dirty="0"/>
              <a:t> Laundry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003704" y="480424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5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Database yang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Boostrap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mendesign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yang di </a:t>
            </a:r>
            <a:r>
              <a:rPr lang="en-US" dirty="0" err="1"/>
              <a:t>butuhkan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berupas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menu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Kebutuhan Sistem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02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237930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ERD Diagram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6956" r="4122" b="6158"/>
          <a:stretch/>
        </p:blipFill>
        <p:spPr bwMode="auto">
          <a:xfrm>
            <a:off x="716973" y="993630"/>
            <a:ext cx="8136082" cy="3952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69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480425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 Diagram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 t="24849" r="8892" b="11420"/>
          <a:stretch/>
        </p:blipFill>
        <p:spPr bwMode="auto">
          <a:xfrm>
            <a:off x="415636" y="1512743"/>
            <a:ext cx="8073737" cy="3204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91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289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Muli</vt:lpstr>
      <vt:lpstr>Fira Sans Condensed ExtraBold</vt:lpstr>
      <vt:lpstr>Fira Sans Condensed</vt:lpstr>
      <vt:lpstr>White Research Center XL by Slidesgo</vt:lpstr>
      <vt:lpstr>Rumah Laundry</vt:lpstr>
      <vt:lpstr>Fikri Fadilah</vt:lpstr>
      <vt:lpstr>Deskripsi Singkat Project</vt:lpstr>
      <vt:lpstr>Ruang Lingkup</vt:lpstr>
      <vt:lpstr>Analisa Kebutuhan</vt:lpstr>
      <vt:lpstr>Analisa User</vt:lpstr>
      <vt:lpstr>Analisa Kebutuhan Sistem</vt:lpstr>
      <vt:lpstr>ERD Diagram</vt:lpstr>
      <vt:lpstr>Use Case Diagram</vt:lpstr>
      <vt:lpstr>Tampilan Login dan Dahsboard Menu</vt:lpstr>
      <vt:lpstr>Tampilan Login dan Dahsboard Menu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Laundry</dc:title>
  <dc:creator>admin</dc:creator>
  <cp:lastModifiedBy>admin</cp:lastModifiedBy>
  <cp:revision>4</cp:revision>
  <dcterms:modified xsi:type="dcterms:W3CDTF">2024-06-20T07:58:08Z</dcterms:modified>
</cp:coreProperties>
</file>