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10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11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57" r:id="rId4"/>
    <p:sldId id="258" r:id="rId5"/>
    <p:sldId id="279" r:id="rId6"/>
    <p:sldId id="259" r:id="rId7"/>
    <p:sldId id="278" r:id="rId8"/>
    <p:sldId id="261" r:id="rId9"/>
    <p:sldId id="260" r:id="rId10"/>
    <p:sldId id="271" r:id="rId11"/>
    <p:sldId id="272" r:id="rId12"/>
    <p:sldId id="268" r:id="rId13"/>
    <p:sldId id="265" r:id="rId14"/>
    <p:sldId id="276" r:id="rId15"/>
    <p:sldId id="266" r:id="rId16"/>
    <p:sldId id="273" r:id="rId17"/>
    <p:sldId id="274" r:id="rId18"/>
    <p:sldId id="269" r:id="rId19"/>
    <p:sldId id="270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2.png"/><Relationship Id="rId3" Type="http://schemas.openxmlformats.org/officeDocument/2006/relationships/image" Target="../media/image6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11" Type="http://schemas.openxmlformats.org/officeDocument/2006/relationships/image" Target="../media/image69.png"/><Relationship Id="rId5" Type="http://schemas.openxmlformats.org/officeDocument/2006/relationships/image" Target="../media/image8.png"/><Relationship Id="rId15" Type="http://schemas.openxmlformats.org/officeDocument/2006/relationships/image" Target="../media/image74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Relationship Id="rId14" Type="http://schemas.openxmlformats.org/officeDocument/2006/relationships/image" Target="../media/image7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49120-4C55-41E8-845D-0DA2D6B3F8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1D13DFF-C186-4F3D-92C3-37EC5A2BB2B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>
        <dgm:pt modelId="{F1D13DFF-C186-4F3D-92C3-37EC5A2BB2B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min(𝑎_0,⋯,𝑎_7 )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E74DCD51-761F-457A-8793-7A1D5DFF6094}" type="par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078108B-F9AA-411D-AB98-8021DF8FE611}" type="sibTrans" cxnId="{4DB3010C-7A73-40ED-9E17-0FED227511CF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C16DBE7-EE6A-48EC-94D5-C079ADB96D6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3C16DBE7-EE6A-48EC-94D5-C079ADB96D6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min(𝑎_0,⋯,𝑎_3 )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4A4B4E9-85D7-476B-AFD9-009B26186795}" type="parTrans" cxnId="{C527F1B3-7349-48B2-9795-BF74DC475A52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1B76E959-FDE7-4F8C-9D0C-3BE4F9307131}" type="sibTrans" cxnId="{C527F1B3-7349-48B2-9795-BF74DC475A52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82145B4-F556-4428-9345-0456F7B301C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882145B4-F556-4428-9345-0456F7B301C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min(𝑎_0,𝑎_1 )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E6A1FDE4-D4A0-45B0-89B6-B341ADC2F3B2}" type="parTrans" cxnId="{2B8BB516-39FC-4C1F-8A0D-415240FC0C2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9999F9DD-0F35-4B48-B686-E2F7F8B1C9FF}" type="sibTrans" cxnId="{2B8BB516-39FC-4C1F-8A0D-415240FC0C2D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CE34326-39C2-45A4-BCAF-6095DB06E999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CE34326-39C2-45A4-BCAF-6095DB06E999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min(𝑎_2,𝑎_3 )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3B9E542B-FD8C-4D11-9C04-E0671734248E}" type="parTrans" cxnId="{DE599F1F-3A50-4AA6-9405-9349A422585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E94A229-15B6-4A17-A29D-97033B1A2A28}" type="sibTrans" cxnId="{DE599F1F-3A50-4AA6-9405-9349A4225859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F610330-60DC-4003-B9F9-9E5DEBCFC5D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F610330-60DC-4003-B9F9-9E5DEBCFC5D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min(𝑎_4,⋯,𝑎_7 )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05B61EBF-7BE5-4FC5-8531-97345214519B}" type="parTrans" cxnId="{29789779-615E-4B82-9F7B-206788EAA2B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FD586A75-8C9C-4DC3-B0FC-376F9660A244}" type="sibTrans" cxnId="{29789779-615E-4B82-9F7B-206788EAA2B7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A370318-25CB-4EBF-8653-3B0937F1ED6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A370318-25CB-4EBF-8653-3B0937F1ED6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min(𝑎_6,𝑎_7 )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A0032FA-4B47-45A1-A7E3-635959F5F63A}" type="parTrans" cxnId="{84DA86D5-0870-4AA0-8745-B81A3F7F32AF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20A3EFB0-7A61-4966-9E15-C15301902664}" type="sibTrans" cxnId="{84DA86D5-0870-4AA0-8745-B81A3F7F32AF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E49A8CC-B3E6-45D7-8760-43BB4F11EB41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E49A8CC-B3E6-45D7-8760-43BB4F11EB41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𝑎_5  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D956B91E-017A-4842-A223-37FEED2C1605}" type="parTrans" cxnId="{BA8F379B-8A89-49B5-BF1D-B7A428F9C1D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CA381E5-D76A-44B9-B900-0C6ECA3C1119}" type="sibTrans" cxnId="{BA8F379B-8A89-49B5-BF1D-B7A428F9C1D9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CA8B68B-D05B-49CC-818E-2E2682EFA08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CA8B68B-D05B-49CC-818E-2E2682EFA08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𝑎_1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132F5FD1-C1FA-43DB-8531-39E07728F76B}" type="parTrans" cxnId="{2E89A60B-EF28-4F1B-B6EC-5E2B46FF6D08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69C9450-6C83-47C1-A0CD-A10F55BCB274}" type="sibTrans" cxnId="{2E89A60B-EF28-4F1B-B6EC-5E2B46FF6D08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E678C2B-2F3C-4A88-8305-1ECE37928DAC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AE678C2B-2F3C-4A88-8305-1ECE37928DAC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𝑎_0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42BACBA1-5CC0-4D9C-912E-5D83471CCE3A}" type="parTrans" cxnId="{F8410368-8F8F-44B6-90CF-CB1826852844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4027F0D-2B49-4FA7-8C9F-0DB6557A1431}" type="sibTrans" cxnId="{F8410368-8F8F-44B6-90CF-CB1826852844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805A37-2F2B-4711-BFBF-7285589B481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E9805A37-2F2B-4711-BFBF-7285589B481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𝑎_3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389DD574-C9A5-4290-AC58-E6CB215BF402}" type="parTrans" cxnId="{CFE3B25B-430C-4988-BC34-E993DF2A3BA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2019170-26EC-4F98-B0D7-AB4695D438E1}" type="sibTrans" cxnId="{CFE3B25B-430C-4988-BC34-E993DF2A3BA6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0475D13-5441-44E3-9504-D0E869C9E28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0475D13-5441-44E3-9504-D0E869C9E28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𝑎_2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4FDF6E5-91A1-4944-AD31-36D5120E14A3}" type="parTrans" cxnId="{AD571111-3FBE-425C-9A78-C77D2DBE84EE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3D25F7C-DC7E-4B88-ACB0-34C7709B2DCD}" type="sibTrans" cxnId="{AD571111-3FBE-425C-9A78-C77D2DBE84EE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D69BBD8-2562-4A91-9DF5-7AF89C3B8373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5D69BBD8-2562-4A91-9DF5-7AF89C3B8373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min(𝑎_4,𝑎_5 )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41ECFA69-057A-4453-85DC-2A4FD8631100}" type="parTrans" cxnId="{79C5001E-63A4-409D-BC5F-A426A3B9DF7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BB8857B5-CE5F-41AD-9F53-E5B1A6CFB3F6}" type="sibTrans" cxnId="{79C5001E-63A4-409D-BC5F-A426A3B9DF7D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7F7768C-1FA9-4195-B5B2-C3791D94BB6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7F7768C-1FA9-4195-B5B2-C3791D94BB6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𝑎_4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045B1DA1-E946-4F67-82A5-B82416998B48}" type="parTrans" cxnId="{07E24B97-EC20-49EE-BC3F-494A18526C1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CB28DA76-41D9-4CEA-A162-E70CC42721D1}" type="sibTrans" cxnId="{07E24B97-EC20-49EE-BC3F-494A18526C16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A4B24BF-510E-4777-A56D-21CE706AB29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0A4B24BF-510E-4777-A56D-21CE706AB29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𝑎_7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187214B-9C69-4FC6-840C-967C380628AC}" type="parTrans" cxnId="{AA4683E0-EB72-4415-8DA3-6004ADF0EB81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4B4E7B95-3064-4E0D-9420-2BEC42D4C532}" type="sibTrans" cxnId="{AA4683E0-EB72-4415-8DA3-6004ADF0EB81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858AA79-C7A3-4CCF-89D2-8348A357E05A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8858AA79-C7A3-4CCF-89D2-8348A357E05A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𝑎_6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1BD54F4-A174-45AA-811D-EA5A014388C6}" type="parTrans" cxnId="{B95DE505-C09E-4E33-9A3C-AEA525CBCFC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332A1BF4-26AC-4D4F-863A-C8136AFB0E68}" type="sibTrans" cxnId="{B95DE505-C09E-4E33-9A3C-AEA525CBCFC7}">
      <dgm:prSet/>
      <dgm:spPr/>
      <dgm:t>
        <a:bodyPr/>
        <a:lstStyle/>
        <a:p>
          <a:endParaRPr kumimoji="1" lang="ja-JP" altLang="en-US"/>
        </a:p>
      </dgm:t>
    </dgm:pt>
    <dgm:pt modelId="{D33AC0F2-B2EC-43F5-8CD1-9286F11DA2CE}" type="pres">
      <dgm:prSet presAssocID="{68A49120-4C55-41E8-845D-0DA2D6B3F8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7ECEB8-EF25-4C03-B2AF-3A608000B605}" type="pres">
      <dgm:prSet presAssocID="{68A49120-4C55-41E8-845D-0DA2D6B3F80E}" presName="hierFlow" presStyleCnt="0"/>
      <dgm:spPr/>
    </dgm:pt>
    <dgm:pt modelId="{49383F91-337E-4308-8E00-29CC881C91C2}" type="pres">
      <dgm:prSet presAssocID="{68A49120-4C55-41E8-845D-0DA2D6B3F8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E88F5C5-789D-48F1-9657-2A339C44F1E2}" type="pres">
      <dgm:prSet presAssocID="{F1D13DFF-C186-4F3D-92C3-37EC5A2BB2B8}" presName="Name14" presStyleCnt="0"/>
      <dgm:spPr/>
    </dgm:pt>
    <dgm:pt modelId="{7A48D693-9023-4483-8F02-EB384B9DB57E}" type="pres">
      <dgm:prSet presAssocID="{F1D13DFF-C186-4F3D-92C3-37EC5A2BB2B8}" presName="level1Shape" presStyleLbl="node0" presStyleIdx="0" presStyleCnt="1" custScaleX="175229" custScaleY="70092" custLinFactNeighborX="-55">
        <dgm:presLayoutVars>
          <dgm:chPref val="3"/>
        </dgm:presLayoutVars>
      </dgm:prSet>
      <dgm:spPr/>
    </dgm:pt>
    <dgm:pt modelId="{BF39FECF-6DC3-4262-AD71-33AAABB7B132}" type="pres">
      <dgm:prSet presAssocID="{F1D13DFF-C186-4F3D-92C3-37EC5A2BB2B8}" presName="hierChild2" presStyleCnt="0"/>
      <dgm:spPr/>
    </dgm:pt>
    <dgm:pt modelId="{A52D6364-C1E9-486E-8234-814B9168A8D0}" type="pres">
      <dgm:prSet presAssocID="{74A4B4E9-85D7-476B-AFD9-009B26186795}" presName="Name19" presStyleLbl="parChTrans1D2" presStyleIdx="0" presStyleCnt="2"/>
      <dgm:spPr/>
    </dgm:pt>
    <dgm:pt modelId="{18080840-12EF-4157-B938-65EC088F6900}" type="pres">
      <dgm:prSet presAssocID="{3C16DBE7-EE6A-48EC-94D5-C079ADB96D6D}" presName="Name21" presStyleCnt="0"/>
      <dgm:spPr/>
    </dgm:pt>
    <dgm:pt modelId="{81151825-45BF-4F32-8251-23FAE0202256}" type="pres">
      <dgm:prSet presAssocID="{3C16DBE7-EE6A-48EC-94D5-C079ADB96D6D}" presName="level2Shape" presStyleLbl="node2" presStyleIdx="0" presStyleCnt="2" custScaleX="175229" custScaleY="70092"/>
      <dgm:spPr/>
    </dgm:pt>
    <dgm:pt modelId="{86C8595B-3267-43E5-85DF-CC25D858E263}" type="pres">
      <dgm:prSet presAssocID="{3C16DBE7-EE6A-48EC-94D5-C079ADB96D6D}" presName="hierChild3" presStyleCnt="0"/>
      <dgm:spPr/>
    </dgm:pt>
    <dgm:pt modelId="{81163AF0-61B0-4E2F-A22C-BBB33B748C27}" type="pres">
      <dgm:prSet presAssocID="{E6A1FDE4-D4A0-45B0-89B6-B341ADC2F3B2}" presName="Name19" presStyleLbl="parChTrans1D3" presStyleIdx="0" presStyleCnt="4"/>
      <dgm:spPr/>
    </dgm:pt>
    <dgm:pt modelId="{D513724E-8AEC-4C49-BF6B-C7F0EC64F238}" type="pres">
      <dgm:prSet presAssocID="{882145B4-F556-4428-9345-0456F7B301C7}" presName="Name21" presStyleCnt="0"/>
      <dgm:spPr/>
    </dgm:pt>
    <dgm:pt modelId="{568F3FD2-A141-4DC6-9784-C32C0556EDB8}" type="pres">
      <dgm:prSet presAssocID="{882145B4-F556-4428-9345-0456F7B301C7}" presName="level2Shape" presStyleLbl="node3" presStyleIdx="0" presStyleCnt="4" custScaleX="175229" custScaleY="70092"/>
      <dgm:spPr/>
    </dgm:pt>
    <dgm:pt modelId="{1F9D7CE2-8D45-424B-99D3-3C94FF6B7B02}" type="pres">
      <dgm:prSet presAssocID="{882145B4-F556-4428-9345-0456F7B301C7}" presName="hierChild3" presStyleCnt="0"/>
      <dgm:spPr/>
    </dgm:pt>
    <dgm:pt modelId="{AA40BEA3-1A03-4B59-B719-8B3E2BFD46BA}" type="pres">
      <dgm:prSet presAssocID="{42BACBA1-5CC0-4D9C-912E-5D83471CCE3A}" presName="Name19" presStyleLbl="parChTrans1D4" presStyleIdx="0" presStyleCnt="8"/>
      <dgm:spPr/>
    </dgm:pt>
    <dgm:pt modelId="{497D3FC1-4D5F-4FED-BDBC-51DEA82E0CC7}" type="pres">
      <dgm:prSet presAssocID="{AE678C2B-2F3C-4A88-8305-1ECE37928DAC}" presName="Name21" presStyleCnt="0"/>
      <dgm:spPr/>
    </dgm:pt>
    <dgm:pt modelId="{ACEBE558-DEFB-4B4F-8715-29E69508DE89}" type="pres">
      <dgm:prSet presAssocID="{AE678C2B-2F3C-4A88-8305-1ECE37928DAC}" presName="level2Shape" presStyleLbl="node4" presStyleIdx="0" presStyleCnt="8" custScaleX="82574" custScaleY="87614" custLinFactNeighborX="-55"/>
      <dgm:spPr/>
    </dgm:pt>
    <dgm:pt modelId="{D7E17F97-039A-4B77-950D-DFDAC6E7EAA1}" type="pres">
      <dgm:prSet presAssocID="{AE678C2B-2F3C-4A88-8305-1ECE37928DAC}" presName="hierChild3" presStyleCnt="0"/>
      <dgm:spPr/>
    </dgm:pt>
    <dgm:pt modelId="{55C8383D-BD19-4AE1-9020-6C65F649D2DE}" type="pres">
      <dgm:prSet presAssocID="{132F5FD1-C1FA-43DB-8531-39E07728F76B}" presName="Name19" presStyleLbl="parChTrans1D4" presStyleIdx="1" presStyleCnt="8"/>
      <dgm:spPr/>
    </dgm:pt>
    <dgm:pt modelId="{28CA2112-B142-4AD7-812C-091B26746757}" type="pres">
      <dgm:prSet presAssocID="{2CA8B68B-D05B-49CC-818E-2E2682EFA08F}" presName="Name21" presStyleCnt="0"/>
      <dgm:spPr/>
    </dgm:pt>
    <dgm:pt modelId="{2CE636F6-BBB7-4412-ADFF-88E96E678E7D}" type="pres">
      <dgm:prSet presAssocID="{2CA8B68B-D05B-49CC-818E-2E2682EFA08F}" presName="level2Shape" presStyleLbl="node4" presStyleIdx="1" presStyleCnt="8" custScaleX="82574" custScaleY="87614" custLinFactNeighborX="-55"/>
      <dgm:spPr/>
    </dgm:pt>
    <dgm:pt modelId="{902F9F8C-F2A4-4588-B894-C082E812F889}" type="pres">
      <dgm:prSet presAssocID="{2CA8B68B-D05B-49CC-818E-2E2682EFA08F}" presName="hierChild3" presStyleCnt="0"/>
      <dgm:spPr/>
    </dgm:pt>
    <dgm:pt modelId="{5569E3EF-18CE-4AE0-B12F-B1548B41310F}" type="pres">
      <dgm:prSet presAssocID="{3B9E542B-FD8C-4D11-9C04-E0671734248E}" presName="Name19" presStyleLbl="parChTrans1D3" presStyleIdx="1" presStyleCnt="4"/>
      <dgm:spPr/>
    </dgm:pt>
    <dgm:pt modelId="{707DC168-0B80-4F07-9715-477BB1C016FC}" type="pres">
      <dgm:prSet presAssocID="{2CE34326-39C2-45A4-BCAF-6095DB06E999}" presName="Name21" presStyleCnt="0"/>
      <dgm:spPr/>
    </dgm:pt>
    <dgm:pt modelId="{10E1DE3F-68F8-4904-93A7-6BB585F32211}" type="pres">
      <dgm:prSet presAssocID="{2CE34326-39C2-45A4-BCAF-6095DB06E999}" presName="level2Shape" presStyleLbl="node3" presStyleIdx="1" presStyleCnt="4" custScaleX="175229" custScaleY="70092"/>
      <dgm:spPr/>
    </dgm:pt>
    <dgm:pt modelId="{D11C4F23-28F1-4D92-80A9-32B7080D3FEA}" type="pres">
      <dgm:prSet presAssocID="{2CE34326-39C2-45A4-BCAF-6095DB06E999}" presName="hierChild3" presStyleCnt="0"/>
      <dgm:spPr/>
    </dgm:pt>
    <dgm:pt modelId="{F8178D76-B2E9-4DE4-BE95-1075B5011F62}" type="pres">
      <dgm:prSet presAssocID="{24FDF6E5-91A1-4944-AD31-36D5120E14A3}" presName="Name19" presStyleLbl="parChTrans1D4" presStyleIdx="2" presStyleCnt="8"/>
      <dgm:spPr/>
    </dgm:pt>
    <dgm:pt modelId="{648A77C2-1506-4F31-AD6B-EE2504956720}" type="pres">
      <dgm:prSet presAssocID="{20475D13-5441-44E3-9504-D0E869C9E285}" presName="Name21" presStyleCnt="0"/>
      <dgm:spPr/>
    </dgm:pt>
    <dgm:pt modelId="{426FE183-7923-48F0-AEE0-FAD1014FE175}" type="pres">
      <dgm:prSet presAssocID="{20475D13-5441-44E3-9504-D0E869C9E285}" presName="level2Shape" presStyleLbl="node4" presStyleIdx="2" presStyleCnt="8" custScaleX="82574" custScaleY="87614" custLinFactNeighborX="-55"/>
      <dgm:spPr/>
    </dgm:pt>
    <dgm:pt modelId="{EAE00C16-124D-4E1E-A72B-2B11F8FCFAC4}" type="pres">
      <dgm:prSet presAssocID="{20475D13-5441-44E3-9504-D0E869C9E285}" presName="hierChild3" presStyleCnt="0"/>
      <dgm:spPr/>
    </dgm:pt>
    <dgm:pt modelId="{7EFF77C0-10E5-4A90-9D4C-AB4BABA4EDBC}" type="pres">
      <dgm:prSet presAssocID="{389DD574-C9A5-4290-AC58-E6CB215BF402}" presName="Name19" presStyleLbl="parChTrans1D4" presStyleIdx="3" presStyleCnt="8"/>
      <dgm:spPr/>
    </dgm:pt>
    <dgm:pt modelId="{4DE622F4-2AEF-4B2F-A649-FF5CAE10014B}" type="pres">
      <dgm:prSet presAssocID="{E9805A37-2F2B-4711-BFBF-7285589B4818}" presName="Name21" presStyleCnt="0"/>
      <dgm:spPr/>
    </dgm:pt>
    <dgm:pt modelId="{4789F71B-24C4-40D9-8630-AC832EC8FF22}" type="pres">
      <dgm:prSet presAssocID="{E9805A37-2F2B-4711-BFBF-7285589B4818}" presName="level2Shape" presStyleLbl="node4" presStyleIdx="3" presStyleCnt="8" custScaleX="82574" custScaleY="87614" custLinFactNeighborY="-1648"/>
      <dgm:spPr/>
    </dgm:pt>
    <dgm:pt modelId="{EFBEDB5A-BB57-4C5B-B4E2-44FB05312521}" type="pres">
      <dgm:prSet presAssocID="{E9805A37-2F2B-4711-BFBF-7285589B4818}" presName="hierChild3" presStyleCnt="0"/>
      <dgm:spPr/>
    </dgm:pt>
    <dgm:pt modelId="{D4027477-BDFA-4FB0-8CDD-272B6F2C61B6}" type="pres">
      <dgm:prSet presAssocID="{05B61EBF-7BE5-4FC5-8531-97345214519B}" presName="Name19" presStyleLbl="parChTrans1D2" presStyleIdx="1" presStyleCnt="2"/>
      <dgm:spPr/>
    </dgm:pt>
    <dgm:pt modelId="{9CE98277-B225-4183-9AAD-762FDF1B3302}" type="pres">
      <dgm:prSet presAssocID="{7F610330-60DC-4003-B9F9-9E5DEBCFC5DD}" presName="Name21" presStyleCnt="0"/>
      <dgm:spPr/>
    </dgm:pt>
    <dgm:pt modelId="{9DB7F8FD-8E38-4B9A-B9B3-DD1CF9F3F80B}" type="pres">
      <dgm:prSet presAssocID="{7F610330-60DC-4003-B9F9-9E5DEBCFC5DD}" presName="level2Shape" presStyleLbl="node2" presStyleIdx="1" presStyleCnt="2" custScaleX="175229" custScaleY="70092" custLinFactNeighborX="-828" custLinFactNeighborY="-1648"/>
      <dgm:spPr/>
    </dgm:pt>
    <dgm:pt modelId="{32582B06-E94F-4DB5-A72A-DEF5480654B4}" type="pres">
      <dgm:prSet presAssocID="{7F610330-60DC-4003-B9F9-9E5DEBCFC5DD}" presName="hierChild3" presStyleCnt="0"/>
      <dgm:spPr/>
    </dgm:pt>
    <dgm:pt modelId="{F68616A2-BC7B-4B5D-9610-AAE828B751CB}" type="pres">
      <dgm:prSet presAssocID="{41ECFA69-057A-4453-85DC-2A4FD8631100}" presName="Name19" presStyleLbl="parChTrans1D3" presStyleIdx="2" presStyleCnt="4"/>
      <dgm:spPr/>
    </dgm:pt>
    <dgm:pt modelId="{9DC1C93F-197C-4183-877C-1AD83C74419C}" type="pres">
      <dgm:prSet presAssocID="{5D69BBD8-2562-4A91-9DF5-7AF89C3B8373}" presName="Name21" presStyleCnt="0"/>
      <dgm:spPr/>
    </dgm:pt>
    <dgm:pt modelId="{CE062DB5-6094-4107-AB93-06600392C291}" type="pres">
      <dgm:prSet presAssocID="{5D69BBD8-2562-4A91-9DF5-7AF89C3B8373}" presName="level2Shape" presStyleLbl="node3" presStyleIdx="2" presStyleCnt="4" custScaleX="175229" custScaleY="70092" custLinFactNeighborX="171" custLinFactNeighborY="-1648"/>
      <dgm:spPr/>
    </dgm:pt>
    <dgm:pt modelId="{0CA3F85B-B810-4CF7-B78D-208C7EBD66F7}" type="pres">
      <dgm:prSet presAssocID="{5D69BBD8-2562-4A91-9DF5-7AF89C3B8373}" presName="hierChild3" presStyleCnt="0"/>
      <dgm:spPr/>
    </dgm:pt>
    <dgm:pt modelId="{EEFD05FB-D713-461B-BB76-D95FF97D142F}" type="pres">
      <dgm:prSet presAssocID="{045B1DA1-E946-4F67-82A5-B82416998B48}" presName="Name19" presStyleLbl="parChTrans1D4" presStyleIdx="4" presStyleCnt="8"/>
      <dgm:spPr/>
    </dgm:pt>
    <dgm:pt modelId="{D3DC8201-C2F2-4468-8D1B-77C4A3EC78F7}" type="pres">
      <dgm:prSet presAssocID="{77F7768C-1FA9-4195-B5B2-C3791D94BB6F}" presName="Name21" presStyleCnt="0"/>
      <dgm:spPr/>
    </dgm:pt>
    <dgm:pt modelId="{2CAD653D-D6EF-4B30-8EA4-2ADCA9C37120}" type="pres">
      <dgm:prSet presAssocID="{77F7768C-1FA9-4195-B5B2-C3791D94BB6F}" presName="level2Shape" presStyleLbl="node4" presStyleIdx="4" presStyleCnt="8" custScaleX="82574" custScaleY="87614" custLinFactNeighborX="2143" custLinFactNeighborY="-1648"/>
      <dgm:spPr/>
    </dgm:pt>
    <dgm:pt modelId="{45811452-672F-49A4-9D1A-1163889067B4}" type="pres">
      <dgm:prSet presAssocID="{77F7768C-1FA9-4195-B5B2-C3791D94BB6F}" presName="hierChild3" presStyleCnt="0"/>
      <dgm:spPr/>
    </dgm:pt>
    <dgm:pt modelId="{CDB54B49-3F57-4BF2-9970-E9916BBD24F2}" type="pres">
      <dgm:prSet presAssocID="{D956B91E-017A-4842-A223-37FEED2C1605}" presName="Name19" presStyleLbl="parChTrans1D4" presStyleIdx="5" presStyleCnt="8"/>
      <dgm:spPr/>
    </dgm:pt>
    <dgm:pt modelId="{1F5E2D24-17C8-4CDE-BA1F-DB16207005B6}" type="pres">
      <dgm:prSet presAssocID="{7E49A8CC-B3E6-45D7-8760-43BB4F11EB41}" presName="Name21" presStyleCnt="0"/>
      <dgm:spPr/>
    </dgm:pt>
    <dgm:pt modelId="{DDC3AB91-DDC2-4100-AFFB-FB1F46AADF9E}" type="pres">
      <dgm:prSet presAssocID="{7E49A8CC-B3E6-45D7-8760-43BB4F11EB41}" presName="level2Shape" presStyleLbl="node4" presStyleIdx="5" presStyleCnt="8" custScaleX="82574" custScaleY="87614" custLinFactNeighborX="2143" custLinFactNeighborY="-1648"/>
      <dgm:spPr/>
    </dgm:pt>
    <dgm:pt modelId="{DAE283B6-23A3-4966-B274-222A2C92C931}" type="pres">
      <dgm:prSet presAssocID="{7E49A8CC-B3E6-45D7-8760-43BB4F11EB41}" presName="hierChild3" presStyleCnt="0"/>
      <dgm:spPr/>
    </dgm:pt>
    <dgm:pt modelId="{95F5A04F-A9B7-49FF-8047-C4AC36D221D1}" type="pres">
      <dgm:prSet presAssocID="{7A0032FA-4B47-45A1-A7E3-635959F5F63A}" presName="Name19" presStyleLbl="parChTrans1D3" presStyleIdx="3" presStyleCnt="4"/>
      <dgm:spPr/>
    </dgm:pt>
    <dgm:pt modelId="{2B19084D-443A-4ED4-98BB-A7884AFC66DC}" type="pres">
      <dgm:prSet presAssocID="{7A370318-25CB-4EBF-8653-3B0937F1ED67}" presName="Name21" presStyleCnt="0"/>
      <dgm:spPr/>
    </dgm:pt>
    <dgm:pt modelId="{F192542D-D385-4556-B5E5-18C99BB91056}" type="pres">
      <dgm:prSet presAssocID="{7A370318-25CB-4EBF-8653-3B0937F1ED67}" presName="level2Shape" presStyleLbl="node3" presStyleIdx="3" presStyleCnt="4" custScaleX="175229" custScaleY="70092" custLinFactNeighborX="-828" custLinFactNeighborY="-1648"/>
      <dgm:spPr/>
    </dgm:pt>
    <dgm:pt modelId="{F3A310A1-EDC2-4681-91CA-894F8E5B975F}" type="pres">
      <dgm:prSet presAssocID="{7A370318-25CB-4EBF-8653-3B0937F1ED67}" presName="hierChild3" presStyleCnt="0"/>
      <dgm:spPr/>
    </dgm:pt>
    <dgm:pt modelId="{E74F6905-6D91-4139-A49A-7DFDFA9728C6}" type="pres">
      <dgm:prSet presAssocID="{21BD54F4-A174-45AA-811D-EA5A014388C6}" presName="Name19" presStyleLbl="parChTrans1D4" presStyleIdx="6" presStyleCnt="8"/>
      <dgm:spPr/>
    </dgm:pt>
    <dgm:pt modelId="{1856086D-D1A6-45E1-B61C-201E579666DB}" type="pres">
      <dgm:prSet presAssocID="{8858AA79-C7A3-4CCF-89D2-8348A357E05A}" presName="Name21" presStyleCnt="0"/>
      <dgm:spPr/>
    </dgm:pt>
    <dgm:pt modelId="{716A94E7-8864-4ED9-975F-3915C7CF699C}" type="pres">
      <dgm:prSet presAssocID="{8858AA79-C7A3-4CCF-89D2-8348A357E05A}" presName="level2Shape" presStyleLbl="node4" presStyleIdx="6" presStyleCnt="8" custScaleX="82574" custScaleY="87614" custLinFactNeighborX="2143" custLinFactNeighborY="-1648"/>
      <dgm:spPr/>
    </dgm:pt>
    <dgm:pt modelId="{623D4D4F-5BCD-4979-8C02-6FEED3CB02C7}" type="pres">
      <dgm:prSet presAssocID="{8858AA79-C7A3-4CCF-89D2-8348A357E05A}" presName="hierChild3" presStyleCnt="0"/>
      <dgm:spPr/>
    </dgm:pt>
    <dgm:pt modelId="{3A5FC4FE-8AB1-4D84-81D6-6E63E2FCD9A4}" type="pres">
      <dgm:prSet presAssocID="{7187214B-9C69-4FC6-840C-967C380628AC}" presName="Name19" presStyleLbl="parChTrans1D4" presStyleIdx="7" presStyleCnt="8"/>
      <dgm:spPr/>
    </dgm:pt>
    <dgm:pt modelId="{8192DC04-7321-40CE-9A6D-7FCC91839D10}" type="pres">
      <dgm:prSet presAssocID="{0A4B24BF-510E-4777-A56D-21CE706AB295}" presName="Name21" presStyleCnt="0"/>
      <dgm:spPr/>
    </dgm:pt>
    <dgm:pt modelId="{11012E27-AC83-4AE8-83F5-1333F1E6D9B5}" type="pres">
      <dgm:prSet presAssocID="{0A4B24BF-510E-4777-A56D-21CE706AB295}" presName="level2Shape" presStyleLbl="node4" presStyleIdx="7" presStyleCnt="8" custScaleX="82574" custScaleY="87614" custLinFactNeighborX="55" custLinFactNeighborY="-1648"/>
      <dgm:spPr/>
    </dgm:pt>
    <dgm:pt modelId="{AF5F1179-33FA-40B2-9C5C-1641AA602550}" type="pres">
      <dgm:prSet presAssocID="{0A4B24BF-510E-4777-A56D-21CE706AB295}" presName="hierChild3" presStyleCnt="0"/>
      <dgm:spPr/>
    </dgm:pt>
    <dgm:pt modelId="{C58D50AB-3696-49C1-9DD3-E19F4A0D6738}" type="pres">
      <dgm:prSet presAssocID="{68A49120-4C55-41E8-845D-0DA2D6B3F80E}" presName="bgShapesFlow" presStyleCnt="0"/>
      <dgm:spPr/>
    </dgm:pt>
  </dgm:ptLst>
  <dgm:cxnLst>
    <dgm:cxn modelId="{A8D36900-20C9-4A21-A6BF-6448DD65D888}" type="presOf" srcId="{E9805A37-2F2B-4711-BFBF-7285589B4818}" destId="{4789F71B-24C4-40D9-8630-AC832EC8FF22}" srcOrd="0" destOrd="0" presId="urn:microsoft.com/office/officeart/2005/8/layout/hierarchy6"/>
    <dgm:cxn modelId="{B8F7C403-C692-4B47-A448-942BB012C797}" type="presOf" srcId="{D956B91E-017A-4842-A223-37FEED2C1605}" destId="{CDB54B49-3F57-4BF2-9970-E9916BBD24F2}" srcOrd="0" destOrd="0" presId="urn:microsoft.com/office/officeart/2005/8/layout/hierarchy6"/>
    <dgm:cxn modelId="{B95DE505-C09E-4E33-9A3C-AEA525CBCFC7}" srcId="{7A370318-25CB-4EBF-8653-3B0937F1ED67}" destId="{8858AA79-C7A3-4CCF-89D2-8348A357E05A}" srcOrd="0" destOrd="0" parTransId="{21BD54F4-A174-45AA-811D-EA5A014388C6}" sibTransId="{332A1BF4-26AC-4D4F-863A-C8136AFB0E68}"/>
    <dgm:cxn modelId="{57E03007-EFC5-4A56-91A0-BE5A4B4945B2}" type="presOf" srcId="{8858AA79-C7A3-4CCF-89D2-8348A357E05A}" destId="{716A94E7-8864-4ED9-975F-3915C7CF699C}" srcOrd="0" destOrd="0" presId="urn:microsoft.com/office/officeart/2005/8/layout/hierarchy6"/>
    <dgm:cxn modelId="{2E89A60B-EF28-4F1B-B6EC-5E2B46FF6D08}" srcId="{882145B4-F556-4428-9345-0456F7B301C7}" destId="{2CA8B68B-D05B-49CC-818E-2E2682EFA08F}" srcOrd="1" destOrd="0" parTransId="{132F5FD1-C1FA-43DB-8531-39E07728F76B}" sibTransId="{D69C9450-6C83-47C1-A0CD-A10F55BCB274}"/>
    <dgm:cxn modelId="{4DB3010C-7A73-40ED-9E17-0FED227511CF}" srcId="{68A49120-4C55-41E8-845D-0DA2D6B3F80E}" destId="{F1D13DFF-C186-4F3D-92C3-37EC5A2BB2B8}" srcOrd="0" destOrd="0" parTransId="{E74DCD51-761F-457A-8793-7A1D5DFF6094}" sibTransId="{3078108B-F9AA-411D-AB98-8021DF8FE611}"/>
    <dgm:cxn modelId="{AD571111-3FBE-425C-9A78-C77D2DBE84EE}" srcId="{2CE34326-39C2-45A4-BCAF-6095DB06E999}" destId="{20475D13-5441-44E3-9504-D0E869C9E285}" srcOrd="0" destOrd="0" parTransId="{24FDF6E5-91A1-4944-AD31-36D5120E14A3}" sibTransId="{63D25F7C-DC7E-4B88-ACB0-34C7709B2DCD}"/>
    <dgm:cxn modelId="{EBA49211-CC43-4E52-BC27-5B53AD1855E4}" type="presOf" srcId="{3C16DBE7-EE6A-48EC-94D5-C079ADB96D6D}" destId="{81151825-45BF-4F32-8251-23FAE0202256}" srcOrd="0" destOrd="0" presId="urn:microsoft.com/office/officeart/2005/8/layout/hierarchy6"/>
    <dgm:cxn modelId="{2B8BB516-39FC-4C1F-8A0D-415240FC0C2D}" srcId="{3C16DBE7-EE6A-48EC-94D5-C079ADB96D6D}" destId="{882145B4-F556-4428-9345-0456F7B301C7}" srcOrd="0" destOrd="0" parTransId="{E6A1FDE4-D4A0-45B0-89B6-B341ADC2F3B2}" sibTransId="{9999F9DD-0F35-4B48-B686-E2F7F8B1C9FF}"/>
    <dgm:cxn modelId="{79C5001E-63A4-409D-BC5F-A426A3B9DF7D}" srcId="{7F610330-60DC-4003-B9F9-9E5DEBCFC5DD}" destId="{5D69BBD8-2562-4A91-9DF5-7AF89C3B8373}" srcOrd="0" destOrd="0" parTransId="{41ECFA69-057A-4453-85DC-2A4FD8631100}" sibTransId="{BB8857B5-CE5F-41AD-9F53-E5B1A6CFB3F6}"/>
    <dgm:cxn modelId="{DE599F1F-3A50-4AA6-9405-9349A4225859}" srcId="{3C16DBE7-EE6A-48EC-94D5-C079ADB96D6D}" destId="{2CE34326-39C2-45A4-BCAF-6095DB06E999}" srcOrd="1" destOrd="0" parTransId="{3B9E542B-FD8C-4D11-9C04-E0671734248E}" sibTransId="{0E94A229-15B6-4A17-A29D-97033B1A2A28}"/>
    <dgm:cxn modelId="{02E53B23-3720-491C-A8CF-9A519C31CE80}" type="presOf" srcId="{AE678C2B-2F3C-4A88-8305-1ECE37928DAC}" destId="{ACEBE558-DEFB-4B4F-8715-29E69508DE89}" srcOrd="0" destOrd="0" presId="urn:microsoft.com/office/officeart/2005/8/layout/hierarchy6"/>
    <dgm:cxn modelId="{F2EC8A2B-E637-43DA-8D2E-C5726FAFAF60}" type="presOf" srcId="{045B1DA1-E946-4F67-82A5-B82416998B48}" destId="{EEFD05FB-D713-461B-BB76-D95FF97D142F}" srcOrd="0" destOrd="0" presId="urn:microsoft.com/office/officeart/2005/8/layout/hierarchy6"/>
    <dgm:cxn modelId="{79D5E83C-38B1-4454-A1D9-3C5C8C4C2FBE}" type="presOf" srcId="{05B61EBF-7BE5-4FC5-8531-97345214519B}" destId="{D4027477-BDFA-4FB0-8CDD-272B6F2C61B6}" srcOrd="0" destOrd="0" presId="urn:microsoft.com/office/officeart/2005/8/layout/hierarchy6"/>
    <dgm:cxn modelId="{CFE3B25B-430C-4988-BC34-E993DF2A3BA6}" srcId="{2CE34326-39C2-45A4-BCAF-6095DB06E999}" destId="{E9805A37-2F2B-4711-BFBF-7285589B4818}" srcOrd="1" destOrd="0" parTransId="{389DD574-C9A5-4290-AC58-E6CB215BF402}" sibTransId="{D2019170-26EC-4F98-B0D7-AB4695D438E1}"/>
    <dgm:cxn modelId="{F8410368-8F8F-44B6-90CF-CB1826852844}" srcId="{882145B4-F556-4428-9345-0456F7B301C7}" destId="{AE678C2B-2F3C-4A88-8305-1ECE37928DAC}" srcOrd="0" destOrd="0" parTransId="{42BACBA1-5CC0-4D9C-912E-5D83471CCE3A}" sibTransId="{64027F0D-2B49-4FA7-8C9F-0DB6557A1431}"/>
    <dgm:cxn modelId="{2CC8E449-AAFA-469F-BBFD-7863966790DB}" type="presOf" srcId="{74A4B4E9-85D7-476B-AFD9-009B26186795}" destId="{A52D6364-C1E9-486E-8234-814B9168A8D0}" srcOrd="0" destOrd="0" presId="urn:microsoft.com/office/officeart/2005/8/layout/hierarchy6"/>
    <dgm:cxn modelId="{A72FE252-D110-477A-8DC7-F6BB306CEE11}" type="presOf" srcId="{5D69BBD8-2562-4A91-9DF5-7AF89C3B8373}" destId="{CE062DB5-6094-4107-AB93-06600392C291}" srcOrd="0" destOrd="0" presId="urn:microsoft.com/office/officeart/2005/8/layout/hierarchy6"/>
    <dgm:cxn modelId="{50846679-CFCF-4FCA-9A8F-F87010E7A7C2}" type="presOf" srcId="{41ECFA69-057A-4453-85DC-2A4FD8631100}" destId="{F68616A2-BC7B-4B5D-9610-AAE828B751CB}" srcOrd="0" destOrd="0" presId="urn:microsoft.com/office/officeart/2005/8/layout/hierarchy6"/>
    <dgm:cxn modelId="{29789779-615E-4B82-9F7B-206788EAA2B7}" srcId="{F1D13DFF-C186-4F3D-92C3-37EC5A2BB2B8}" destId="{7F610330-60DC-4003-B9F9-9E5DEBCFC5DD}" srcOrd="1" destOrd="0" parTransId="{05B61EBF-7BE5-4FC5-8531-97345214519B}" sibTransId="{FD586A75-8C9C-4DC3-B0FC-376F9660A244}"/>
    <dgm:cxn modelId="{4E8F215A-1B63-48E4-B068-6BBE02F2A935}" type="presOf" srcId="{7187214B-9C69-4FC6-840C-967C380628AC}" destId="{3A5FC4FE-8AB1-4D84-81D6-6E63E2FCD9A4}" srcOrd="0" destOrd="0" presId="urn:microsoft.com/office/officeart/2005/8/layout/hierarchy6"/>
    <dgm:cxn modelId="{ED219684-4833-4F53-81D1-FD96B1CEDC56}" type="presOf" srcId="{132F5FD1-C1FA-43DB-8531-39E07728F76B}" destId="{55C8383D-BD19-4AE1-9020-6C65F649D2DE}" srcOrd="0" destOrd="0" presId="urn:microsoft.com/office/officeart/2005/8/layout/hierarchy6"/>
    <dgm:cxn modelId="{6E067D88-2001-4452-A430-F07ADF09E9AD}" type="presOf" srcId="{3B9E542B-FD8C-4D11-9C04-E0671734248E}" destId="{5569E3EF-18CE-4AE0-B12F-B1548B41310F}" srcOrd="0" destOrd="0" presId="urn:microsoft.com/office/officeart/2005/8/layout/hierarchy6"/>
    <dgm:cxn modelId="{CDA7D989-CC79-4DA7-9B4F-85456B7ACE3C}" type="presOf" srcId="{7A370318-25CB-4EBF-8653-3B0937F1ED67}" destId="{F192542D-D385-4556-B5E5-18C99BB91056}" srcOrd="0" destOrd="0" presId="urn:microsoft.com/office/officeart/2005/8/layout/hierarchy6"/>
    <dgm:cxn modelId="{BE8D9C8F-6755-46C3-8CD9-84BAC3448DC6}" type="presOf" srcId="{7A0032FA-4B47-45A1-A7E3-635959F5F63A}" destId="{95F5A04F-A9B7-49FF-8047-C4AC36D221D1}" srcOrd="0" destOrd="0" presId="urn:microsoft.com/office/officeart/2005/8/layout/hierarchy6"/>
    <dgm:cxn modelId="{07E24B97-EC20-49EE-BC3F-494A18526C16}" srcId="{5D69BBD8-2562-4A91-9DF5-7AF89C3B8373}" destId="{77F7768C-1FA9-4195-B5B2-C3791D94BB6F}" srcOrd="0" destOrd="0" parTransId="{045B1DA1-E946-4F67-82A5-B82416998B48}" sibTransId="{CB28DA76-41D9-4CEA-A162-E70CC42721D1}"/>
    <dgm:cxn modelId="{BA8F379B-8A89-49B5-BF1D-B7A428F9C1D9}" srcId="{5D69BBD8-2562-4A91-9DF5-7AF89C3B8373}" destId="{7E49A8CC-B3E6-45D7-8760-43BB4F11EB41}" srcOrd="1" destOrd="0" parTransId="{D956B91E-017A-4842-A223-37FEED2C1605}" sibTransId="{0CA381E5-D76A-44B9-B900-0C6ECA3C1119}"/>
    <dgm:cxn modelId="{239DE39C-9D69-4EF7-B8F3-226AF56FAB93}" type="presOf" srcId="{E6A1FDE4-D4A0-45B0-89B6-B341ADC2F3B2}" destId="{81163AF0-61B0-4E2F-A22C-BBB33B748C27}" srcOrd="0" destOrd="0" presId="urn:microsoft.com/office/officeart/2005/8/layout/hierarchy6"/>
    <dgm:cxn modelId="{532AA29F-B1FD-4C5A-8A90-D87B09996ADD}" type="presOf" srcId="{7F610330-60DC-4003-B9F9-9E5DEBCFC5DD}" destId="{9DB7F8FD-8E38-4B9A-B9B3-DD1CF9F3F80B}" srcOrd="0" destOrd="0" presId="urn:microsoft.com/office/officeart/2005/8/layout/hierarchy6"/>
    <dgm:cxn modelId="{2349A7A3-3F03-4554-9F11-C18A7D674C7C}" type="presOf" srcId="{21BD54F4-A174-45AA-811D-EA5A014388C6}" destId="{E74F6905-6D91-4139-A49A-7DFDFA9728C6}" srcOrd="0" destOrd="0" presId="urn:microsoft.com/office/officeart/2005/8/layout/hierarchy6"/>
    <dgm:cxn modelId="{3CD9C8A4-8266-4C65-B53F-E1A9CBEF6618}" type="presOf" srcId="{68A49120-4C55-41E8-845D-0DA2D6B3F80E}" destId="{D33AC0F2-B2EC-43F5-8CD1-9286F11DA2CE}" srcOrd="0" destOrd="0" presId="urn:microsoft.com/office/officeart/2005/8/layout/hierarchy6"/>
    <dgm:cxn modelId="{771A6AAB-2845-4A11-B644-D7D6999299E0}" type="presOf" srcId="{F1D13DFF-C186-4F3D-92C3-37EC5A2BB2B8}" destId="{7A48D693-9023-4483-8F02-EB384B9DB57E}" srcOrd="0" destOrd="0" presId="urn:microsoft.com/office/officeart/2005/8/layout/hierarchy6"/>
    <dgm:cxn modelId="{C527F1B3-7349-48B2-9795-BF74DC475A52}" srcId="{F1D13DFF-C186-4F3D-92C3-37EC5A2BB2B8}" destId="{3C16DBE7-EE6A-48EC-94D5-C079ADB96D6D}" srcOrd="0" destOrd="0" parTransId="{74A4B4E9-85D7-476B-AFD9-009B26186795}" sibTransId="{1B76E959-FDE7-4F8C-9D0C-3BE4F9307131}"/>
    <dgm:cxn modelId="{44A0C7B6-9DFB-4E37-80E3-97DDCCD1563C}" type="presOf" srcId="{20475D13-5441-44E3-9504-D0E869C9E285}" destId="{426FE183-7923-48F0-AEE0-FAD1014FE175}" srcOrd="0" destOrd="0" presId="urn:microsoft.com/office/officeart/2005/8/layout/hierarchy6"/>
    <dgm:cxn modelId="{68015AB9-230A-4C03-BDE2-21661BBAB6CE}" type="presOf" srcId="{389DD574-C9A5-4290-AC58-E6CB215BF402}" destId="{7EFF77C0-10E5-4A90-9D4C-AB4BABA4EDBC}" srcOrd="0" destOrd="0" presId="urn:microsoft.com/office/officeart/2005/8/layout/hierarchy6"/>
    <dgm:cxn modelId="{531A5CBD-752F-4CA9-A0AA-DA8A70E36433}" type="presOf" srcId="{2CE34326-39C2-45A4-BCAF-6095DB06E999}" destId="{10E1DE3F-68F8-4904-93A7-6BB585F32211}" srcOrd="0" destOrd="0" presId="urn:microsoft.com/office/officeart/2005/8/layout/hierarchy6"/>
    <dgm:cxn modelId="{987EFABF-BDB8-4FB9-BE8C-DD75273D2947}" type="presOf" srcId="{42BACBA1-5CC0-4D9C-912E-5D83471CCE3A}" destId="{AA40BEA3-1A03-4B59-B719-8B3E2BFD46BA}" srcOrd="0" destOrd="0" presId="urn:microsoft.com/office/officeart/2005/8/layout/hierarchy6"/>
    <dgm:cxn modelId="{D3497BC2-7100-4C3D-BE97-595BBDC62415}" type="presOf" srcId="{24FDF6E5-91A1-4944-AD31-36D5120E14A3}" destId="{F8178D76-B2E9-4DE4-BE95-1075B5011F62}" srcOrd="0" destOrd="0" presId="urn:microsoft.com/office/officeart/2005/8/layout/hierarchy6"/>
    <dgm:cxn modelId="{4EEF17C3-72E9-47C9-AAEB-C3CA2C8C95C3}" type="presOf" srcId="{77F7768C-1FA9-4195-B5B2-C3791D94BB6F}" destId="{2CAD653D-D6EF-4B30-8EA4-2ADCA9C37120}" srcOrd="0" destOrd="0" presId="urn:microsoft.com/office/officeart/2005/8/layout/hierarchy6"/>
    <dgm:cxn modelId="{8A4A9BCE-5340-494C-A0A3-1BC0C06BB48E}" type="presOf" srcId="{2CA8B68B-D05B-49CC-818E-2E2682EFA08F}" destId="{2CE636F6-BBB7-4412-ADFF-88E96E678E7D}" srcOrd="0" destOrd="0" presId="urn:microsoft.com/office/officeart/2005/8/layout/hierarchy6"/>
    <dgm:cxn modelId="{84DA86D5-0870-4AA0-8745-B81A3F7F32AF}" srcId="{7F610330-60DC-4003-B9F9-9E5DEBCFC5DD}" destId="{7A370318-25CB-4EBF-8653-3B0937F1ED67}" srcOrd="1" destOrd="0" parTransId="{7A0032FA-4B47-45A1-A7E3-635959F5F63A}" sibTransId="{20A3EFB0-7A61-4966-9E15-C15301902664}"/>
    <dgm:cxn modelId="{AA4683E0-EB72-4415-8DA3-6004ADF0EB81}" srcId="{7A370318-25CB-4EBF-8653-3B0937F1ED67}" destId="{0A4B24BF-510E-4777-A56D-21CE706AB295}" srcOrd="1" destOrd="0" parTransId="{7187214B-9C69-4FC6-840C-967C380628AC}" sibTransId="{4B4E7B95-3064-4E0D-9420-2BEC42D4C532}"/>
    <dgm:cxn modelId="{BBED51E4-FF21-43A3-9384-0A23AAFB1720}" type="presOf" srcId="{7E49A8CC-B3E6-45D7-8760-43BB4F11EB41}" destId="{DDC3AB91-DDC2-4100-AFFB-FB1F46AADF9E}" srcOrd="0" destOrd="0" presId="urn:microsoft.com/office/officeart/2005/8/layout/hierarchy6"/>
    <dgm:cxn modelId="{238784FA-6F98-44F3-88AF-90B0C64F38B1}" type="presOf" srcId="{882145B4-F556-4428-9345-0456F7B301C7}" destId="{568F3FD2-A141-4DC6-9784-C32C0556EDB8}" srcOrd="0" destOrd="0" presId="urn:microsoft.com/office/officeart/2005/8/layout/hierarchy6"/>
    <dgm:cxn modelId="{1C7CFEFF-F8FE-43CA-B37D-7A715863336B}" type="presOf" srcId="{0A4B24BF-510E-4777-A56D-21CE706AB295}" destId="{11012E27-AC83-4AE8-83F5-1333F1E6D9B5}" srcOrd="0" destOrd="0" presId="urn:microsoft.com/office/officeart/2005/8/layout/hierarchy6"/>
    <dgm:cxn modelId="{8CC24FE2-6B9B-4FB2-834D-11382F6E6D93}" type="presParOf" srcId="{D33AC0F2-B2EC-43F5-8CD1-9286F11DA2CE}" destId="{147ECEB8-EF25-4C03-B2AF-3A608000B605}" srcOrd="0" destOrd="0" presId="urn:microsoft.com/office/officeart/2005/8/layout/hierarchy6"/>
    <dgm:cxn modelId="{47CE460D-C5BE-4F45-99C5-5A3335822074}" type="presParOf" srcId="{147ECEB8-EF25-4C03-B2AF-3A608000B605}" destId="{49383F91-337E-4308-8E00-29CC881C91C2}" srcOrd="0" destOrd="0" presId="urn:microsoft.com/office/officeart/2005/8/layout/hierarchy6"/>
    <dgm:cxn modelId="{C4E3C59A-BF74-45A8-85DD-FF48F213A1F9}" type="presParOf" srcId="{49383F91-337E-4308-8E00-29CC881C91C2}" destId="{2E88F5C5-789D-48F1-9657-2A339C44F1E2}" srcOrd="0" destOrd="0" presId="urn:microsoft.com/office/officeart/2005/8/layout/hierarchy6"/>
    <dgm:cxn modelId="{F380D95D-1778-4136-9A9C-C98BE0C49DD2}" type="presParOf" srcId="{2E88F5C5-789D-48F1-9657-2A339C44F1E2}" destId="{7A48D693-9023-4483-8F02-EB384B9DB57E}" srcOrd="0" destOrd="0" presId="urn:microsoft.com/office/officeart/2005/8/layout/hierarchy6"/>
    <dgm:cxn modelId="{69C111CE-3691-4817-BCB0-C54E176C2020}" type="presParOf" srcId="{2E88F5C5-789D-48F1-9657-2A339C44F1E2}" destId="{BF39FECF-6DC3-4262-AD71-33AAABB7B132}" srcOrd="1" destOrd="0" presId="urn:microsoft.com/office/officeart/2005/8/layout/hierarchy6"/>
    <dgm:cxn modelId="{34097F50-C006-42C5-BE2E-DF5C711E3422}" type="presParOf" srcId="{BF39FECF-6DC3-4262-AD71-33AAABB7B132}" destId="{A52D6364-C1E9-486E-8234-814B9168A8D0}" srcOrd="0" destOrd="0" presId="urn:microsoft.com/office/officeart/2005/8/layout/hierarchy6"/>
    <dgm:cxn modelId="{775379B0-6B68-4A4D-8D61-0BCA010B5FD3}" type="presParOf" srcId="{BF39FECF-6DC3-4262-AD71-33AAABB7B132}" destId="{18080840-12EF-4157-B938-65EC088F6900}" srcOrd="1" destOrd="0" presId="urn:microsoft.com/office/officeart/2005/8/layout/hierarchy6"/>
    <dgm:cxn modelId="{913CDD71-6B7B-402B-9D78-BCF44313FC72}" type="presParOf" srcId="{18080840-12EF-4157-B938-65EC088F6900}" destId="{81151825-45BF-4F32-8251-23FAE0202256}" srcOrd="0" destOrd="0" presId="urn:microsoft.com/office/officeart/2005/8/layout/hierarchy6"/>
    <dgm:cxn modelId="{B5E10050-667E-4CC0-AA53-473F210A21E9}" type="presParOf" srcId="{18080840-12EF-4157-B938-65EC088F6900}" destId="{86C8595B-3267-43E5-85DF-CC25D858E263}" srcOrd="1" destOrd="0" presId="urn:microsoft.com/office/officeart/2005/8/layout/hierarchy6"/>
    <dgm:cxn modelId="{BCD39240-BE82-4A9E-8E1B-789E6BCAEBA4}" type="presParOf" srcId="{86C8595B-3267-43E5-85DF-CC25D858E263}" destId="{81163AF0-61B0-4E2F-A22C-BBB33B748C27}" srcOrd="0" destOrd="0" presId="urn:microsoft.com/office/officeart/2005/8/layout/hierarchy6"/>
    <dgm:cxn modelId="{BC880598-A6FB-4882-B9B9-9637976FDCFD}" type="presParOf" srcId="{86C8595B-3267-43E5-85DF-CC25D858E263}" destId="{D513724E-8AEC-4C49-BF6B-C7F0EC64F238}" srcOrd="1" destOrd="0" presId="urn:microsoft.com/office/officeart/2005/8/layout/hierarchy6"/>
    <dgm:cxn modelId="{DCF02C04-BC55-4A40-8EAB-5A9ACB2B8199}" type="presParOf" srcId="{D513724E-8AEC-4C49-BF6B-C7F0EC64F238}" destId="{568F3FD2-A141-4DC6-9784-C32C0556EDB8}" srcOrd="0" destOrd="0" presId="urn:microsoft.com/office/officeart/2005/8/layout/hierarchy6"/>
    <dgm:cxn modelId="{6F9993B3-D06F-4714-B659-6E824202C97E}" type="presParOf" srcId="{D513724E-8AEC-4C49-BF6B-C7F0EC64F238}" destId="{1F9D7CE2-8D45-424B-99D3-3C94FF6B7B02}" srcOrd="1" destOrd="0" presId="urn:microsoft.com/office/officeart/2005/8/layout/hierarchy6"/>
    <dgm:cxn modelId="{364473AD-9663-4346-AD86-6452580BCFF2}" type="presParOf" srcId="{1F9D7CE2-8D45-424B-99D3-3C94FF6B7B02}" destId="{AA40BEA3-1A03-4B59-B719-8B3E2BFD46BA}" srcOrd="0" destOrd="0" presId="urn:microsoft.com/office/officeart/2005/8/layout/hierarchy6"/>
    <dgm:cxn modelId="{A024D267-8CA0-4972-B711-12CE319A211C}" type="presParOf" srcId="{1F9D7CE2-8D45-424B-99D3-3C94FF6B7B02}" destId="{497D3FC1-4D5F-4FED-BDBC-51DEA82E0CC7}" srcOrd="1" destOrd="0" presId="urn:microsoft.com/office/officeart/2005/8/layout/hierarchy6"/>
    <dgm:cxn modelId="{542DB435-FD43-4A60-84F8-D20B37DE9326}" type="presParOf" srcId="{497D3FC1-4D5F-4FED-BDBC-51DEA82E0CC7}" destId="{ACEBE558-DEFB-4B4F-8715-29E69508DE89}" srcOrd="0" destOrd="0" presId="urn:microsoft.com/office/officeart/2005/8/layout/hierarchy6"/>
    <dgm:cxn modelId="{6C6951DF-8DF4-4432-A2C0-D3492BF817CE}" type="presParOf" srcId="{497D3FC1-4D5F-4FED-BDBC-51DEA82E0CC7}" destId="{D7E17F97-039A-4B77-950D-DFDAC6E7EAA1}" srcOrd="1" destOrd="0" presId="urn:microsoft.com/office/officeart/2005/8/layout/hierarchy6"/>
    <dgm:cxn modelId="{5130C861-A0E1-4774-97FC-5222FEA5BE8A}" type="presParOf" srcId="{1F9D7CE2-8D45-424B-99D3-3C94FF6B7B02}" destId="{55C8383D-BD19-4AE1-9020-6C65F649D2DE}" srcOrd="2" destOrd="0" presId="urn:microsoft.com/office/officeart/2005/8/layout/hierarchy6"/>
    <dgm:cxn modelId="{161D3784-5CE0-49DB-9D6D-20CE86C13852}" type="presParOf" srcId="{1F9D7CE2-8D45-424B-99D3-3C94FF6B7B02}" destId="{28CA2112-B142-4AD7-812C-091B26746757}" srcOrd="3" destOrd="0" presId="urn:microsoft.com/office/officeart/2005/8/layout/hierarchy6"/>
    <dgm:cxn modelId="{7FCB6053-A890-499B-92F9-2084706C4808}" type="presParOf" srcId="{28CA2112-B142-4AD7-812C-091B26746757}" destId="{2CE636F6-BBB7-4412-ADFF-88E96E678E7D}" srcOrd="0" destOrd="0" presId="urn:microsoft.com/office/officeart/2005/8/layout/hierarchy6"/>
    <dgm:cxn modelId="{100AD0E4-39B6-4CE0-A984-4C70142E0437}" type="presParOf" srcId="{28CA2112-B142-4AD7-812C-091B26746757}" destId="{902F9F8C-F2A4-4588-B894-C082E812F889}" srcOrd="1" destOrd="0" presId="urn:microsoft.com/office/officeart/2005/8/layout/hierarchy6"/>
    <dgm:cxn modelId="{F44C0B2C-2C16-4FDF-9789-79E1641BAAB4}" type="presParOf" srcId="{86C8595B-3267-43E5-85DF-CC25D858E263}" destId="{5569E3EF-18CE-4AE0-B12F-B1548B41310F}" srcOrd="2" destOrd="0" presId="urn:microsoft.com/office/officeart/2005/8/layout/hierarchy6"/>
    <dgm:cxn modelId="{8BFF4D4B-6E2F-4395-95AD-EF92C3B000A5}" type="presParOf" srcId="{86C8595B-3267-43E5-85DF-CC25D858E263}" destId="{707DC168-0B80-4F07-9715-477BB1C016FC}" srcOrd="3" destOrd="0" presId="urn:microsoft.com/office/officeart/2005/8/layout/hierarchy6"/>
    <dgm:cxn modelId="{55DEF288-4864-48D3-A95C-67781691D5EB}" type="presParOf" srcId="{707DC168-0B80-4F07-9715-477BB1C016FC}" destId="{10E1DE3F-68F8-4904-93A7-6BB585F32211}" srcOrd="0" destOrd="0" presId="urn:microsoft.com/office/officeart/2005/8/layout/hierarchy6"/>
    <dgm:cxn modelId="{1018DF22-4D26-4AB9-B25B-A1BA4598E4E4}" type="presParOf" srcId="{707DC168-0B80-4F07-9715-477BB1C016FC}" destId="{D11C4F23-28F1-4D92-80A9-32B7080D3FEA}" srcOrd="1" destOrd="0" presId="urn:microsoft.com/office/officeart/2005/8/layout/hierarchy6"/>
    <dgm:cxn modelId="{5C695DEC-4A23-45FB-9608-27525747E210}" type="presParOf" srcId="{D11C4F23-28F1-4D92-80A9-32B7080D3FEA}" destId="{F8178D76-B2E9-4DE4-BE95-1075B5011F62}" srcOrd="0" destOrd="0" presId="urn:microsoft.com/office/officeart/2005/8/layout/hierarchy6"/>
    <dgm:cxn modelId="{8A3ECB0B-4839-40A5-AFA7-5F0DB4262D19}" type="presParOf" srcId="{D11C4F23-28F1-4D92-80A9-32B7080D3FEA}" destId="{648A77C2-1506-4F31-AD6B-EE2504956720}" srcOrd="1" destOrd="0" presId="urn:microsoft.com/office/officeart/2005/8/layout/hierarchy6"/>
    <dgm:cxn modelId="{7C64291F-C358-467D-A2CB-F458BED8EC45}" type="presParOf" srcId="{648A77C2-1506-4F31-AD6B-EE2504956720}" destId="{426FE183-7923-48F0-AEE0-FAD1014FE175}" srcOrd="0" destOrd="0" presId="urn:microsoft.com/office/officeart/2005/8/layout/hierarchy6"/>
    <dgm:cxn modelId="{D3B9E3AF-8776-46AA-98F7-6FDFE13DD752}" type="presParOf" srcId="{648A77C2-1506-4F31-AD6B-EE2504956720}" destId="{EAE00C16-124D-4E1E-A72B-2B11F8FCFAC4}" srcOrd="1" destOrd="0" presId="urn:microsoft.com/office/officeart/2005/8/layout/hierarchy6"/>
    <dgm:cxn modelId="{C0878536-958A-45CA-B26C-09B9B49B90C2}" type="presParOf" srcId="{D11C4F23-28F1-4D92-80A9-32B7080D3FEA}" destId="{7EFF77C0-10E5-4A90-9D4C-AB4BABA4EDBC}" srcOrd="2" destOrd="0" presId="urn:microsoft.com/office/officeart/2005/8/layout/hierarchy6"/>
    <dgm:cxn modelId="{A23F3B73-0E22-40D1-9028-FAB2BD503CDB}" type="presParOf" srcId="{D11C4F23-28F1-4D92-80A9-32B7080D3FEA}" destId="{4DE622F4-2AEF-4B2F-A649-FF5CAE10014B}" srcOrd="3" destOrd="0" presId="urn:microsoft.com/office/officeart/2005/8/layout/hierarchy6"/>
    <dgm:cxn modelId="{30B02DBC-3A7E-4982-9E72-8A8F8D23DD41}" type="presParOf" srcId="{4DE622F4-2AEF-4B2F-A649-FF5CAE10014B}" destId="{4789F71B-24C4-40D9-8630-AC832EC8FF22}" srcOrd="0" destOrd="0" presId="urn:microsoft.com/office/officeart/2005/8/layout/hierarchy6"/>
    <dgm:cxn modelId="{B4BD2FB8-01D1-4DA5-B0C9-E40ACCA63EE5}" type="presParOf" srcId="{4DE622F4-2AEF-4B2F-A649-FF5CAE10014B}" destId="{EFBEDB5A-BB57-4C5B-B4E2-44FB05312521}" srcOrd="1" destOrd="0" presId="urn:microsoft.com/office/officeart/2005/8/layout/hierarchy6"/>
    <dgm:cxn modelId="{AC74FE90-314A-4723-B372-59515B2013C7}" type="presParOf" srcId="{BF39FECF-6DC3-4262-AD71-33AAABB7B132}" destId="{D4027477-BDFA-4FB0-8CDD-272B6F2C61B6}" srcOrd="2" destOrd="0" presId="urn:microsoft.com/office/officeart/2005/8/layout/hierarchy6"/>
    <dgm:cxn modelId="{0C9FA18D-CDE6-4734-9469-0377917AE4C9}" type="presParOf" srcId="{BF39FECF-6DC3-4262-AD71-33AAABB7B132}" destId="{9CE98277-B225-4183-9AAD-762FDF1B3302}" srcOrd="3" destOrd="0" presId="urn:microsoft.com/office/officeart/2005/8/layout/hierarchy6"/>
    <dgm:cxn modelId="{A12CED6A-6789-4E06-AB51-6961723C5FEE}" type="presParOf" srcId="{9CE98277-B225-4183-9AAD-762FDF1B3302}" destId="{9DB7F8FD-8E38-4B9A-B9B3-DD1CF9F3F80B}" srcOrd="0" destOrd="0" presId="urn:microsoft.com/office/officeart/2005/8/layout/hierarchy6"/>
    <dgm:cxn modelId="{A2E0602A-4D2A-4775-9FF9-8B6C8FF132CA}" type="presParOf" srcId="{9CE98277-B225-4183-9AAD-762FDF1B3302}" destId="{32582B06-E94F-4DB5-A72A-DEF5480654B4}" srcOrd="1" destOrd="0" presId="urn:microsoft.com/office/officeart/2005/8/layout/hierarchy6"/>
    <dgm:cxn modelId="{1A703321-FA3C-4930-ADAD-7C3622B78693}" type="presParOf" srcId="{32582B06-E94F-4DB5-A72A-DEF5480654B4}" destId="{F68616A2-BC7B-4B5D-9610-AAE828B751CB}" srcOrd="0" destOrd="0" presId="urn:microsoft.com/office/officeart/2005/8/layout/hierarchy6"/>
    <dgm:cxn modelId="{89D46746-25C5-4D0F-9BFA-41C9A7BD7F24}" type="presParOf" srcId="{32582B06-E94F-4DB5-A72A-DEF5480654B4}" destId="{9DC1C93F-197C-4183-877C-1AD83C74419C}" srcOrd="1" destOrd="0" presId="urn:microsoft.com/office/officeart/2005/8/layout/hierarchy6"/>
    <dgm:cxn modelId="{B5A01701-7740-4CE5-A76E-4E65B2047558}" type="presParOf" srcId="{9DC1C93F-197C-4183-877C-1AD83C74419C}" destId="{CE062DB5-6094-4107-AB93-06600392C291}" srcOrd="0" destOrd="0" presId="urn:microsoft.com/office/officeart/2005/8/layout/hierarchy6"/>
    <dgm:cxn modelId="{9EAB23BE-E8BF-4FC7-AC9E-B196630616FA}" type="presParOf" srcId="{9DC1C93F-197C-4183-877C-1AD83C74419C}" destId="{0CA3F85B-B810-4CF7-B78D-208C7EBD66F7}" srcOrd="1" destOrd="0" presId="urn:microsoft.com/office/officeart/2005/8/layout/hierarchy6"/>
    <dgm:cxn modelId="{DA126110-EFEF-4FC6-9ED2-DC96AA0C254E}" type="presParOf" srcId="{0CA3F85B-B810-4CF7-B78D-208C7EBD66F7}" destId="{EEFD05FB-D713-461B-BB76-D95FF97D142F}" srcOrd="0" destOrd="0" presId="urn:microsoft.com/office/officeart/2005/8/layout/hierarchy6"/>
    <dgm:cxn modelId="{4EC4C62F-EB42-4343-B9EA-8F683C63CDF5}" type="presParOf" srcId="{0CA3F85B-B810-4CF7-B78D-208C7EBD66F7}" destId="{D3DC8201-C2F2-4468-8D1B-77C4A3EC78F7}" srcOrd="1" destOrd="0" presId="urn:microsoft.com/office/officeart/2005/8/layout/hierarchy6"/>
    <dgm:cxn modelId="{6A59EB1E-0B08-4713-B06C-41560A173469}" type="presParOf" srcId="{D3DC8201-C2F2-4468-8D1B-77C4A3EC78F7}" destId="{2CAD653D-D6EF-4B30-8EA4-2ADCA9C37120}" srcOrd="0" destOrd="0" presId="urn:microsoft.com/office/officeart/2005/8/layout/hierarchy6"/>
    <dgm:cxn modelId="{0A222BD0-801B-42D6-95A6-BA225B874F17}" type="presParOf" srcId="{D3DC8201-C2F2-4468-8D1B-77C4A3EC78F7}" destId="{45811452-672F-49A4-9D1A-1163889067B4}" srcOrd="1" destOrd="0" presId="urn:microsoft.com/office/officeart/2005/8/layout/hierarchy6"/>
    <dgm:cxn modelId="{8881C827-424D-4252-B0C4-535EEE544855}" type="presParOf" srcId="{0CA3F85B-B810-4CF7-B78D-208C7EBD66F7}" destId="{CDB54B49-3F57-4BF2-9970-E9916BBD24F2}" srcOrd="2" destOrd="0" presId="urn:microsoft.com/office/officeart/2005/8/layout/hierarchy6"/>
    <dgm:cxn modelId="{4B4ABE4B-EFB8-4E86-A1DC-4D358E618163}" type="presParOf" srcId="{0CA3F85B-B810-4CF7-B78D-208C7EBD66F7}" destId="{1F5E2D24-17C8-4CDE-BA1F-DB16207005B6}" srcOrd="3" destOrd="0" presId="urn:microsoft.com/office/officeart/2005/8/layout/hierarchy6"/>
    <dgm:cxn modelId="{62798FE6-CC30-439A-B4CF-8E324D184D4B}" type="presParOf" srcId="{1F5E2D24-17C8-4CDE-BA1F-DB16207005B6}" destId="{DDC3AB91-DDC2-4100-AFFB-FB1F46AADF9E}" srcOrd="0" destOrd="0" presId="urn:microsoft.com/office/officeart/2005/8/layout/hierarchy6"/>
    <dgm:cxn modelId="{F0755756-50F5-4AAF-A25B-FAF1FA7CEF16}" type="presParOf" srcId="{1F5E2D24-17C8-4CDE-BA1F-DB16207005B6}" destId="{DAE283B6-23A3-4966-B274-222A2C92C931}" srcOrd="1" destOrd="0" presId="urn:microsoft.com/office/officeart/2005/8/layout/hierarchy6"/>
    <dgm:cxn modelId="{87F13B70-F226-4727-8B22-52AF0689583A}" type="presParOf" srcId="{32582B06-E94F-4DB5-A72A-DEF5480654B4}" destId="{95F5A04F-A9B7-49FF-8047-C4AC36D221D1}" srcOrd="2" destOrd="0" presId="urn:microsoft.com/office/officeart/2005/8/layout/hierarchy6"/>
    <dgm:cxn modelId="{5B6A2A36-7A4A-4633-9DEC-B2D1378F61D2}" type="presParOf" srcId="{32582B06-E94F-4DB5-A72A-DEF5480654B4}" destId="{2B19084D-443A-4ED4-98BB-A7884AFC66DC}" srcOrd="3" destOrd="0" presId="urn:microsoft.com/office/officeart/2005/8/layout/hierarchy6"/>
    <dgm:cxn modelId="{D3D45EC2-E728-4F84-A6D6-04084FF49BA5}" type="presParOf" srcId="{2B19084D-443A-4ED4-98BB-A7884AFC66DC}" destId="{F192542D-D385-4556-B5E5-18C99BB91056}" srcOrd="0" destOrd="0" presId="urn:microsoft.com/office/officeart/2005/8/layout/hierarchy6"/>
    <dgm:cxn modelId="{00DB7AA6-FB0F-4814-B664-116F38AB15DC}" type="presParOf" srcId="{2B19084D-443A-4ED4-98BB-A7884AFC66DC}" destId="{F3A310A1-EDC2-4681-91CA-894F8E5B975F}" srcOrd="1" destOrd="0" presId="urn:microsoft.com/office/officeart/2005/8/layout/hierarchy6"/>
    <dgm:cxn modelId="{450826B0-DB90-4FBE-AB3D-D9618618E1FE}" type="presParOf" srcId="{F3A310A1-EDC2-4681-91CA-894F8E5B975F}" destId="{E74F6905-6D91-4139-A49A-7DFDFA9728C6}" srcOrd="0" destOrd="0" presId="urn:microsoft.com/office/officeart/2005/8/layout/hierarchy6"/>
    <dgm:cxn modelId="{790AD47B-2E90-4546-B097-7CE6490A626B}" type="presParOf" srcId="{F3A310A1-EDC2-4681-91CA-894F8E5B975F}" destId="{1856086D-D1A6-45E1-B61C-201E579666DB}" srcOrd="1" destOrd="0" presId="urn:microsoft.com/office/officeart/2005/8/layout/hierarchy6"/>
    <dgm:cxn modelId="{56F09DA8-1B61-4D2E-B32A-05D6DE5C7E0B}" type="presParOf" srcId="{1856086D-D1A6-45E1-B61C-201E579666DB}" destId="{716A94E7-8864-4ED9-975F-3915C7CF699C}" srcOrd="0" destOrd="0" presId="urn:microsoft.com/office/officeart/2005/8/layout/hierarchy6"/>
    <dgm:cxn modelId="{6331666D-842A-4401-81DE-15135C7F3926}" type="presParOf" srcId="{1856086D-D1A6-45E1-B61C-201E579666DB}" destId="{623D4D4F-5BCD-4979-8C02-6FEED3CB02C7}" srcOrd="1" destOrd="0" presId="urn:microsoft.com/office/officeart/2005/8/layout/hierarchy6"/>
    <dgm:cxn modelId="{332D7ADD-F040-4B5D-92C0-5472C0330DDC}" type="presParOf" srcId="{F3A310A1-EDC2-4681-91CA-894F8E5B975F}" destId="{3A5FC4FE-8AB1-4D84-81D6-6E63E2FCD9A4}" srcOrd="2" destOrd="0" presId="urn:microsoft.com/office/officeart/2005/8/layout/hierarchy6"/>
    <dgm:cxn modelId="{E83E762C-1CB4-4A12-B4A9-ADF463A06066}" type="presParOf" srcId="{F3A310A1-EDC2-4681-91CA-894F8E5B975F}" destId="{8192DC04-7321-40CE-9A6D-7FCC91839D10}" srcOrd="3" destOrd="0" presId="urn:microsoft.com/office/officeart/2005/8/layout/hierarchy6"/>
    <dgm:cxn modelId="{835185ED-2571-4131-BC89-4224ACA76EC4}" type="presParOf" srcId="{8192DC04-7321-40CE-9A6D-7FCC91839D10}" destId="{11012E27-AC83-4AE8-83F5-1333F1E6D9B5}" srcOrd="0" destOrd="0" presId="urn:microsoft.com/office/officeart/2005/8/layout/hierarchy6"/>
    <dgm:cxn modelId="{5E0E849C-2A23-43A7-8CB9-0E7A43EE45B7}" type="presParOf" srcId="{8192DC04-7321-40CE-9A6D-7FCC91839D10}" destId="{AF5F1179-33FA-40B2-9C5C-1641AA602550}" srcOrd="1" destOrd="0" presId="urn:microsoft.com/office/officeart/2005/8/layout/hierarchy6"/>
    <dgm:cxn modelId="{B96E8DEF-5985-4778-91CD-26AD1CAAA29D}" type="presParOf" srcId="{D33AC0F2-B2EC-43F5-8CD1-9286F11DA2CE}" destId="{C58D50AB-3696-49C1-9DD3-E19F4A0D67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A49120-4C55-41E8-845D-0DA2D6B3F8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1D13DFF-C186-4F3D-92C3-37EC5A2BB2B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>
        <dgm:pt modelId="{F1D13DFF-C186-4F3D-92C3-37EC5A2BB2B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min(𝑎_0,⋯,𝑎_7 )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E74DCD51-761F-457A-8793-7A1D5DFF6094}" type="par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078108B-F9AA-411D-AB98-8021DF8FE611}" type="sibTrans" cxnId="{4DB3010C-7A73-40ED-9E17-0FED227511CF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C16DBE7-EE6A-48EC-94D5-C079ADB96D6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3C16DBE7-EE6A-48EC-94D5-C079ADB96D6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min(𝑎_0,⋯,𝑎_3 )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4A4B4E9-85D7-476B-AFD9-009B26186795}" type="parTrans" cxnId="{C527F1B3-7349-48B2-9795-BF74DC475A52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1B76E959-FDE7-4F8C-9D0C-3BE4F9307131}" type="sibTrans" cxnId="{C527F1B3-7349-48B2-9795-BF74DC475A52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82145B4-F556-4428-9345-0456F7B301C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882145B4-F556-4428-9345-0456F7B301C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min(𝑎_0,𝑎_1 )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E6A1FDE4-D4A0-45B0-89B6-B341ADC2F3B2}" type="parTrans" cxnId="{2B8BB516-39FC-4C1F-8A0D-415240FC0C2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9999F9DD-0F35-4B48-B686-E2F7F8B1C9FF}" type="sibTrans" cxnId="{2B8BB516-39FC-4C1F-8A0D-415240FC0C2D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CE34326-39C2-45A4-BCAF-6095DB06E999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CE34326-39C2-45A4-BCAF-6095DB06E999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min(𝑎_2,𝑎_3 )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3B9E542B-FD8C-4D11-9C04-E0671734248E}" type="parTrans" cxnId="{DE599F1F-3A50-4AA6-9405-9349A422585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E94A229-15B6-4A17-A29D-97033B1A2A28}" type="sibTrans" cxnId="{DE599F1F-3A50-4AA6-9405-9349A4225859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F610330-60DC-4003-B9F9-9E5DEBCFC5D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F610330-60DC-4003-B9F9-9E5DEBCFC5D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min(𝑎_4,⋯,𝑎_7 )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05B61EBF-7BE5-4FC5-8531-97345214519B}" type="parTrans" cxnId="{29789779-615E-4B82-9F7B-206788EAA2B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FD586A75-8C9C-4DC3-B0FC-376F9660A244}" type="sibTrans" cxnId="{29789779-615E-4B82-9F7B-206788EAA2B7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A370318-25CB-4EBF-8653-3B0937F1ED6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A370318-25CB-4EBF-8653-3B0937F1ED6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min(𝑎_6,𝑎_7 )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A0032FA-4B47-45A1-A7E3-635959F5F63A}" type="parTrans" cxnId="{84DA86D5-0870-4AA0-8745-B81A3F7F32AF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20A3EFB0-7A61-4966-9E15-C15301902664}" type="sibTrans" cxnId="{84DA86D5-0870-4AA0-8745-B81A3F7F32AF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E49A8CC-B3E6-45D7-8760-43BB4F11EB41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E49A8CC-B3E6-45D7-8760-43BB4F11EB41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𝑎_5  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D956B91E-017A-4842-A223-37FEED2C1605}" type="parTrans" cxnId="{BA8F379B-8A89-49B5-BF1D-B7A428F9C1D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CA381E5-D76A-44B9-B900-0C6ECA3C1119}" type="sibTrans" cxnId="{BA8F379B-8A89-49B5-BF1D-B7A428F9C1D9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CA8B68B-D05B-49CC-818E-2E2682EFA08F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CA8B68B-D05B-49CC-818E-2E2682EFA08F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𝑎_1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132F5FD1-C1FA-43DB-8531-39E07728F76B}" type="parTrans" cxnId="{2E89A60B-EF28-4F1B-B6EC-5E2B46FF6D08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69C9450-6C83-47C1-A0CD-A10F55BCB274}" type="sibTrans" cxnId="{2E89A60B-EF28-4F1B-B6EC-5E2B46FF6D08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E678C2B-2F3C-4A88-8305-1ECE37928DAC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AE678C2B-2F3C-4A88-8305-1ECE37928DAC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𝑎_0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42BACBA1-5CC0-4D9C-912E-5D83471CCE3A}" type="parTrans" cxnId="{F8410368-8F8F-44B6-90CF-CB1826852844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4027F0D-2B49-4FA7-8C9F-0DB6557A1431}" type="sibTrans" cxnId="{F8410368-8F8F-44B6-90CF-CB1826852844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805A37-2F2B-4711-BFBF-7285589B481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E9805A37-2F2B-4711-BFBF-7285589B481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𝑎_3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389DD574-C9A5-4290-AC58-E6CB215BF402}" type="parTrans" cxnId="{CFE3B25B-430C-4988-BC34-E993DF2A3BA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2019170-26EC-4F98-B0D7-AB4695D438E1}" type="sibTrans" cxnId="{CFE3B25B-430C-4988-BC34-E993DF2A3BA6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0475D13-5441-44E3-9504-D0E869C9E28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0475D13-5441-44E3-9504-D0E869C9E28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𝑎_2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4FDF6E5-91A1-4944-AD31-36D5120E14A3}" type="parTrans" cxnId="{AD571111-3FBE-425C-9A78-C77D2DBE84EE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3D25F7C-DC7E-4B88-ACB0-34C7709B2DCD}" type="sibTrans" cxnId="{AD571111-3FBE-425C-9A78-C77D2DBE84EE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D69BBD8-2562-4A91-9DF5-7AF89C3B8373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5D69BBD8-2562-4A91-9DF5-7AF89C3B8373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min(𝑎_4,𝑎_5 )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41ECFA69-057A-4453-85DC-2A4FD8631100}" type="parTrans" cxnId="{79C5001E-63A4-409D-BC5F-A426A3B9DF7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BB8857B5-CE5F-41AD-9F53-E5B1A6CFB3F6}" type="sibTrans" cxnId="{79C5001E-63A4-409D-BC5F-A426A3B9DF7D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7F7768C-1FA9-4195-B5B2-C3791D94BB6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7F7768C-1FA9-4195-B5B2-C3791D94BB6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𝑎_4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045B1DA1-E946-4F67-82A5-B82416998B48}" type="parTrans" cxnId="{07E24B97-EC20-49EE-BC3F-494A18526C1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CB28DA76-41D9-4CEA-A162-E70CC42721D1}" type="sibTrans" cxnId="{07E24B97-EC20-49EE-BC3F-494A18526C16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A4B24BF-510E-4777-A56D-21CE706AB29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0A4B24BF-510E-4777-A56D-21CE706AB29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𝑎_7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187214B-9C69-4FC6-840C-967C380628AC}" type="parTrans" cxnId="{AA4683E0-EB72-4415-8DA3-6004ADF0EB81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4B4E7B95-3064-4E0D-9420-2BEC42D4C532}" type="sibTrans" cxnId="{AA4683E0-EB72-4415-8DA3-6004ADF0EB81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858AA79-C7A3-4CCF-89D2-8348A357E05A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8858AA79-C7A3-4CCF-89D2-8348A357E05A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𝑎_6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1BD54F4-A174-45AA-811D-EA5A014388C6}" type="parTrans" cxnId="{B95DE505-C09E-4E33-9A3C-AEA525CBCFC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332A1BF4-26AC-4D4F-863A-C8136AFB0E68}" type="sibTrans" cxnId="{B95DE505-C09E-4E33-9A3C-AEA525CBCFC7}">
      <dgm:prSet/>
      <dgm:spPr/>
      <dgm:t>
        <a:bodyPr/>
        <a:lstStyle/>
        <a:p>
          <a:endParaRPr kumimoji="1" lang="ja-JP" altLang="en-US"/>
        </a:p>
      </dgm:t>
    </dgm:pt>
    <dgm:pt modelId="{D33AC0F2-B2EC-43F5-8CD1-9286F11DA2CE}" type="pres">
      <dgm:prSet presAssocID="{68A49120-4C55-41E8-845D-0DA2D6B3F8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7ECEB8-EF25-4C03-B2AF-3A608000B605}" type="pres">
      <dgm:prSet presAssocID="{68A49120-4C55-41E8-845D-0DA2D6B3F80E}" presName="hierFlow" presStyleCnt="0"/>
      <dgm:spPr/>
    </dgm:pt>
    <dgm:pt modelId="{49383F91-337E-4308-8E00-29CC881C91C2}" type="pres">
      <dgm:prSet presAssocID="{68A49120-4C55-41E8-845D-0DA2D6B3F8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E88F5C5-789D-48F1-9657-2A339C44F1E2}" type="pres">
      <dgm:prSet presAssocID="{F1D13DFF-C186-4F3D-92C3-37EC5A2BB2B8}" presName="Name14" presStyleCnt="0"/>
      <dgm:spPr/>
    </dgm:pt>
    <dgm:pt modelId="{7A48D693-9023-4483-8F02-EB384B9DB57E}" type="pres">
      <dgm:prSet presAssocID="{F1D13DFF-C186-4F3D-92C3-37EC5A2BB2B8}" presName="level1Shape" presStyleLbl="node0" presStyleIdx="0" presStyleCnt="1" custScaleX="175229" custScaleY="70092" custLinFactNeighborX="-55">
        <dgm:presLayoutVars>
          <dgm:chPref val="3"/>
        </dgm:presLayoutVars>
      </dgm:prSet>
      <dgm:spPr/>
    </dgm:pt>
    <dgm:pt modelId="{BF39FECF-6DC3-4262-AD71-33AAABB7B132}" type="pres">
      <dgm:prSet presAssocID="{F1D13DFF-C186-4F3D-92C3-37EC5A2BB2B8}" presName="hierChild2" presStyleCnt="0"/>
      <dgm:spPr/>
    </dgm:pt>
    <dgm:pt modelId="{A52D6364-C1E9-486E-8234-814B9168A8D0}" type="pres">
      <dgm:prSet presAssocID="{74A4B4E9-85D7-476B-AFD9-009B26186795}" presName="Name19" presStyleLbl="parChTrans1D2" presStyleIdx="0" presStyleCnt="2"/>
      <dgm:spPr/>
    </dgm:pt>
    <dgm:pt modelId="{18080840-12EF-4157-B938-65EC088F6900}" type="pres">
      <dgm:prSet presAssocID="{3C16DBE7-EE6A-48EC-94D5-C079ADB96D6D}" presName="Name21" presStyleCnt="0"/>
      <dgm:spPr/>
    </dgm:pt>
    <dgm:pt modelId="{81151825-45BF-4F32-8251-23FAE0202256}" type="pres">
      <dgm:prSet presAssocID="{3C16DBE7-EE6A-48EC-94D5-C079ADB96D6D}" presName="level2Shape" presStyleLbl="node2" presStyleIdx="0" presStyleCnt="2" custScaleX="175229" custScaleY="70092"/>
      <dgm:spPr/>
    </dgm:pt>
    <dgm:pt modelId="{86C8595B-3267-43E5-85DF-CC25D858E263}" type="pres">
      <dgm:prSet presAssocID="{3C16DBE7-EE6A-48EC-94D5-C079ADB96D6D}" presName="hierChild3" presStyleCnt="0"/>
      <dgm:spPr/>
    </dgm:pt>
    <dgm:pt modelId="{81163AF0-61B0-4E2F-A22C-BBB33B748C27}" type="pres">
      <dgm:prSet presAssocID="{E6A1FDE4-D4A0-45B0-89B6-B341ADC2F3B2}" presName="Name19" presStyleLbl="parChTrans1D3" presStyleIdx="0" presStyleCnt="4"/>
      <dgm:spPr/>
    </dgm:pt>
    <dgm:pt modelId="{D513724E-8AEC-4C49-BF6B-C7F0EC64F238}" type="pres">
      <dgm:prSet presAssocID="{882145B4-F556-4428-9345-0456F7B301C7}" presName="Name21" presStyleCnt="0"/>
      <dgm:spPr/>
    </dgm:pt>
    <dgm:pt modelId="{568F3FD2-A141-4DC6-9784-C32C0556EDB8}" type="pres">
      <dgm:prSet presAssocID="{882145B4-F556-4428-9345-0456F7B301C7}" presName="level2Shape" presStyleLbl="node3" presStyleIdx="0" presStyleCnt="4" custScaleX="175229" custScaleY="70092"/>
      <dgm:spPr/>
    </dgm:pt>
    <dgm:pt modelId="{1F9D7CE2-8D45-424B-99D3-3C94FF6B7B02}" type="pres">
      <dgm:prSet presAssocID="{882145B4-F556-4428-9345-0456F7B301C7}" presName="hierChild3" presStyleCnt="0"/>
      <dgm:spPr/>
    </dgm:pt>
    <dgm:pt modelId="{AA40BEA3-1A03-4B59-B719-8B3E2BFD46BA}" type="pres">
      <dgm:prSet presAssocID="{42BACBA1-5CC0-4D9C-912E-5D83471CCE3A}" presName="Name19" presStyleLbl="parChTrans1D4" presStyleIdx="0" presStyleCnt="8"/>
      <dgm:spPr/>
    </dgm:pt>
    <dgm:pt modelId="{497D3FC1-4D5F-4FED-BDBC-51DEA82E0CC7}" type="pres">
      <dgm:prSet presAssocID="{AE678C2B-2F3C-4A88-8305-1ECE37928DAC}" presName="Name21" presStyleCnt="0"/>
      <dgm:spPr/>
    </dgm:pt>
    <dgm:pt modelId="{ACEBE558-DEFB-4B4F-8715-29E69508DE89}" type="pres">
      <dgm:prSet presAssocID="{AE678C2B-2F3C-4A88-8305-1ECE37928DAC}" presName="level2Shape" presStyleLbl="node4" presStyleIdx="0" presStyleCnt="8" custScaleX="82574" custScaleY="87614" custLinFactNeighborX="-55"/>
      <dgm:spPr/>
    </dgm:pt>
    <dgm:pt modelId="{D7E17F97-039A-4B77-950D-DFDAC6E7EAA1}" type="pres">
      <dgm:prSet presAssocID="{AE678C2B-2F3C-4A88-8305-1ECE37928DAC}" presName="hierChild3" presStyleCnt="0"/>
      <dgm:spPr/>
    </dgm:pt>
    <dgm:pt modelId="{55C8383D-BD19-4AE1-9020-6C65F649D2DE}" type="pres">
      <dgm:prSet presAssocID="{132F5FD1-C1FA-43DB-8531-39E07728F76B}" presName="Name19" presStyleLbl="parChTrans1D4" presStyleIdx="1" presStyleCnt="8"/>
      <dgm:spPr/>
    </dgm:pt>
    <dgm:pt modelId="{28CA2112-B142-4AD7-812C-091B26746757}" type="pres">
      <dgm:prSet presAssocID="{2CA8B68B-D05B-49CC-818E-2E2682EFA08F}" presName="Name21" presStyleCnt="0"/>
      <dgm:spPr/>
    </dgm:pt>
    <dgm:pt modelId="{2CE636F6-BBB7-4412-ADFF-88E96E678E7D}" type="pres">
      <dgm:prSet presAssocID="{2CA8B68B-D05B-49CC-818E-2E2682EFA08F}" presName="level2Shape" presStyleLbl="node4" presStyleIdx="1" presStyleCnt="8" custScaleX="82574" custScaleY="87614" custLinFactNeighborX="-55"/>
      <dgm:spPr/>
    </dgm:pt>
    <dgm:pt modelId="{902F9F8C-F2A4-4588-B894-C082E812F889}" type="pres">
      <dgm:prSet presAssocID="{2CA8B68B-D05B-49CC-818E-2E2682EFA08F}" presName="hierChild3" presStyleCnt="0"/>
      <dgm:spPr/>
    </dgm:pt>
    <dgm:pt modelId="{5569E3EF-18CE-4AE0-B12F-B1548B41310F}" type="pres">
      <dgm:prSet presAssocID="{3B9E542B-FD8C-4D11-9C04-E0671734248E}" presName="Name19" presStyleLbl="parChTrans1D3" presStyleIdx="1" presStyleCnt="4"/>
      <dgm:spPr/>
    </dgm:pt>
    <dgm:pt modelId="{707DC168-0B80-4F07-9715-477BB1C016FC}" type="pres">
      <dgm:prSet presAssocID="{2CE34326-39C2-45A4-BCAF-6095DB06E999}" presName="Name21" presStyleCnt="0"/>
      <dgm:spPr/>
    </dgm:pt>
    <dgm:pt modelId="{10E1DE3F-68F8-4904-93A7-6BB585F32211}" type="pres">
      <dgm:prSet presAssocID="{2CE34326-39C2-45A4-BCAF-6095DB06E999}" presName="level2Shape" presStyleLbl="node3" presStyleIdx="1" presStyleCnt="4" custScaleX="175229" custScaleY="70092"/>
      <dgm:spPr/>
    </dgm:pt>
    <dgm:pt modelId="{D11C4F23-28F1-4D92-80A9-32B7080D3FEA}" type="pres">
      <dgm:prSet presAssocID="{2CE34326-39C2-45A4-BCAF-6095DB06E999}" presName="hierChild3" presStyleCnt="0"/>
      <dgm:spPr/>
    </dgm:pt>
    <dgm:pt modelId="{F8178D76-B2E9-4DE4-BE95-1075B5011F62}" type="pres">
      <dgm:prSet presAssocID="{24FDF6E5-91A1-4944-AD31-36D5120E14A3}" presName="Name19" presStyleLbl="parChTrans1D4" presStyleIdx="2" presStyleCnt="8"/>
      <dgm:spPr/>
    </dgm:pt>
    <dgm:pt modelId="{648A77C2-1506-4F31-AD6B-EE2504956720}" type="pres">
      <dgm:prSet presAssocID="{20475D13-5441-44E3-9504-D0E869C9E285}" presName="Name21" presStyleCnt="0"/>
      <dgm:spPr/>
    </dgm:pt>
    <dgm:pt modelId="{426FE183-7923-48F0-AEE0-FAD1014FE175}" type="pres">
      <dgm:prSet presAssocID="{20475D13-5441-44E3-9504-D0E869C9E285}" presName="level2Shape" presStyleLbl="node4" presStyleIdx="2" presStyleCnt="8" custScaleX="82574" custScaleY="87614" custLinFactNeighborX="-55"/>
      <dgm:spPr/>
    </dgm:pt>
    <dgm:pt modelId="{EAE00C16-124D-4E1E-A72B-2B11F8FCFAC4}" type="pres">
      <dgm:prSet presAssocID="{20475D13-5441-44E3-9504-D0E869C9E285}" presName="hierChild3" presStyleCnt="0"/>
      <dgm:spPr/>
    </dgm:pt>
    <dgm:pt modelId="{7EFF77C0-10E5-4A90-9D4C-AB4BABA4EDBC}" type="pres">
      <dgm:prSet presAssocID="{389DD574-C9A5-4290-AC58-E6CB215BF402}" presName="Name19" presStyleLbl="parChTrans1D4" presStyleIdx="3" presStyleCnt="8"/>
      <dgm:spPr/>
    </dgm:pt>
    <dgm:pt modelId="{4DE622F4-2AEF-4B2F-A649-FF5CAE10014B}" type="pres">
      <dgm:prSet presAssocID="{E9805A37-2F2B-4711-BFBF-7285589B4818}" presName="Name21" presStyleCnt="0"/>
      <dgm:spPr/>
    </dgm:pt>
    <dgm:pt modelId="{4789F71B-24C4-40D9-8630-AC832EC8FF22}" type="pres">
      <dgm:prSet presAssocID="{E9805A37-2F2B-4711-BFBF-7285589B4818}" presName="level2Shape" presStyleLbl="node4" presStyleIdx="3" presStyleCnt="8" custScaleX="82574" custScaleY="87614" custLinFactNeighborY="-1648"/>
      <dgm:spPr/>
    </dgm:pt>
    <dgm:pt modelId="{EFBEDB5A-BB57-4C5B-B4E2-44FB05312521}" type="pres">
      <dgm:prSet presAssocID="{E9805A37-2F2B-4711-BFBF-7285589B4818}" presName="hierChild3" presStyleCnt="0"/>
      <dgm:spPr/>
    </dgm:pt>
    <dgm:pt modelId="{D4027477-BDFA-4FB0-8CDD-272B6F2C61B6}" type="pres">
      <dgm:prSet presAssocID="{05B61EBF-7BE5-4FC5-8531-97345214519B}" presName="Name19" presStyleLbl="parChTrans1D2" presStyleIdx="1" presStyleCnt="2"/>
      <dgm:spPr/>
    </dgm:pt>
    <dgm:pt modelId="{9CE98277-B225-4183-9AAD-762FDF1B3302}" type="pres">
      <dgm:prSet presAssocID="{7F610330-60DC-4003-B9F9-9E5DEBCFC5DD}" presName="Name21" presStyleCnt="0"/>
      <dgm:spPr/>
    </dgm:pt>
    <dgm:pt modelId="{9DB7F8FD-8E38-4B9A-B9B3-DD1CF9F3F80B}" type="pres">
      <dgm:prSet presAssocID="{7F610330-60DC-4003-B9F9-9E5DEBCFC5DD}" presName="level2Shape" presStyleLbl="node2" presStyleIdx="1" presStyleCnt="2" custScaleX="175229" custScaleY="70092" custLinFactNeighborX="-828" custLinFactNeighborY="-1648"/>
      <dgm:spPr/>
    </dgm:pt>
    <dgm:pt modelId="{32582B06-E94F-4DB5-A72A-DEF5480654B4}" type="pres">
      <dgm:prSet presAssocID="{7F610330-60DC-4003-B9F9-9E5DEBCFC5DD}" presName="hierChild3" presStyleCnt="0"/>
      <dgm:spPr/>
    </dgm:pt>
    <dgm:pt modelId="{F68616A2-BC7B-4B5D-9610-AAE828B751CB}" type="pres">
      <dgm:prSet presAssocID="{41ECFA69-057A-4453-85DC-2A4FD8631100}" presName="Name19" presStyleLbl="parChTrans1D3" presStyleIdx="2" presStyleCnt="4"/>
      <dgm:spPr/>
    </dgm:pt>
    <dgm:pt modelId="{9DC1C93F-197C-4183-877C-1AD83C74419C}" type="pres">
      <dgm:prSet presAssocID="{5D69BBD8-2562-4A91-9DF5-7AF89C3B8373}" presName="Name21" presStyleCnt="0"/>
      <dgm:spPr/>
    </dgm:pt>
    <dgm:pt modelId="{CE062DB5-6094-4107-AB93-06600392C291}" type="pres">
      <dgm:prSet presAssocID="{5D69BBD8-2562-4A91-9DF5-7AF89C3B8373}" presName="level2Shape" presStyleLbl="node3" presStyleIdx="2" presStyleCnt="4" custScaleX="175229" custScaleY="70092" custLinFactNeighborX="171" custLinFactNeighborY="-1648"/>
      <dgm:spPr/>
    </dgm:pt>
    <dgm:pt modelId="{0CA3F85B-B810-4CF7-B78D-208C7EBD66F7}" type="pres">
      <dgm:prSet presAssocID="{5D69BBD8-2562-4A91-9DF5-7AF89C3B8373}" presName="hierChild3" presStyleCnt="0"/>
      <dgm:spPr/>
    </dgm:pt>
    <dgm:pt modelId="{EEFD05FB-D713-461B-BB76-D95FF97D142F}" type="pres">
      <dgm:prSet presAssocID="{045B1DA1-E946-4F67-82A5-B82416998B48}" presName="Name19" presStyleLbl="parChTrans1D4" presStyleIdx="4" presStyleCnt="8"/>
      <dgm:spPr/>
    </dgm:pt>
    <dgm:pt modelId="{D3DC8201-C2F2-4468-8D1B-77C4A3EC78F7}" type="pres">
      <dgm:prSet presAssocID="{77F7768C-1FA9-4195-B5B2-C3791D94BB6F}" presName="Name21" presStyleCnt="0"/>
      <dgm:spPr/>
    </dgm:pt>
    <dgm:pt modelId="{2CAD653D-D6EF-4B30-8EA4-2ADCA9C37120}" type="pres">
      <dgm:prSet presAssocID="{77F7768C-1FA9-4195-B5B2-C3791D94BB6F}" presName="level2Shape" presStyleLbl="node4" presStyleIdx="4" presStyleCnt="8" custScaleX="82574" custScaleY="87614" custLinFactNeighborX="2143" custLinFactNeighborY="-1648"/>
      <dgm:spPr/>
    </dgm:pt>
    <dgm:pt modelId="{45811452-672F-49A4-9D1A-1163889067B4}" type="pres">
      <dgm:prSet presAssocID="{77F7768C-1FA9-4195-B5B2-C3791D94BB6F}" presName="hierChild3" presStyleCnt="0"/>
      <dgm:spPr/>
    </dgm:pt>
    <dgm:pt modelId="{CDB54B49-3F57-4BF2-9970-E9916BBD24F2}" type="pres">
      <dgm:prSet presAssocID="{D956B91E-017A-4842-A223-37FEED2C1605}" presName="Name19" presStyleLbl="parChTrans1D4" presStyleIdx="5" presStyleCnt="8"/>
      <dgm:spPr/>
    </dgm:pt>
    <dgm:pt modelId="{1F5E2D24-17C8-4CDE-BA1F-DB16207005B6}" type="pres">
      <dgm:prSet presAssocID="{7E49A8CC-B3E6-45D7-8760-43BB4F11EB41}" presName="Name21" presStyleCnt="0"/>
      <dgm:spPr/>
    </dgm:pt>
    <dgm:pt modelId="{DDC3AB91-DDC2-4100-AFFB-FB1F46AADF9E}" type="pres">
      <dgm:prSet presAssocID="{7E49A8CC-B3E6-45D7-8760-43BB4F11EB41}" presName="level2Shape" presStyleLbl="node4" presStyleIdx="5" presStyleCnt="8" custScaleX="82574" custScaleY="87614" custLinFactNeighborX="2143" custLinFactNeighborY="-1648"/>
      <dgm:spPr/>
    </dgm:pt>
    <dgm:pt modelId="{DAE283B6-23A3-4966-B274-222A2C92C931}" type="pres">
      <dgm:prSet presAssocID="{7E49A8CC-B3E6-45D7-8760-43BB4F11EB41}" presName="hierChild3" presStyleCnt="0"/>
      <dgm:spPr/>
    </dgm:pt>
    <dgm:pt modelId="{95F5A04F-A9B7-49FF-8047-C4AC36D221D1}" type="pres">
      <dgm:prSet presAssocID="{7A0032FA-4B47-45A1-A7E3-635959F5F63A}" presName="Name19" presStyleLbl="parChTrans1D3" presStyleIdx="3" presStyleCnt="4"/>
      <dgm:spPr/>
    </dgm:pt>
    <dgm:pt modelId="{2B19084D-443A-4ED4-98BB-A7884AFC66DC}" type="pres">
      <dgm:prSet presAssocID="{7A370318-25CB-4EBF-8653-3B0937F1ED67}" presName="Name21" presStyleCnt="0"/>
      <dgm:spPr/>
    </dgm:pt>
    <dgm:pt modelId="{F192542D-D385-4556-B5E5-18C99BB91056}" type="pres">
      <dgm:prSet presAssocID="{7A370318-25CB-4EBF-8653-3B0937F1ED67}" presName="level2Shape" presStyleLbl="node3" presStyleIdx="3" presStyleCnt="4" custScaleX="175229" custScaleY="70092" custLinFactNeighborX="-828" custLinFactNeighborY="-1648"/>
      <dgm:spPr/>
    </dgm:pt>
    <dgm:pt modelId="{F3A310A1-EDC2-4681-91CA-894F8E5B975F}" type="pres">
      <dgm:prSet presAssocID="{7A370318-25CB-4EBF-8653-3B0937F1ED67}" presName="hierChild3" presStyleCnt="0"/>
      <dgm:spPr/>
    </dgm:pt>
    <dgm:pt modelId="{E74F6905-6D91-4139-A49A-7DFDFA9728C6}" type="pres">
      <dgm:prSet presAssocID="{21BD54F4-A174-45AA-811D-EA5A014388C6}" presName="Name19" presStyleLbl="parChTrans1D4" presStyleIdx="6" presStyleCnt="8"/>
      <dgm:spPr/>
    </dgm:pt>
    <dgm:pt modelId="{1856086D-D1A6-45E1-B61C-201E579666DB}" type="pres">
      <dgm:prSet presAssocID="{8858AA79-C7A3-4CCF-89D2-8348A357E05A}" presName="Name21" presStyleCnt="0"/>
      <dgm:spPr/>
    </dgm:pt>
    <dgm:pt modelId="{716A94E7-8864-4ED9-975F-3915C7CF699C}" type="pres">
      <dgm:prSet presAssocID="{8858AA79-C7A3-4CCF-89D2-8348A357E05A}" presName="level2Shape" presStyleLbl="node4" presStyleIdx="6" presStyleCnt="8" custScaleX="82574" custScaleY="87614" custLinFactNeighborX="2143" custLinFactNeighborY="-1648"/>
      <dgm:spPr/>
    </dgm:pt>
    <dgm:pt modelId="{623D4D4F-5BCD-4979-8C02-6FEED3CB02C7}" type="pres">
      <dgm:prSet presAssocID="{8858AA79-C7A3-4CCF-89D2-8348A357E05A}" presName="hierChild3" presStyleCnt="0"/>
      <dgm:spPr/>
    </dgm:pt>
    <dgm:pt modelId="{3A5FC4FE-8AB1-4D84-81D6-6E63E2FCD9A4}" type="pres">
      <dgm:prSet presAssocID="{7187214B-9C69-4FC6-840C-967C380628AC}" presName="Name19" presStyleLbl="parChTrans1D4" presStyleIdx="7" presStyleCnt="8"/>
      <dgm:spPr/>
    </dgm:pt>
    <dgm:pt modelId="{8192DC04-7321-40CE-9A6D-7FCC91839D10}" type="pres">
      <dgm:prSet presAssocID="{0A4B24BF-510E-4777-A56D-21CE706AB295}" presName="Name21" presStyleCnt="0"/>
      <dgm:spPr/>
    </dgm:pt>
    <dgm:pt modelId="{11012E27-AC83-4AE8-83F5-1333F1E6D9B5}" type="pres">
      <dgm:prSet presAssocID="{0A4B24BF-510E-4777-A56D-21CE706AB295}" presName="level2Shape" presStyleLbl="node4" presStyleIdx="7" presStyleCnt="8" custScaleX="82574" custScaleY="87614" custLinFactNeighborX="55" custLinFactNeighborY="-1648"/>
      <dgm:spPr/>
    </dgm:pt>
    <dgm:pt modelId="{AF5F1179-33FA-40B2-9C5C-1641AA602550}" type="pres">
      <dgm:prSet presAssocID="{0A4B24BF-510E-4777-A56D-21CE706AB295}" presName="hierChild3" presStyleCnt="0"/>
      <dgm:spPr/>
    </dgm:pt>
    <dgm:pt modelId="{C58D50AB-3696-49C1-9DD3-E19F4A0D6738}" type="pres">
      <dgm:prSet presAssocID="{68A49120-4C55-41E8-845D-0DA2D6B3F80E}" presName="bgShapesFlow" presStyleCnt="0"/>
      <dgm:spPr/>
    </dgm:pt>
  </dgm:ptLst>
  <dgm:cxnLst>
    <dgm:cxn modelId="{A8D36900-20C9-4A21-A6BF-6448DD65D888}" type="presOf" srcId="{E9805A37-2F2B-4711-BFBF-7285589B4818}" destId="{4789F71B-24C4-40D9-8630-AC832EC8FF22}" srcOrd="0" destOrd="0" presId="urn:microsoft.com/office/officeart/2005/8/layout/hierarchy6"/>
    <dgm:cxn modelId="{B8F7C403-C692-4B47-A448-942BB012C797}" type="presOf" srcId="{D956B91E-017A-4842-A223-37FEED2C1605}" destId="{CDB54B49-3F57-4BF2-9970-E9916BBD24F2}" srcOrd="0" destOrd="0" presId="urn:microsoft.com/office/officeart/2005/8/layout/hierarchy6"/>
    <dgm:cxn modelId="{B95DE505-C09E-4E33-9A3C-AEA525CBCFC7}" srcId="{7A370318-25CB-4EBF-8653-3B0937F1ED67}" destId="{8858AA79-C7A3-4CCF-89D2-8348A357E05A}" srcOrd="0" destOrd="0" parTransId="{21BD54F4-A174-45AA-811D-EA5A014388C6}" sibTransId="{332A1BF4-26AC-4D4F-863A-C8136AFB0E68}"/>
    <dgm:cxn modelId="{57E03007-EFC5-4A56-91A0-BE5A4B4945B2}" type="presOf" srcId="{8858AA79-C7A3-4CCF-89D2-8348A357E05A}" destId="{716A94E7-8864-4ED9-975F-3915C7CF699C}" srcOrd="0" destOrd="0" presId="urn:microsoft.com/office/officeart/2005/8/layout/hierarchy6"/>
    <dgm:cxn modelId="{2E89A60B-EF28-4F1B-B6EC-5E2B46FF6D08}" srcId="{882145B4-F556-4428-9345-0456F7B301C7}" destId="{2CA8B68B-D05B-49CC-818E-2E2682EFA08F}" srcOrd="1" destOrd="0" parTransId="{132F5FD1-C1FA-43DB-8531-39E07728F76B}" sibTransId="{D69C9450-6C83-47C1-A0CD-A10F55BCB274}"/>
    <dgm:cxn modelId="{4DB3010C-7A73-40ED-9E17-0FED227511CF}" srcId="{68A49120-4C55-41E8-845D-0DA2D6B3F80E}" destId="{F1D13DFF-C186-4F3D-92C3-37EC5A2BB2B8}" srcOrd="0" destOrd="0" parTransId="{E74DCD51-761F-457A-8793-7A1D5DFF6094}" sibTransId="{3078108B-F9AA-411D-AB98-8021DF8FE611}"/>
    <dgm:cxn modelId="{AD571111-3FBE-425C-9A78-C77D2DBE84EE}" srcId="{2CE34326-39C2-45A4-BCAF-6095DB06E999}" destId="{20475D13-5441-44E3-9504-D0E869C9E285}" srcOrd="0" destOrd="0" parTransId="{24FDF6E5-91A1-4944-AD31-36D5120E14A3}" sibTransId="{63D25F7C-DC7E-4B88-ACB0-34C7709B2DCD}"/>
    <dgm:cxn modelId="{EBA49211-CC43-4E52-BC27-5B53AD1855E4}" type="presOf" srcId="{3C16DBE7-EE6A-48EC-94D5-C079ADB96D6D}" destId="{81151825-45BF-4F32-8251-23FAE0202256}" srcOrd="0" destOrd="0" presId="urn:microsoft.com/office/officeart/2005/8/layout/hierarchy6"/>
    <dgm:cxn modelId="{2B8BB516-39FC-4C1F-8A0D-415240FC0C2D}" srcId="{3C16DBE7-EE6A-48EC-94D5-C079ADB96D6D}" destId="{882145B4-F556-4428-9345-0456F7B301C7}" srcOrd="0" destOrd="0" parTransId="{E6A1FDE4-D4A0-45B0-89B6-B341ADC2F3B2}" sibTransId="{9999F9DD-0F35-4B48-B686-E2F7F8B1C9FF}"/>
    <dgm:cxn modelId="{79C5001E-63A4-409D-BC5F-A426A3B9DF7D}" srcId="{7F610330-60DC-4003-B9F9-9E5DEBCFC5DD}" destId="{5D69BBD8-2562-4A91-9DF5-7AF89C3B8373}" srcOrd="0" destOrd="0" parTransId="{41ECFA69-057A-4453-85DC-2A4FD8631100}" sibTransId="{BB8857B5-CE5F-41AD-9F53-E5B1A6CFB3F6}"/>
    <dgm:cxn modelId="{DE599F1F-3A50-4AA6-9405-9349A4225859}" srcId="{3C16DBE7-EE6A-48EC-94D5-C079ADB96D6D}" destId="{2CE34326-39C2-45A4-BCAF-6095DB06E999}" srcOrd="1" destOrd="0" parTransId="{3B9E542B-FD8C-4D11-9C04-E0671734248E}" sibTransId="{0E94A229-15B6-4A17-A29D-97033B1A2A28}"/>
    <dgm:cxn modelId="{02E53B23-3720-491C-A8CF-9A519C31CE80}" type="presOf" srcId="{AE678C2B-2F3C-4A88-8305-1ECE37928DAC}" destId="{ACEBE558-DEFB-4B4F-8715-29E69508DE89}" srcOrd="0" destOrd="0" presId="urn:microsoft.com/office/officeart/2005/8/layout/hierarchy6"/>
    <dgm:cxn modelId="{F2EC8A2B-E637-43DA-8D2E-C5726FAFAF60}" type="presOf" srcId="{045B1DA1-E946-4F67-82A5-B82416998B48}" destId="{EEFD05FB-D713-461B-BB76-D95FF97D142F}" srcOrd="0" destOrd="0" presId="urn:microsoft.com/office/officeart/2005/8/layout/hierarchy6"/>
    <dgm:cxn modelId="{79D5E83C-38B1-4454-A1D9-3C5C8C4C2FBE}" type="presOf" srcId="{05B61EBF-7BE5-4FC5-8531-97345214519B}" destId="{D4027477-BDFA-4FB0-8CDD-272B6F2C61B6}" srcOrd="0" destOrd="0" presId="urn:microsoft.com/office/officeart/2005/8/layout/hierarchy6"/>
    <dgm:cxn modelId="{CFE3B25B-430C-4988-BC34-E993DF2A3BA6}" srcId="{2CE34326-39C2-45A4-BCAF-6095DB06E999}" destId="{E9805A37-2F2B-4711-BFBF-7285589B4818}" srcOrd="1" destOrd="0" parTransId="{389DD574-C9A5-4290-AC58-E6CB215BF402}" sibTransId="{D2019170-26EC-4F98-B0D7-AB4695D438E1}"/>
    <dgm:cxn modelId="{F8410368-8F8F-44B6-90CF-CB1826852844}" srcId="{882145B4-F556-4428-9345-0456F7B301C7}" destId="{AE678C2B-2F3C-4A88-8305-1ECE37928DAC}" srcOrd="0" destOrd="0" parTransId="{42BACBA1-5CC0-4D9C-912E-5D83471CCE3A}" sibTransId="{64027F0D-2B49-4FA7-8C9F-0DB6557A1431}"/>
    <dgm:cxn modelId="{2CC8E449-AAFA-469F-BBFD-7863966790DB}" type="presOf" srcId="{74A4B4E9-85D7-476B-AFD9-009B26186795}" destId="{A52D6364-C1E9-486E-8234-814B9168A8D0}" srcOrd="0" destOrd="0" presId="urn:microsoft.com/office/officeart/2005/8/layout/hierarchy6"/>
    <dgm:cxn modelId="{A72FE252-D110-477A-8DC7-F6BB306CEE11}" type="presOf" srcId="{5D69BBD8-2562-4A91-9DF5-7AF89C3B8373}" destId="{CE062DB5-6094-4107-AB93-06600392C291}" srcOrd="0" destOrd="0" presId="urn:microsoft.com/office/officeart/2005/8/layout/hierarchy6"/>
    <dgm:cxn modelId="{50846679-CFCF-4FCA-9A8F-F87010E7A7C2}" type="presOf" srcId="{41ECFA69-057A-4453-85DC-2A4FD8631100}" destId="{F68616A2-BC7B-4B5D-9610-AAE828B751CB}" srcOrd="0" destOrd="0" presId="urn:microsoft.com/office/officeart/2005/8/layout/hierarchy6"/>
    <dgm:cxn modelId="{29789779-615E-4B82-9F7B-206788EAA2B7}" srcId="{F1D13DFF-C186-4F3D-92C3-37EC5A2BB2B8}" destId="{7F610330-60DC-4003-B9F9-9E5DEBCFC5DD}" srcOrd="1" destOrd="0" parTransId="{05B61EBF-7BE5-4FC5-8531-97345214519B}" sibTransId="{FD586A75-8C9C-4DC3-B0FC-376F9660A244}"/>
    <dgm:cxn modelId="{4E8F215A-1B63-48E4-B068-6BBE02F2A935}" type="presOf" srcId="{7187214B-9C69-4FC6-840C-967C380628AC}" destId="{3A5FC4FE-8AB1-4D84-81D6-6E63E2FCD9A4}" srcOrd="0" destOrd="0" presId="urn:microsoft.com/office/officeart/2005/8/layout/hierarchy6"/>
    <dgm:cxn modelId="{ED219684-4833-4F53-81D1-FD96B1CEDC56}" type="presOf" srcId="{132F5FD1-C1FA-43DB-8531-39E07728F76B}" destId="{55C8383D-BD19-4AE1-9020-6C65F649D2DE}" srcOrd="0" destOrd="0" presId="urn:microsoft.com/office/officeart/2005/8/layout/hierarchy6"/>
    <dgm:cxn modelId="{6E067D88-2001-4452-A430-F07ADF09E9AD}" type="presOf" srcId="{3B9E542B-FD8C-4D11-9C04-E0671734248E}" destId="{5569E3EF-18CE-4AE0-B12F-B1548B41310F}" srcOrd="0" destOrd="0" presId="urn:microsoft.com/office/officeart/2005/8/layout/hierarchy6"/>
    <dgm:cxn modelId="{CDA7D989-CC79-4DA7-9B4F-85456B7ACE3C}" type="presOf" srcId="{7A370318-25CB-4EBF-8653-3B0937F1ED67}" destId="{F192542D-D385-4556-B5E5-18C99BB91056}" srcOrd="0" destOrd="0" presId="urn:microsoft.com/office/officeart/2005/8/layout/hierarchy6"/>
    <dgm:cxn modelId="{BE8D9C8F-6755-46C3-8CD9-84BAC3448DC6}" type="presOf" srcId="{7A0032FA-4B47-45A1-A7E3-635959F5F63A}" destId="{95F5A04F-A9B7-49FF-8047-C4AC36D221D1}" srcOrd="0" destOrd="0" presId="urn:microsoft.com/office/officeart/2005/8/layout/hierarchy6"/>
    <dgm:cxn modelId="{07E24B97-EC20-49EE-BC3F-494A18526C16}" srcId="{5D69BBD8-2562-4A91-9DF5-7AF89C3B8373}" destId="{77F7768C-1FA9-4195-B5B2-C3791D94BB6F}" srcOrd="0" destOrd="0" parTransId="{045B1DA1-E946-4F67-82A5-B82416998B48}" sibTransId="{CB28DA76-41D9-4CEA-A162-E70CC42721D1}"/>
    <dgm:cxn modelId="{BA8F379B-8A89-49B5-BF1D-B7A428F9C1D9}" srcId="{5D69BBD8-2562-4A91-9DF5-7AF89C3B8373}" destId="{7E49A8CC-B3E6-45D7-8760-43BB4F11EB41}" srcOrd="1" destOrd="0" parTransId="{D956B91E-017A-4842-A223-37FEED2C1605}" sibTransId="{0CA381E5-D76A-44B9-B900-0C6ECA3C1119}"/>
    <dgm:cxn modelId="{239DE39C-9D69-4EF7-B8F3-226AF56FAB93}" type="presOf" srcId="{E6A1FDE4-D4A0-45B0-89B6-B341ADC2F3B2}" destId="{81163AF0-61B0-4E2F-A22C-BBB33B748C27}" srcOrd="0" destOrd="0" presId="urn:microsoft.com/office/officeart/2005/8/layout/hierarchy6"/>
    <dgm:cxn modelId="{532AA29F-B1FD-4C5A-8A90-D87B09996ADD}" type="presOf" srcId="{7F610330-60DC-4003-B9F9-9E5DEBCFC5DD}" destId="{9DB7F8FD-8E38-4B9A-B9B3-DD1CF9F3F80B}" srcOrd="0" destOrd="0" presId="urn:microsoft.com/office/officeart/2005/8/layout/hierarchy6"/>
    <dgm:cxn modelId="{2349A7A3-3F03-4554-9F11-C18A7D674C7C}" type="presOf" srcId="{21BD54F4-A174-45AA-811D-EA5A014388C6}" destId="{E74F6905-6D91-4139-A49A-7DFDFA9728C6}" srcOrd="0" destOrd="0" presId="urn:microsoft.com/office/officeart/2005/8/layout/hierarchy6"/>
    <dgm:cxn modelId="{3CD9C8A4-8266-4C65-B53F-E1A9CBEF6618}" type="presOf" srcId="{68A49120-4C55-41E8-845D-0DA2D6B3F80E}" destId="{D33AC0F2-B2EC-43F5-8CD1-9286F11DA2CE}" srcOrd="0" destOrd="0" presId="urn:microsoft.com/office/officeart/2005/8/layout/hierarchy6"/>
    <dgm:cxn modelId="{771A6AAB-2845-4A11-B644-D7D6999299E0}" type="presOf" srcId="{F1D13DFF-C186-4F3D-92C3-37EC5A2BB2B8}" destId="{7A48D693-9023-4483-8F02-EB384B9DB57E}" srcOrd="0" destOrd="0" presId="urn:microsoft.com/office/officeart/2005/8/layout/hierarchy6"/>
    <dgm:cxn modelId="{C527F1B3-7349-48B2-9795-BF74DC475A52}" srcId="{F1D13DFF-C186-4F3D-92C3-37EC5A2BB2B8}" destId="{3C16DBE7-EE6A-48EC-94D5-C079ADB96D6D}" srcOrd="0" destOrd="0" parTransId="{74A4B4E9-85D7-476B-AFD9-009B26186795}" sibTransId="{1B76E959-FDE7-4F8C-9D0C-3BE4F9307131}"/>
    <dgm:cxn modelId="{44A0C7B6-9DFB-4E37-80E3-97DDCCD1563C}" type="presOf" srcId="{20475D13-5441-44E3-9504-D0E869C9E285}" destId="{426FE183-7923-48F0-AEE0-FAD1014FE175}" srcOrd="0" destOrd="0" presId="urn:microsoft.com/office/officeart/2005/8/layout/hierarchy6"/>
    <dgm:cxn modelId="{68015AB9-230A-4C03-BDE2-21661BBAB6CE}" type="presOf" srcId="{389DD574-C9A5-4290-AC58-E6CB215BF402}" destId="{7EFF77C0-10E5-4A90-9D4C-AB4BABA4EDBC}" srcOrd="0" destOrd="0" presId="urn:microsoft.com/office/officeart/2005/8/layout/hierarchy6"/>
    <dgm:cxn modelId="{531A5CBD-752F-4CA9-A0AA-DA8A70E36433}" type="presOf" srcId="{2CE34326-39C2-45A4-BCAF-6095DB06E999}" destId="{10E1DE3F-68F8-4904-93A7-6BB585F32211}" srcOrd="0" destOrd="0" presId="urn:microsoft.com/office/officeart/2005/8/layout/hierarchy6"/>
    <dgm:cxn modelId="{987EFABF-BDB8-4FB9-BE8C-DD75273D2947}" type="presOf" srcId="{42BACBA1-5CC0-4D9C-912E-5D83471CCE3A}" destId="{AA40BEA3-1A03-4B59-B719-8B3E2BFD46BA}" srcOrd="0" destOrd="0" presId="urn:microsoft.com/office/officeart/2005/8/layout/hierarchy6"/>
    <dgm:cxn modelId="{D3497BC2-7100-4C3D-BE97-595BBDC62415}" type="presOf" srcId="{24FDF6E5-91A1-4944-AD31-36D5120E14A3}" destId="{F8178D76-B2E9-4DE4-BE95-1075B5011F62}" srcOrd="0" destOrd="0" presId="urn:microsoft.com/office/officeart/2005/8/layout/hierarchy6"/>
    <dgm:cxn modelId="{4EEF17C3-72E9-47C9-AAEB-C3CA2C8C95C3}" type="presOf" srcId="{77F7768C-1FA9-4195-B5B2-C3791D94BB6F}" destId="{2CAD653D-D6EF-4B30-8EA4-2ADCA9C37120}" srcOrd="0" destOrd="0" presId="urn:microsoft.com/office/officeart/2005/8/layout/hierarchy6"/>
    <dgm:cxn modelId="{8A4A9BCE-5340-494C-A0A3-1BC0C06BB48E}" type="presOf" srcId="{2CA8B68B-D05B-49CC-818E-2E2682EFA08F}" destId="{2CE636F6-BBB7-4412-ADFF-88E96E678E7D}" srcOrd="0" destOrd="0" presId="urn:microsoft.com/office/officeart/2005/8/layout/hierarchy6"/>
    <dgm:cxn modelId="{84DA86D5-0870-4AA0-8745-B81A3F7F32AF}" srcId="{7F610330-60DC-4003-B9F9-9E5DEBCFC5DD}" destId="{7A370318-25CB-4EBF-8653-3B0937F1ED67}" srcOrd="1" destOrd="0" parTransId="{7A0032FA-4B47-45A1-A7E3-635959F5F63A}" sibTransId="{20A3EFB0-7A61-4966-9E15-C15301902664}"/>
    <dgm:cxn modelId="{AA4683E0-EB72-4415-8DA3-6004ADF0EB81}" srcId="{7A370318-25CB-4EBF-8653-3B0937F1ED67}" destId="{0A4B24BF-510E-4777-A56D-21CE706AB295}" srcOrd="1" destOrd="0" parTransId="{7187214B-9C69-4FC6-840C-967C380628AC}" sibTransId="{4B4E7B95-3064-4E0D-9420-2BEC42D4C532}"/>
    <dgm:cxn modelId="{BBED51E4-FF21-43A3-9384-0A23AAFB1720}" type="presOf" srcId="{7E49A8CC-B3E6-45D7-8760-43BB4F11EB41}" destId="{DDC3AB91-DDC2-4100-AFFB-FB1F46AADF9E}" srcOrd="0" destOrd="0" presId="urn:microsoft.com/office/officeart/2005/8/layout/hierarchy6"/>
    <dgm:cxn modelId="{238784FA-6F98-44F3-88AF-90B0C64F38B1}" type="presOf" srcId="{882145B4-F556-4428-9345-0456F7B301C7}" destId="{568F3FD2-A141-4DC6-9784-C32C0556EDB8}" srcOrd="0" destOrd="0" presId="urn:microsoft.com/office/officeart/2005/8/layout/hierarchy6"/>
    <dgm:cxn modelId="{1C7CFEFF-F8FE-43CA-B37D-7A715863336B}" type="presOf" srcId="{0A4B24BF-510E-4777-A56D-21CE706AB295}" destId="{11012E27-AC83-4AE8-83F5-1333F1E6D9B5}" srcOrd="0" destOrd="0" presId="urn:microsoft.com/office/officeart/2005/8/layout/hierarchy6"/>
    <dgm:cxn modelId="{8CC24FE2-6B9B-4FB2-834D-11382F6E6D93}" type="presParOf" srcId="{D33AC0F2-B2EC-43F5-8CD1-9286F11DA2CE}" destId="{147ECEB8-EF25-4C03-B2AF-3A608000B605}" srcOrd="0" destOrd="0" presId="urn:microsoft.com/office/officeart/2005/8/layout/hierarchy6"/>
    <dgm:cxn modelId="{47CE460D-C5BE-4F45-99C5-5A3335822074}" type="presParOf" srcId="{147ECEB8-EF25-4C03-B2AF-3A608000B605}" destId="{49383F91-337E-4308-8E00-29CC881C91C2}" srcOrd="0" destOrd="0" presId="urn:microsoft.com/office/officeart/2005/8/layout/hierarchy6"/>
    <dgm:cxn modelId="{C4E3C59A-BF74-45A8-85DD-FF48F213A1F9}" type="presParOf" srcId="{49383F91-337E-4308-8E00-29CC881C91C2}" destId="{2E88F5C5-789D-48F1-9657-2A339C44F1E2}" srcOrd="0" destOrd="0" presId="urn:microsoft.com/office/officeart/2005/8/layout/hierarchy6"/>
    <dgm:cxn modelId="{F380D95D-1778-4136-9A9C-C98BE0C49DD2}" type="presParOf" srcId="{2E88F5C5-789D-48F1-9657-2A339C44F1E2}" destId="{7A48D693-9023-4483-8F02-EB384B9DB57E}" srcOrd="0" destOrd="0" presId="urn:microsoft.com/office/officeart/2005/8/layout/hierarchy6"/>
    <dgm:cxn modelId="{69C111CE-3691-4817-BCB0-C54E176C2020}" type="presParOf" srcId="{2E88F5C5-789D-48F1-9657-2A339C44F1E2}" destId="{BF39FECF-6DC3-4262-AD71-33AAABB7B132}" srcOrd="1" destOrd="0" presId="urn:microsoft.com/office/officeart/2005/8/layout/hierarchy6"/>
    <dgm:cxn modelId="{34097F50-C006-42C5-BE2E-DF5C711E3422}" type="presParOf" srcId="{BF39FECF-6DC3-4262-AD71-33AAABB7B132}" destId="{A52D6364-C1E9-486E-8234-814B9168A8D0}" srcOrd="0" destOrd="0" presId="urn:microsoft.com/office/officeart/2005/8/layout/hierarchy6"/>
    <dgm:cxn modelId="{775379B0-6B68-4A4D-8D61-0BCA010B5FD3}" type="presParOf" srcId="{BF39FECF-6DC3-4262-AD71-33AAABB7B132}" destId="{18080840-12EF-4157-B938-65EC088F6900}" srcOrd="1" destOrd="0" presId="urn:microsoft.com/office/officeart/2005/8/layout/hierarchy6"/>
    <dgm:cxn modelId="{913CDD71-6B7B-402B-9D78-BCF44313FC72}" type="presParOf" srcId="{18080840-12EF-4157-B938-65EC088F6900}" destId="{81151825-45BF-4F32-8251-23FAE0202256}" srcOrd="0" destOrd="0" presId="urn:microsoft.com/office/officeart/2005/8/layout/hierarchy6"/>
    <dgm:cxn modelId="{B5E10050-667E-4CC0-AA53-473F210A21E9}" type="presParOf" srcId="{18080840-12EF-4157-B938-65EC088F6900}" destId="{86C8595B-3267-43E5-85DF-CC25D858E263}" srcOrd="1" destOrd="0" presId="urn:microsoft.com/office/officeart/2005/8/layout/hierarchy6"/>
    <dgm:cxn modelId="{BCD39240-BE82-4A9E-8E1B-789E6BCAEBA4}" type="presParOf" srcId="{86C8595B-3267-43E5-85DF-CC25D858E263}" destId="{81163AF0-61B0-4E2F-A22C-BBB33B748C27}" srcOrd="0" destOrd="0" presId="urn:microsoft.com/office/officeart/2005/8/layout/hierarchy6"/>
    <dgm:cxn modelId="{BC880598-A6FB-4882-B9B9-9637976FDCFD}" type="presParOf" srcId="{86C8595B-3267-43E5-85DF-CC25D858E263}" destId="{D513724E-8AEC-4C49-BF6B-C7F0EC64F238}" srcOrd="1" destOrd="0" presId="urn:microsoft.com/office/officeart/2005/8/layout/hierarchy6"/>
    <dgm:cxn modelId="{DCF02C04-BC55-4A40-8EAB-5A9ACB2B8199}" type="presParOf" srcId="{D513724E-8AEC-4C49-BF6B-C7F0EC64F238}" destId="{568F3FD2-A141-4DC6-9784-C32C0556EDB8}" srcOrd="0" destOrd="0" presId="urn:microsoft.com/office/officeart/2005/8/layout/hierarchy6"/>
    <dgm:cxn modelId="{6F9993B3-D06F-4714-B659-6E824202C97E}" type="presParOf" srcId="{D513724E-8AEC-4C49-BF6B-C7F0EC64F238}" destId="{1F9D7CE2-8D45-424B-99D3-3C94FF6B7B02}" srcOrd="1" destOrd="0" presId="urn:microsoft.com/office/officeart/2005/8/layout/hierarchy6"/>
    <dgm:cxn modelId="{364473AD-9663-4346-AD86-6452580BCFF2}" type="presParOf" srcId="{1F9D7CE2-8D45-424B-99D3-3C94FF6B7B02}" destId="{AA40BEA3-1A03-4B59-B719-8B3E2BFD46BA}" srcOrd="0" destOrd="0" presId="urn:microsoft.com/office/officeart/2005/8/layout/hierarchy6"/>
    <dgm:cxn modelId="{A024D267-8CA0-4972-B711-12CE319A211C}" type="presParOf" srcId="{1F9D7CE2-8D45-424B-99D3-3C94FF6B7B02}" destId="{497D3FC1-4D5F-4FED-BDBC-51DEA82E0CC7}" srcOrd="1" destOrd="0" presId="urn:microsoft.com/office/officeart/2005/8/layout/hierarchy6"/>
    <dgm:cxn modelId="{542DB435-FD43-4A60-84F8-D20B37DE9326}" type="presParOf" srcId="{497D3FC1-4D5F-4FED-BDBC-51DEA82E0CC7}" destId="{ACEBE558-DEFB-4B4F-8715-29E69508DE89}" srcOrd="0" destOrd="0" presId="urn:microsoft.com/office/officeart/2005/8/layout/hierarchy6"/>
    <dgm:cxn modelId="{6C6951DF-8DF4-4432-A2C0-D3492BF817CE}" type="presParOf" srcId="{497D3FC1-4D5F-4FED-BDBC-51DEA82E0CC7}" destId="{D7E17F97-039A-4B77-950D-DFDAC6E7EAA1}" srcOrd="1" destOrd="0" presId="urn:microsoft.com/office/officeart/2005/8/layout/hierarchy6"/>
    <dgm:cxn modelId="{5130C861-A0E1-4774-97FC-5222FEA5BE8A}" type="presParOf" srcId="{1F9D7CE2-8D45-424B-99D3-3C94FF6B7B02}" destId="{55C8383D-BD19-4AE1-9020-6C65F649D2DE}" srcOrd="2" destOrd="0" presId="urn:microsoft.com/office/officeart/2005/8/layout/hierarchy6"/>
    <dgm:cxn modelId="{161D3784-5CE0-49DB-9D6D-20CE86C13852}" type="presParOf" srcId="{1F9D7CE2-8D45-424B-99D3-3C94FF6B7B02}" destId="{28CA2112-B142-4AD7-812C-091B26746757}" srcOrd="3" destOrd="0" presId="urn:microsoft.com/office/officeart/2005/8/layout/hierarchy6"/>
    <dgm:cxn modelId="{7FCB6053-A890-499B-92F9-2084706C4808}" type="presParOf" srcId="{28CA2112-B142-4AD7-812C-091B26746757}" destId="{2CE636F6-BBB7-4412-ADFF-88E96E678E7D}" srcOrd="0" destOrd="0" presId="urn:microsoft.com/office/officeart/2005/8/layout/hierarchy6"/>
    <dgm:cxn modelId="{100AD0E4-39B6-4CE0-A984-4C70142E0437}" type="presParOf" srcId="{28CA2112-B142-4AD7-812C-091B26746757}" destId="{902F9F8C-F2A4-4588-B894-C082E812F889}" srcOrd="1" destOrd="0" presId="urn:microsoft.com/office/officeart/2005/8/layout/hierarchy6"/>
    <dgm:cxn modelId="{F44C0B2C-2C16-4FDF-9789-79E1641BAAB4}" type="presParOf" srcId="{86C8595B-3267-43E5-85DF-CC25D858E263}" destId="{5569E3EF-18CE-4AE0-B12F-B1548B41310F}" srcOrd="2" destOrd="0" presId="urn:microsoft.com/office/officeart/2005/8/layout/hierarchy6"/>
    <dgm:cxn modelId="{8BFF4D4B-6E2F-4395-95AD-EF92C3B000A5}" type="presParOf" srcId="{86C8595B-3267-43E5-85DF-CC25D858E263}" destId="{707DC168-0B80-4F07-9715-477BB1C016FC}" srcOrd="3" destOrd="0" presId="urn:microsoft.com/office/officeart/2005/8/layout/hierarchy6"/>
    <dgm:cxn modelId="{55DEF288-4864-48D3-A95C-67781691D5EB}" type="presParOf" srcId="{707DC168-0B80-4F07-9715-477BB1C016FC}" destId="{10E1DE3F-68F8-4904-93A7-6BB585F32211}" srcOrd="0" destOrd="0" presId="urn:microsoft.com/office/officeart/2005/8/layout/hierarchy6"/>
    <dgm:cxn modelId="{1018DF22-4D26-4AB9-B25B-A1BA4598E4E4}" type="presParOf" srcId="{707DC168-0B80-4F07-9715-477BB1C016FC}" destId="{D11C4F23-28F1-4D92-80A9-32B7080D3FEA}" srcOrd="1" destOrd="0" presId="urn:microsoft.com/office/officeart/2005/8/layout/hierarchy6"/>
    <dgm:cxn modelId="{5C695DEC-4A23-45FB-9608-27525747E210}" type="presParOf" srcId="{D11C4F23-28F1-4D92-80A9-32B7080D3FEA}" destId="{F8178D76-B2E9-4DE4-BE95-1075B5011F62}" srcOrd="0" destOrd="0" presId="urn:microsoft.com/office/officeart/2005/8/layout/hierarchy6"/>
    <dgm:cxn modelId="{8A3ECB0B-4839-40A5-AFA7-5F0DB4262D19}" type="presParOf" srcId="{D11C4F23-28F1-4D92-80A9-32B7080D3FEA}" destId="{648A77C2-1506-4F31-AD6B-EE2504956720}" srcOrd="1" destOrd="0" presId="urn:microsoft.com/office/officeart/2005/8/layout/hierarchy6"/>
    <dgm:cxn modelId="{7C64291F-C358-467D-A2CB-F458BED8EC45}" type="presParOf" srcId="{648A77C2-1506-4F31-AD6B-EE2504956720}" destId="{426FE183-7923-48F0-AEE0-FAD1014FE175}" srcOrd="0" destOrd="0" presId="urn:microsoft.com/office/officeart/2005/8/layout/hierarchy6"/>
    <dgm:cxn modelId="{D3B9E3AF-8776-46AA-98F7-6FDFE13DD752}" type="presParOf" srcId="{648A77C2-1506-4F31-AD6B-EE2504956720}" destId="{EAE00C16-124D-4E1E-A72B-2B11F8FCFAC4}" srcOrd="1" destOrd="0" presId="urn:microsoft.com/office/officeart/2005/8/layout/hierarchy6"/>
    <dgm:cxn modelId="{C0878536-958A-45CA-B26C-09B9B49B90C2}" type="presParOf" srcId="{D11C4F23-28F1-4D92-80A9-32B7080D3FEA}" destId="{7EFF77C0-10E5-4A90-9D4C-AB4BABA4EDBC}" srcOrd="2" destOrd="0" presId="urn:microsoft.com/office/officeart/2005/8/layout/hierarchy6"/>
    <dgm:cxn modelId="{A23F3B73-0E22-40D1-9028-FAB2BD503CDB}" type="presParOf" srcId="{D11C4F23-28F1-4D92-80A9-32B7080D3FEA}" destId="{4DE622F4-2AEF-4B2F-A649-FF5CAE10014B}" srcOrd="3" destOrd="0" presId="urn:microsoft.com/office/officeart/2005/8/layout/hierarchy6"/>
    <dgm:cxn modelId="{30B02DBC-3A7E-4982-9E72-8A8F8D23DD41}" type="presParOf" srcId="{4DE622F4-2AEF-4B2F-A649-FF5CAE10014B}" destId="{4789F71B-24C4-40D9-8630-AC832EC8FF22}" srcOrd="0" destOrd="0" presId="urn:microsoft.com/office/officeart/2005/8/layout/hierarchy6"/>
    <dgm:cxn modelId="{B4BD2FB8-01D1-4DA5-B0C9-E40ACCA63EE5}" type="presParOf" srcId="{4DE622F4-2AEF-4B2F-A649-FF5CAE10014B}" destId="{EFBEDB5A-BB57-4C5B-B4E2-44FB05312521}" srcOrd="1" destOrd="0" presId="urn:microsoft.com/office/officeart/2005/8/layout/hierarchy6"/>
    <dgm:cxn modelId="{AC74FE90-314A-4723-B372-59515B2013C7}" type="presParOf" srcId="{BF39FECF-6DC3-4262-AD71-33AAABB7B132}" destId="{D4027477-BDFA-4FB0-8CDD-272B6F2C61B6}" srcOrd="2" destOrd="0" presId="urn:microsoft.com/office/officeart/2005/8/layout/hierarchy6"/>
    <dgm:cxn modelId="{0C9FA18D-CDE6-4734-9469-0377917AE4C9}" type="presParOf" srcId="{BF39FECF-6DC3-4262-AD71-33AAABB7B132}" destId="{9CE98277-B225-4183-9AAD-762FDF1B3302}" srcOrd="3" destOrd="0" presId="urn:microsoft.com/office/officeart/2005/8/layout/hierarchy6"/>
    <dgm:cxn modelId="{A12CED6A-6789-4E06-AB51-6961723C5FEE}" type="presParOf" srcId="{9CE98277-B225-4183-9AAD-762FDF1B3302}" destId="{9DB7F8FD-8E38-4B9A-B9B3-DD1CF9F3F80B}" srcOrd="0" destOrd="0" presId="urn:microsoft.com/office/officeart/2005/8/layout/hierarchy6"/>
    <dgm:cxn modelId="{A2E0602A-4D2A-4775-9FF9-8B6C8FF132CA}" type="presParOf" srcId="{9CE98277-B225-4183-9AAD-762FDF1B3302}" destId="{32582B06-E94F-4DB5-A72A-DEF5480654B4}" srcOrd="1" destOrd="0" presId="urn:microsoft.com/office/officeart/2005/8/layout/hierarchy6"/>
    <dgm:cxn modelId="{1A703321-FA3C-4930-ADAD-7C3622B78693}" type="presParOf" srcId="{32582B06-E94F-4DB5-A72A-DEF5480654B4}" destId="{F68616A2-BC7B-4B5D-9610-AAE828B751CB}" srcOrd="0" destOrd="0" presId="urn:microsoft.com/office/officeart/2005/8/layout/hierarchy6"/>
    <dgm:cxn modelId="{89D46746-25C5-4D0F-9BFA-41C9A7BD7F24}" type="presParOf" srcId="{32582B06-E94F-4DB5-A72A-DEF5480654B4}" destId="{9DC1C93F-197C-4183-877C-1AD83C74419C}" srcOrd="1" destOrd="0" presId="urn:microsoft.com/office/officeart/2005/8/layout/hierarchy6"/>
    <dgm:cxn modelId="{B5A01701-7740-4CE5-A76E-4E65B2047558}" type="presParOf" srcId="{9DC1C93F-197C-4183-877C-1AD83C74419C}" destId="{CE062DB5-6094-4107-AB93-06600392C291}" srcOrd="0" destOrd="0" presId="urn:microsoft.com/office/officeart/2005/8/layout/hierarchy6"/>
    <dgm:cxn modelId="{9EAB23BE-E8BF-4FC7-AC9E-B196630616FA}" type="presParOf" srcId="{9DC1C93F-197C-4183-877C-1AD83C74419C}" destId="{0CA3F85B-B810-4CF7-B78D-208C7EBD66F7}" srcOrd="1" destOrd="0" presId="urn:microsoft.com/office/officeart/2005/8/layout/hierarchy6"/>
    <dgm:cxn modelId="{DA126110-EFEF-4FC6-9ED2-DC96AA0C254E}" type="presParOf" srcId="{0CA3F85B-B810-4CF7-B78D-208C7EBD66F7}" destId="{EEFD05FB-D713-461B-BB76-D95FF97D142F}" srcOrd="0" destOrd="0" presId="urn:microsoft.com/office/officeart/2005/8/layout/hierarchy6"/>
    <dgm:cxn modelId="{4EC4C62F-EB42-4343-B9EA-8F683C63CDF5}" type="presParOf" srcId="{0CA3F85B-B810-4CF7-B78D-208C7EBD66F7}" destId="{D3DC8201-C2F2-4468-8D1B-77C4A3EC78F7}" srcOrd="1" destOrd="0" presId="urn:microsoft.com/office/officeart/2005/8/layout/hierarchy6"/>
    <dgm:cxn modelId="{6A59EB1E-0B08-4713-B06C-41560A173469}" type="presParOf" srcId="{D3DC8201-C2F2-4468-8D1B-77C4A3EC78F7}" destId="{2CAD653D-D6EF-4B30-8EA4-2ADCA9C37120}" srcOrd="0" destOrd="0" presId="urn:microsoft.com/office/officeart/2005/8/layout/hierarchy6"/>
    <dgm:cxn modelId="{0A222BD0-801B-42D6-95A6-BA225B874F17}" type="presParOf" srcId="{D3DC8201-C2F2-4468-8D1B-77C4A3EC78F7}" destId="{45811452-672F-49A4-9D1A-1163889067B4}" srcOrd="1" destOrd="0" presId="urn:microsoft.com/office/officeart/2005/8/layout/hierarchy6"/>
    <dgm:cxn modelId="{8881C827-424D-4252-B0C4-535EEE544855}" type="presParOf" srcId="{0CA3F85B-B810-4CF7-B78D-208C7EBD66F7}" destId="{CDB54B49-3F57-4BF2-9970-E9916BBD24F2}" srcOrd="2" destOrd="0" presId="urn:microsoft.com/office/officeart/2005/8/layout/hierarchy6"/>
    <dgm:cxn modelId="{4B4ABE4B-EFB8-4E86-A1DC-4D358E618163}" type="presParOf" srcId="{0CA3F85B-B810-4CF7-B78D-208C7EBD66F7}" destId="{1F5E2D24-17C8-4CDE-BA1F-DB16207005B6}" srcOrd="3" destOrd="0" presId="urn:microsoft.com/office/officeart/2005/8/layout/hierarchy6"/>
    <dgm:cxn modelId="{62798FE6-CC30-439A-B4CF-8E324D184D4B}" type="presParOf" srcId="{1F5E2D24-17C8-4CDE-BA1F-DB16207005B6}" destId="{DDC3AB91-DDC2-4100-AFFB-FB1F46AADF9E}" srcOrd="0" destOrd="0" presId="urn:microsoft.com/office/officeart/2005/8/layout/hierarchy6"/>
    <dgm:cxn modelId="{F0755756-50F5-4AAF-A25B-FAF1FA7CEF16}" type="presParOf" srcId="{1F5E2D24-17C8-4CDE-BA1F-DB16207005B6}" destId="{DAE283B6-23A3-4966-B274-222A2C92C931}" srcOrd="1" destOrd="0" presId="urn:microsoft.com/office/officeart/2005/8/layout/hierarchy6"/>
    <dgm:cxn modelId="{87F13B70-F226-4727-8B22-52AF0689583A}" type="presParOf" srcId="{32582B06-E94F-4DB5-A72A-DEF5480654B4}" destId="{95F5A04F-A9B7-49FF-8047-C4AC36D221D1}" srcOrd="2" destOrd="0" presId="urn:microsoft.com/office/officeart/2005/8/layout/hierarchy6"/>
    <dgm:cxn modelId="{5B6A2A36-7A4A-4633-9DEC-B2D1378F61D2}" type="presParOf" srcId="{32582B06-E94F-4DB5-A72A-DEF5480654B4}" destId="{2B19084D-443A-4ED4-98BB-A7884AFC66DC}" srcOrd="3" destOrd="0" presId="urn:microsoft.com/office/officeart/2005/8/layout/hierarchy6"/>
    <dgm:cxn modelId="{D3D45EC2-E728-4F84-A6D6-04084FF49BA5}" type="presParOf" srcId="{2B19084D-443A-4ED4-98BB-A7884AFC66DC}" destId="{F192542D-D385-4556-B5E5-18C99BB91056}" srcOrd="0" destOrd="0" presId="urn:microsoft.com/office/officeart/2005/8/layout/hierarchy6"/>
    <dgm:cxn modelId="{00DB7AA6-FB0F-4814-B664-116F38AB15DC}" type="presParOf" srcId="{2B19084D-443A-4ED4-98BB-A7884AFC66DC}" destId="{F3A310A1-EDC2-4681-91CA-894F8E5B975F}" srcOrd="1" destOrd="0" presId="urn:microsoft.com/office/officeart/2005/8/layout/hierarchy6"/>
    <dgm:cxn modelId="{450826B0-DB90-4FBE-AB3D-D9618618E1FE}" type="presParOf" srcId="{F3A310A1-EDC2-4681-91CA-894F8E5B975F}" destId="{E74F6905-6D91-4139-A49A-7DFDFA9728C6}" srcOrd="0" destOrd="0" presId="urn:microsoft.com/office/officeart/2005/8/layout/hierarchy6"/>
    <dgm:cxn modelId="{790AD47B-2E90-4546-B097-7CE6490A626B}" type="presParOf" srcId="{F3A310A1-EDC2-4681-91CA-894F8E5B975F}" destId="{1856086D-D1A6-45E1-B61C-201E579666DB}" srcOrd="1" destOrd="0" presId="urn:microsoft.com/office/officeart/2005/8/layout/hierarchy6"/>
    <dgm:cxn modelId="{56F09DA8-1B61-4D2E-B32A-05D6DE5C7E0B}" type="presParOf" srcId="{1856086D-D1A6-45E1-B61C-201E579666DB}" destId="{716A94E7-8864-4ED9-975F-3915C7CF699C}" srcOrd="0" destOrd="0" presId="urn:microsoft.com/office/officeart/2005/8/layout/hierarchy6"/>
    <dgm:cxn modelId="{6331666D-842A-4401-81DE-15135C7F3926}" type="presParOf" srcId="{1856086D-D1A6-45E1-B61C-201E579666DB}" destId="{623D4D4F-5BCD-4979-8C02-6FEED3CB02C7}" srcOrd="1" destOrd="0" presId="urn:microsoft.com/office/officeart/2005/8/layout/hierarchy6"/>
    <dgm:cxn modelId="{332D7ADD-F040-4B5D-92C0-5472C0330DDC}" type="presParOf" srcId="{F3A310A1-EDC2-4681-91CA-894F8E5B975F}" destId="{3A5FC4FE-8AB1-4D84-81D6-6E63E2FCD9A4}" srcOrd="2" destOrd="0" presId="urn:microsoft.com/office/officeart/2005/8/layout/hierarchy6"/>
    <dgm:cxn modelId="{E83E762C-1CB4-4A12-B4A9-ADF463A06066}" type="presParOf" srcId="{F3A310A1-EDC2-4681-91CA-894F8E5B975F}" destId="{8192DC04-7321-40CE-9A6D-7FCC91839D10}" srcOrd="3" destOrd="0" presId="urn:microsoft.com/office/officeart/2005/8/layout/hierarchy6"/>
    <dgm:cxn modelId="{835185ED-2571-4131-BC89-4224ACA76EC4}" type="presParOf" srcId="{8192DC04-7321-40CE-9A6D-7FCC91839D10}" destId="{11012E27-AC83-4AE8-83F5-1333F1E6D9B5}" srcOrd="0" destOrd="0" presId="urn:microsoft.com/office/officeart/2005/8/layout/hierarchy6"/>
    <dgm:cxn modelId="{5E0E849C-2A23-43A7-8CB9-0E7A43EE45B7}" type="presParOf" srcId="{8192DC04-7321-40CE-9A6D-7FCC91839D10}" destId="{AF5F1179-33FA-40B2-9C5C-1641AA602550}" srcOrd="1" destOrd="0" presId="urn:microsoft.com/office/officeart/2005/8/layout/hierarchy6"/>
    <dgm:cxn modelId="{B96E8DEF-5985-4778-91CD-26AD1CAAA29D}" type="presParOf" srcId="{D33AC0F2-B2EC-43F5-8CD1-9286F11DA2CE}" destId="{C58D50AB-3696-49C1-9DD3-E19F4A0D67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8A49120-4C55-41E8-845D-0DA2D6B3F8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1D13DFF-C186-4F3D-92C3-37EC5A2BB2B8}">
      <dgm:prSet phldrT="[テキスト]" custT="1"/>
      <dgm:spPr>
        <a:blipFill>
          <a:blip xmlns:r="http://schemas.openxmlformats.org/officeDocument/2006/relationships" r:embed="rId1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E74DCD51-761F-457A-8793-7A1D5DFF6094}" type="par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078108B-F9AA-411D-AB98-8021DF8FE611}" type="sib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C16DBE7-EE6A-48EC-94D5-C079ADB96D6D}">
      <dgm:prSet phldrT="[テキスト]" custT="1"/>
      <dgm:spPr>
        <a:blipFill>
          <a:blip xmlns:r="http://schemas.openxmlformats.org/officeDocument/2006/relationships" r:embed="rId2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4A4B4E9-85D7-476B-AFD9-009B26186795}" type="parTrans" cxnId="{C527F1B3-7349-48B2-9795-BF74DC475A52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1B76E959-FDE7-4F8C-9D0C-3BE4F9307131}" type="sibTrans" cxnId="{C527F1B3-7349-48B2-9795-BF74DC475A52}">
      <dgm:prSet/>
      <dgm:spPr/>
      <dgm:t>
        <a:bodyPr/>
        <a:lstStyle/>
        <a:p>
          <a:endParaRPr kumimoji="1" lang="ja-JP" altLang="en-US"/>
        </a:p>
      </dgm:t>
    </dgm:pt>
    <dgm:pt modelId="{882145B4-F556-4428-9345-0456F7B301C7}">
      <dgm:prSet phldrT="[テキスト]" custT="1"/>
      <dgm:spPr>
        <a:blipFill>
          <a:blip xmlns:r="http://schemas.openxmlformats.org/officeDocument/2006/relationships" r:embed="rId3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E6A1FDE4-D4A0-45B0-89B6-B341ADC2F3B2}" type="parTrans" cxnId="{2B8BB516-39FC-4C1F-8A0D-415240FC0C2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9999F9DD-0F35-4B48-B686-E2F7F8B1C9FF}" type="sibTrans" cxnId="{2B8BB516-39FC-4C1F-8A0D-415240FC0C2D}">
      <dgm:prSet/>
      <dgm:spPr/>
      <dgm:t>
        <a:bodyPr/>
        <a:lstStyle/>
        <a:p>
          <a:endParaRPr kumimoji="1" lang="ja-JP" altLang="en-US"/>
        </a:p>
      </dgm:t>
    </dgm:pt>
    <dgm:pt modelId="{2CE34326-39C2-45A4-BCAF-6095DB06E999}">
      <dgm:prSet phldrT="[テキスト]" custT="1"/>
      <dgm:spPr>
        <a:blipFill>
          <a:blip xmlns:r="http://schemas.openxmlformats.org/officeDocument/2006/relationships" r:embed="rId4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3B9E542B-FD8C-4D11-9C04-E0671734248E}" type="parTrans" cxnId="{DE599F1F-3A50-4AA6-9405-9349A422585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E94A229-15B6-4A17-A29D-97033B1A2A28}" type="sibTrans" cxnId="{DE599F1F-3A50-4AA6-9405-9349A4225859}">
      <dgm:prSet/>
      <dgm:spPr/>
      <dgm:t>
        <a:bodyPr/>
        <a:lstStyle/>
        <a:p>
          <a:endParaRPr kumimoji="1" lang="ja-JP" altLang="en-US"/>
        </a:p>
      </dgm:t>
    </dgm:pt>
    <dgm:pt modelId="{7F610330-60DC-4003-B9F9-9E5DEBCFC5DD}">
      <dgm:prSet phldrT="[テキスト]" custT="1"/>
      <dgm:spPr>
        <a:blipFill>
          <a:blip xmlns:r="http://schemas.openxmlformats.org/officeDocument/2006/relationships" r:embed="rId5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05B61EBF-7BE5-4FC5-8531-97345214519B}" type="parTrans" cxnId="{29789779-615E-4B82-9F7B-206788EAA2B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FD586A75-8C9C-4DC3-B0FC-376F9660A244}" type="sibTrans" cxnId="{29789779-615E-4B82-9F7B-206788EAA2B7}">
      <dgm:prSet/>
      <dgm:spPr/>
      <dgm:t>
        <a:bodyPr/>
        <a:lstStyle/>
        <a:p>
          <a:endParaRPr kumimoji="1" lang="ja-JP" altLang="en-US"/>
        </a:p>
      </dgm:t>
    </dgm:pt>
    <dgm:pt modelId="{7A370318-25CB-4EBF-8653-3B0937F1ED67}">
      <dgm:prSet phldrT="[テキスト]" custT="1"/>
      <dgm:spPr>
        <a:blipFill>
          <a:blip xmlns:r="http://schemas.openxmlformats.org/officeDocument/2006/relationships" r:embed="rId6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A0032FA-4B47-45A1-A7E3-635959F5F63A}" type="parTrans" cxnId="{84DA86D5-0870-4AA0-8745-B81A3F7F32AF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20A3EFB0-7A61-4966-9E15-C15301902664}" type="sibTrans" cxnId="{84DA86D5-0870-4AA0-8745-B81A3F7F32AF}">
      <dgm:prSet/>
      <dgm:spPr/>
      <dgm:t>
        <a:bodyPr/>
        <a:lstStyle/>
        <a:p>
          <a:endParaRPr kumimoji="1" lang="ja-JP" altLang="en-US"/>
        </a:p>
      </dgm:t>
    </dgm:pt>
    <dgm:pt modelId="{7E49A8CC-B3E6-45D7-8760-43BB4F11EB41}">
      <dgm:prSet phldrT="[テキスト]" custT="1"/>
      <dgm:spPr>
        <a:blipFill>
          <a:blip xmlns:r="http://schemas.openxmlformats.org/officeDocument/2006/relationships" r:embed="rId7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D956B91E-017A-4842-A223-37FEED2C1605}" type="parTrans" cxnId="{BA8F379B-8A89-49B5-BF1D-B7A428F9C1D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CA381E5-D76A-44B9-B900-0C6ECA3C1119}" type="sibTrans" cxnId="{BA8F379B-8A89-49B5-BF1D-B7A428F9C1D9}">
      <dgm:prSet/>
      <dgm:spPr/>
      <dgm:t>
        <a:bodyPr/>
        <a:lstStyle/>
        <a:p>
          <a:endParaRPr kumimoji="1" lang="ja-JP" altLang="en-US"/>
        </a:p>
      </dgm:t>
    </dgm:pt>
    <dgm:pt modelId="{2CA8B68B-D05B-49CC-818E-2E2682EFA08F}">
      <dgm:prSet phldrT="[テキスト]" custT="1"/>
      <dgm:spPr>
        <a:blipFill>
          <a:blip xmlns:r="http://schemas.openxmlformats.org/officeDocument/2006/relationships" r:embed="rId8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132F5FD1-C1FA-43DB-8531-39E07728F76B}" type="parTrans" cxnId="{2E89A60B-EF28-4F1B-B6EC-5E2B46FF6D08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69C9450-6C83-47C1-A0CD-A10F55BCB274}" type="sibTrans" cxnId="{2E89A60B-EF28-4F1B-B6EC-5E2B46FF6D08}">
      <dgm:prSet/>
      <dgm:spPr/>
      <dgm:t>
        <a:bodyPr/>
        <a:lstStyle/>
        <a:p>
          <a:endParaRPr kumimoji="1" lang="ja-JP" altLang="en-US"/>
        </a:p>
      </dgm:t>
    </dgm:pt>
    <dgm:pt modelId="{AE678C2B-2F3C-4A88-8305-1ECE37928DAC}">
      <dgm:prSet phldrT="[テキスト]" custT="1"/>
      <dgm:spPr>
        <a:blipFill>
          <a:blip xmlns:r="http://schemas.openxmlformats.org/officeDocument/2006/relationships" r:embed="rId9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2BACBA1-5CC0-4D9C-912E-5D83471CCE3A}" type="parTrans" cxnId="{F8410368-8F8F-44B6-90CF-CB1826852844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4027F0D-2B49-4FA7-8C9F-0DB6557A1431}" type="sibTrans" cxnId="{F8410368-8F8F-44B6-90CF-CB1826852844}">
      <dgm:prSet/>
      <dgm:spPr/>
      <dgm:t>
        <a:bodyPr/>
        <a:lstStyle/>
        <a:p>
          <a:endParaRPr kumimoji="1" lang="ja-JP" altLang="en-US"/>
        </a:p>
      </dgm:t>
    </dgm:pt>
    <dgm:pt modelId="{E9805A37-2F2B-4711-BFBF-7285589B4818}">
      <dgm:prSet phldrT="[テキスト]" custT="1"/>
      <dgm:spPr>
        <a:blipFill>
          <a:blip xmlns:r="http://schemas.openxmlformats.org/officeDocument/2006/relationships" r:embed="rId10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389DD574-C9A5-4290-AC58-E6CB215BF402}" type="parTrans" cxnId="{CFE3B25B-430C-4988-BC34-E993DF2A3BA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2019170-26EC-4F98-B0D7-AB4695D438E1}" type="sibTrans" cxnId="{CFE3B25B-430C-4988-BC34-E993DF2A3BA6}">
      <dgm:prSet/>
      <dgm:spPr/>
      <dgm:t>
        <a:bodyPr/>
        <a:lstStyle/>
        <a:p>
          <a:endParaRPr kumimoji="1" lang="ja-JP" altLang="en-US"/>
        </a:p>
      </dgm:t>
    </dgm:pt>
    <dgm:pt modelId="{20475D13-5441-44E3-9504-D0E869C9E285}">
      <dgm:prSet phldrT="[テキスト]" custT="1"/>
      <dgm:spPr>
        <a:blipFill>
          <a:blip xmlns:r="http://schemas.openxmlformats.org/officeDocument/2006/relationships" r:embed="rId11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24FDF6E5-91A1-4944-AD31-36D5120E14A3}" type="parTrans" cxnId="{AD571111-3FBE-425C-9A78-C77D2DBE84EE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3D25F7C-DC7E-4B88-ACB0-34C7709B2DCD}" type="sibTrans" cxnId="{AD571111-3FBE-425C-9A78-C77D2DBE84EE}">
      <dgm:prSet/>
      <dgm:spPr/>
      <dgm:t>
        <a:bodyPr/>
        <a:lstStyle/>
        <a:p>
          <a:endParaRPr kumimoji="1" lang="ja-JP" altLang="en-US"/>
        </a:p>
      </dgm:t>
    </dgm:pt>
    <dgm:pt modelId="{5D69BBD8-2562-4A91-9DF5-7AF89C3B8373}">
      <dgm:prSet phldrT="[テキスト]" custT="1"/>
      <dgm:spPr>
        <a:blipFill>
          <a:blip xmlns:r="http://schemas.openxmlformats.org/officeDocument/2006/relationships" r:embed="rId12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1ECFA69-057A-4453-85DC-2A4FD8631100}" type="parTrans" cxnId="{79C5001E-63A4-409D-BC5F-A426A3B9DF7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BB8857B5-CE5F-41AD-9F53-E5B1A6CFB3F6}" type="sibTrans" cxnId="{79C5001E-63A4-409D-BC5F-A426A3B9DF7D}">
      <dgm:prSet/>
      <dgm:spPr/>
      <dgm:t>
        <a:bodyPr/>
        <a:lstStyle/>
        <a:p>
          <a:endParaRPr kumimoji="1" lang="ja-JP" altLang="en-US"/>
        </a:p>
      </dgm:t>
    </dgm:pt>
    <dgm:pt modelId="{77F7768C-1FA9-4195-B5B2-C3791D94BB6F}">
      <dgm:prSet phldrT="[テキスト]" custT="1"/>
      <dgm:spPr>
        <a:blipFill>
          <a:blip xmlns:r="http://schemas.openxmlformats.org/officeDocument/2006/relationships" r:embed="rId13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045B1DA1-E946-4F67-82A5-B82416998B48}" type="parTrans" cxnId="{07E24B97-EC20-49EE-BC3F-494A18526C1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CB28DA76-41D9-4CEA-A162-E70CC42721D1}" type="sibTrans" cxnId="{07E24B97-EC20-49EE-BC3F-494A18526C16}">
      <dgm:prSet/>
      <dgm:spPr/>
      <dgm:t>
        <a:bodyPr/>
        <a:lstStyle/>
        <a:p>
          <a:endParaRPr kumimoji="1" lang="ja-JP" altLang="en-US"/>
        </a:p>
      </dgm:t>
    </dgm:pt>
    <dgm:pt modelId="{0A4B24BF-510E-4777-A56D-21CE706AB295}">
      <dgm:prSet phldrT="[テキスト]" custT="1"/>
      <dgm:spPr>
        <a:blipFill>
          <a:blip xmlns:r="http://schemas.openxmlformats.org/officeDocument/2006/relationships" r:embed="rId14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187214B-9C69-4FC6-840C-967C380628AC}" type="parTrans" cxnId="{AA4683E0-EB72-4415-8DA3-6004ADF0EB81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4B4E7B95-3064-4E0D-9420-2BEC42D4C532}" type="sibTrans" cxnId="{AA4683E0-EB72-4415-8DA3-6004ADF0EB81}">
      <dgm:prSet/>
      <dgm:spPr/>
      <dgm:t>
        <a:bodyPr/>
        <a:lstStyle/>
        <a:p>
          <a:endParaRPr kumimoji="1" lang="ja-JP" altLang="en-US"/>
        </a:p>
      </dgm:t>
    </dgm:pt>
    <dgm:pt modelId="{8858AA79-C7A3-4CCF-89D2-8348A357E05A}">
      <dgm:prSet phldrT="[テキスト]" custT="1"/>
      <dgm:spPr>
        <a:blipFill>
          <a:blip xmlns:r="http://schemas.openxmlformats.org/officeDocument/2006/relationships" r:embed="rId15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21BD54F4-A174-45AA-811D-EA5A014388C6}" type="parTrans" cxnId="{B95DE505-C09E-4E33-9A3C-AEA525CBCFC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332A1BF4-26AC-4D4F-863A-C8136AFB0E68}" type="sibTrans" cxnId="{B95DE505-C09E-4E33-9A3C-AEA525CBCFC7}">
      <dgm:prSet/>
      <dgm:spPr/>
      <dgm:t>
        <a:bodyPr/>
        <a:lstStyle/>
        <a:p>
          <a:endParaRPr kumimoji="1" lang="ja-JP" altLang="en-US"/>
        </a:p>
      </dgm:t>
    </dgm:pt>
    <dgm:pt modelId="{D33AC0F2-B2EC-43F5-8CD1-9286F11DA2CE}" type="pres">
      <dgm:prSet presAssocID="{68A49120-4C55-41E8-845D-0DA2D6B3F8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7ECEB8-EF25-4C03-B2AF-3A608000B605}" type="pres">
      <dgm:prSet presAssocID="{68A49120-4C55-41E8-845D-0DA2D6B3F80E}" presName="hierFlow" presStyleCnt="0"/>
      <dgm:spPr/>
    </dgm:pt>
    <dgm:pt modelId="{49383F91-337E-4308-8E00-29CC881C91C2}" type="pres">
      <dgm:prSet presAssocID="{68A49120-4C55-41E8-845D-0DA2D6B3F8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E88F5C5-789D-48F1-9657-2A339C44F1E2}" type="pres">
      <dgm:prSet presAssocID="{F1D13DFF-C186-4F3D-92C3-37EC5A2BB2B8}" presName="Name14" presStyleCnt="0"/>
      <dgm:spPr/>
    </dgm:pt>
    <dgm:pt modelId="{7A48D693-9023-4483-8F02-EB384B9DB57E}" type="pres">
      <dgm:prSet presAssocID="{F1D13DFF-C186-4F3D-92C3-37EC5A2BB2B8}" presName="level1Shape" presStyleLbl="node0" presStyleIdx="0" presStyleCnt="1" custScaleX="175229" custScaleY="70092" custLinFactNeighborX="-55">
        <dgm:presLayoutVars>
          <dgm:chPref val="3"/>
        </dgm:presLayoutVars>
      </dgm:prSet>
      <dgm:spPr/>
    </dgm:pt>
    <dgm:pt modelId="{BF39FECF-6DC3-4262-AD71-33AAABB7B132}" type="pres">
      <dgm:prSet presAssocID="{F1D13DFF-C186-4F3D-92C3-37EC5A2BB2B8}" presName="hierChild2" presStyleCnt="0"/>
      <dgm:spPr/>
    </dgm:pt>
    <dgm:pt modelId="{A52D6364-C1E9-486E-8234-814B9168A8D0}" type="pres">
      <dgm:prSet presAssocID="{74A4B4E9-85D7-476B-AFD9-009B26186795}" presName="Name19" presStyleLbl="parChTrans1D2" presStyleIdx="0" presStyleCnt="2"/>
      <dgm:spPr/>
    </dgm:pt>
    <dgm:pt modelId="{18080840-12EF-4157-B938-65EC088F6900}" type="pres">
      <dgm:prSet presAssocID="{3C16DBE7-EE6A-48EC-94D5-C079ADB96D6D}" presName="Name21" presStyleCnt="0"/>
      <dgm:spPr/>
    </dgm:pt>
    <dgm:pt modelId="{81151825-45BF-4F32-8251-23FAE0202256}" type="pres">
      <dgm:prSet presAssocID="{3C16DBE7-EE6A-48EC-94D5-C079ADB96D6D}" presName="level2Shape" presStyleLbl="node2" presStyleIdx="0" presStyleCnt="2" custScaleX="175229" custScaleY="70092"/>
      <dgm:spPr/>
    </dgm:pt>
    <dgm:pt modelId="{86C8595B-3267-43E5-85DF-CC25D858E263}" type="pres">
      <dgm:prSet presAssocID="{3C16DBE7-EE6A-48EC-94D5-C079ADB96D6D}" presName="hierChild3" presStyleCnt="0"/>
      <dgm:spPr/>
    </dgm:pt>
    <dgm:pt modelId="{81163AF0-61B0-4E2F-A22C-BBB33B748C27}" type="pres">
      <dgm:prSet presAssocID="{E6A1FDE4-D4A0-45B0-89B6-B341ADC2F3B2}" presName="Name19" presStyleLbl="parChTrans1D3" presStyleIdx="0" presStyleCnt="4"/>
      <dgm:spPr/>
    </dgm:pt>
    <dgm:pt modelId="{D513724E-8AEC-4C49-BF6B-C7F0EC64F238}" type="pres">
      <dgm:prSet presAssocID="{882145B4-F556-4428-9345-0456F7B301C7}" presName="Name21" presStyleCnt="0"/>
      <dgm:spPr/>
    </dgm:pt>
    <dgm:pt modelId="{568F3FD2-A141-4DC6-9784-C32C0556EDB8}" type="pres">
      <dgm:prSet presAssocID="{882145B4-F556-4428-9345-0456F7B301C7}" presName="level2Shape" presStyleLbl="node3" presStyleIdx="0" presStyleCnt="4" custScaleX="175229" custScaleY="70092"/>
      <dgm:spPr/>
    </dgm:pt>
    <dgm:pt modelId="{1F9D7CE2-8D45-424B-99D3-3C94FF6B7B02}" type="pres">
      <dgm:prSet presAssocID="{882145B4-F556-4428-9345-0456F7B301C7}" presName="hierChild3" presStyleCnt="0"/>
      <dgm:spPr/>
    </dgm:pt>
    <dgm:pt modelId="{AA40BEA3-1A03-4B59-B719-8B3E2BFD46BA}" type="pres">
      <dgm:prSet presAssocID="{42BACBA1-5CC0-4D9C-912E-5D83471CCE3A}" presName="Name19" presStyleLbl="parChTrans1D4" presStyleIdx="0" presStyleCnt="8"/>
      <dgm:spPr/>
    </dgm:pt>
    <dgm:pt modelId="{497D3FC1-4D5F-4FED-BDBC-51DEA82E0CC7}" type="pres">
      <dgm:prSet presAssocID="{AE678C2B-2F3C-4A88-8305-1ECE37928DAC}" presName="Name21" presStyleCnt="0"/>
      <dgm:spPr/>
    </dgm:pt>
    <dgm:pt modelId="{ACEBE558-DEFB-4B4F-8715-29E69508DE89}" type="pres">
      <dgm:prSet presAssocID="{AE678C2B-2F3C-4A88-8305-1ECE37928DAC}" presName="level2Shape" presStyleLbl="node4" presStyleIdx="0" presStyleCnt="8" custScaleX="82574" custScaleY="87614" custLinFactNeighborX="-55"/>
      <dgm:spPr/>
    </dgm:pt>
    <dgm:pt modelId="{D7E17F97-039A-4B77-950D-DFDAC6E7EAA1}" type="pres">
      <dgm:prSet presAssocID="{AE678C2B-2F3C-4A88-8305-1ECE37928DAC}" presName="hierChild3" presStyleCnt="0"/>
      <dgm:spPr/>
    </dgm:pt>
    <dgm:pt modelId="{55C8383D-BD19-4AE1-9020-6C65F649D2DE}" type="pres">
      <dgm:prSet presAssocID="{132F5FD1-C1FA-43DB-8531-39E07728F76B}" presName="Name19" presStyleLbl="parChTrans1D4" presStyleIdx="1" presStyleCnt="8"/>
      <dgm:spPr/>
    </dgm:pt>
    <dgm:pt modelId="{28CA2112-B142-4AD7-812C-091B26746757}" type="pres">
      <dgm:prSet presAssocID="{2CA8B68B-D05B-49CC-818E-2E2682EFA08F}" presName="Name21" presStyleCnt="0"/>
      <dgm:spPr/>
    </dgm:pt>
    <dgm:pt modelId="{2CE636F6-BBB7-4412-ADFF-88E96E678E7D}" type="pres">
      <dgm:prSet presAssocID="{2CA8B68B-D05B-49CC-818E-2E2682EFA08F}" presName="level2Shape" presStyleLbl="node4" presStyleIdx="1" presStyleCnt="8" custScaleX="82574" custScaleY="87614" custLinFactNeighborX="-55"/>
      <dgm:spPr/>
    </dgm:pt>
    <dgm:pt modelId="{902F9F8C-F2A4-4588-B894-C082E812F889}" type="pres">
      <dgm:prSet presAssocID="{2CA8B68B-D05B-49CC-818E-2E2682EFA08F}" presName="hierChild3" presStyleCnt="0"/>
      <dgm:spPr/>
    </dgm:pt>
    <dgm:pt modelId="{5569E3EF-18CE-4AE0-B12F-B1548B41310F}" type="pres">
      <dgm:prSet presAssocID="{3B9E542B-FD8C-4D11-9C04-E0671734248E}" presName="Name19" presStyleLbl="parChTrans1D3" presStyleIdx="1" presStyleCnt="4"/>
      <dgm:spPr/>
    </dgm:pt>
    <dgm:pt modelId="{707DC168-0B80-4F07-9715-477BB1C016FC}" type="pres">
      <dgm:prSet presAssocID="{2CE34326-39C2-45A4-BCAF-6095DB06E999}" presName="Name21" presStyleCnt="0"/>
      <dgm:spPr/>
    </dgm:pt>
    <dgm:pt modelId="{10E1DE3F-68F8-4904-93A7-6BB585F32211}" type="pres">
      <dgm:prSet presAssocID="{2CE34326-39C2-45A4-BCAF-6095DB06E999}" presName="level2Shape" presStyleLbl="node3" presStyleIdx="1" presStyleCnt="4" custScaleX="175229" custScaleY="70092"/>
      <dgm:spPr/>
    </dgm:pt>
    <dgm:pt modelId="{D11C4F23-28F1-4D92-80A9-32B7080D3FEA}" type="pres">
      <dgm:prSet presAssocID="{2CE34326-39C2-45A4-BCAF-6095DB06E999}" presName="hierChild3" presStyleCnt="0"/>
      <dgm:spPr/>
    </dgm:pt>
    <dgm:pt modelId="{F8178D76-B2E9-4DE4-BE95-1075B5011F62}" type="pres">
      <dgm:prSet presAssocID="{24FDF6E5-91A1-4944-AD31-36D5120E14A3}" presName="Name19" presStyleLbl="parChTrans1D4" presStyleIdx="2" presStyleCnt="8"/>
      <dgm:spPr/>
    </dgm:pt>
    <dgm:pt modelId="{648A77C2-1506-4F31-AD6B-EE2504956720}" type="pres">
      <dgm:prSet presAssocID="{20475D13-5441-44E3-9504-D0E869C9E285}" presName="Name21" presStyleCnt="0"/>
      <dgm:spPr/>
    </dgm:pt>
    <dgm:pt modelId="{426FE183-7923-48F0-AEE0-FAD1014FE175}" type="pres">
      <dgm:prSet presAssocID="{20475D13-5441-44E3-9504-D0E869C9E285}" presName="level2Shape" presStyleLbl="node4" presStyleIdx="2" presStyleCnt="8" custScaleX="82574" custScaleY="87614" custLinFactNeighborX="-55"/>
      <dgm:spPr/>
    </dgm:pt>
    <dgm:pt modelId="{EAE00C16-124D-4E1E-A72B-2B11F8FCFAC4}" type="pres">
      <dgm:prSet presAssocID="{20475D13-5441-44E3-9504-D0E869C9E285}" presName="hierChild3" presStyleCnt="0"/>
      <dgm:spPr/>
    </dgm:pt>
    <dgm:pt modelId="{7EFF77C0-10E5-4A90-9D4C-AB4BABA4EDBC}" type="pres">
      <dgm:prSet presAssocID="{389DD574-C9A5-4290-AC58-E6CB215BF402}" presName="Name19" presStyleLbl="parChTrans1D4" presStyleIdx="3" presStyleCnt="8"/>
      <dgm:spPr/>
    </dgm:pt>
    <dgm:pt modelId="{4DE622F4-2AEF-4B2F-A649-FF5CAE10014B}" type="pres">
      <dgm:prSet presAssocID="{E9805A37-2F2B-4711-BFBF-7285589B4818}" presName="Name21" presStyleCnt="0"/>
      <dgm:spPr/>
    </dgm:pt>
    <dgm:pt modelId="{4789F71B-24C4-40D9-8630-AC832EC8FF22}" type="pres">
      <dgm:prSet presAssocID="{E9805A37-2F2B-4711-BFBF-7285589B4818}" presName="level2Shape" presStyleLbl="node4" presStyleIdx="3" presStyleCnt="8" custScaleX="82574" custScaleY="87614" custLinFactNeighborY="-1648"/>
      <dgm:spPr/>
    </dgm:pt>
    <dgm:pt modelId="{EFBEDB5A-BB57-4C5B-B4E2-44FB05312521}" type="pres">
      <dgm:prSet presAssocID="{E9805A37-2F2B-4711-BFBF-7285589B4818}" presName="hierChild3" presStyleCnt="0"/>
      <dgm:spPr/>
    </dgm:pt>
    <dgm:pt modelId="{D4027477-BDFA-4FB0-8CDD-272B6F2C61B6}" type="pres">
      <dgm:prSet presAssocID="{05B61EBF-7BE5-4FC5-8531-97345214519B}" presName="Name19" presStyleLbl="parChTrans1D2" presStyleIdx="1" presStyleCnt="2"/>
      <dgm:spPr/>
    </dgm:pt>
    <dgm:pt modelId="{9CE98277-B225-4183-9AAD-762FDF1B3302}" type="pres">
      <dgm:prSet presAssocID="{7F610330-60DC-4003-B9F9-9E5DEBCFC5DD}" presName="Name21" presStyleCnt="0"/>
      <dgm:spPr/>
    </dgm:pt>
    <dgm:pt modelId="{9DB7F8FD-8E38-4B9A-B9B3-DD1CF9F3F80B}" type="pres">
      <dgm:prSet presAssocID="{7F610330-60DC-4003-B9F9-9E5DEBCFC5DD}" presName="level2Shape" presStyleLbl="node2" presStyleIdx="1" presStyleCnt="2" custScaleX="175229" custScaleY="70092" custLinFactNeighborX="-828" custLinFactNeighborY="-1648"/>
      <dgm:spPr/>
    </dgm:pt>
    <dgm:pt modelId="{32582B06-E94F-4DB5-A72A-DEF5480654B4}" type="pres">
      <dgm:prSet presAssocID="{7F610330-60DC-4003-B9F9-9E5DEBCFC5DD}" presName="hierChild3" presStyleCnt="0"/>
      <dgm:spPr/>
    </dgm:pt>
    <dgm:pt modelId="{F68616A2-BC7B-4B5D-9610-AAE828B751CB}" type="pres">
      <dgm:prSet presAssocID="{41ECFA69-057A-4453-85DC-2A4FD8631100}" presName="Name19" presStyleLbl="parChTrans1D3" presStyleIdx="2" presStyleCnt="4"/>
      <dgm:spPr/>
    </dgm:pt>
    <dgm:pt modelId="{9DC1C93F-197C-4183-877C-1AD83C74419C}" type="pres">
      <dgm:prSet presAssocID="{5D69BBD8-2562-4A91-9DF5-7AF89C3B8373}" presName="Name21" presStyleCnt="0"/>
      <dgm:spPr/>
    </dgm:pt>
    <dgm:pt modelId="{CE062DB5-6094-4107-AB93-06600392C291}" type="pres">
      <dgm:prSet presAssocID="{5D69BBD8-2562-4A91-9DF5-7AF89C3B8373}" presName="level2Shape" presStyleLbl="node3" presStyleIdx="2" presStyleCnt="4" custScaleX="175229" custScaleY="70092" custLinFactNeighborX="171" custLinFactNeighborY="-1648"/>
      <dgm:spPr/>
    </dgm:pt>
    <dgm:pt modelId="{0CA3F85B-B810-4CF7-B78D-208C7EBD66F7}" type="pres">
      <dgm:prSet presAssocID="{5D69BBD8-2562-4A91-9DF5-7AF89C3B8373}" presName="hierChild3" presStyleCnt="0"/>
      <dgm:spPr/>
    </dgm:pt>
    <dgm:pt modelId="{EEFD05FB-D713-461B-BB76-D95FF97D142F}" type="pres">
      <dgm:prSet presAssocID="{045B1DA1-E946-4F67-82A5-B82416998B48}" presName="Name19" presStyleLbl="parChTrans1D4" presStyleIdx="4" presStyleCnt="8"/>
      <dgm:spPr/>
    </dgm:pt>
    <dgm:pt modelId="{D3DC8201-C2F2-4468-8D1B-77C4A3EC78F7}" type="pres">
      <dgm:prSet presAssocID="{77F7768C-1FA9-4195-B5B2-C3791D94BB6F}" presName="Name21" presStyleCnt="0"/>
      <dgm:spPr/>
    </dgm:pt>
    <dgm:pt modelId="{2CAD653D-D6EF-4B30-8EA4-2ADCA9C37120}" type="pres">
      <dgm:prSet presAssocID="{77F7768C-1FA9-4195-B5B2-C3791D94BB6F}" presName="level2Shape" presStyleLbl="node4" presStyleIdx="4" presStyleCnt="8" custScaleX="82574" custScaleY="87614" custLinFactNeighborX="2143" custLinFactNeighborY="-1648"/>
      <dgm:spPr/>
    </dgm:pt>
    <dgm:pt modelId="{45811452-672F-49A4-9D1A-1163889067B4}" type="pres">
      <dgm:prSet presAssocID="{77F7768C-1FA9-4195-B5B2-C3791D94BB6F}" presName="hierChild3" presStyleCnt="0"/>
      <dgm:spPr/>
    </dgm:pt>
    <dgm:pt modelId="{CDB54B49-3F57-4BF2-9970-E9916BBD24F2}" type="pres">
      <dgm:prSet presAssocID="{D956B91E-017A-4842-A223-37FEED2C1605}" presName="Name19" presStyleLbl="parChTrans1D4" presStyleIdx="5" presStyleCnt="8"/>
      <dgm:spPr/>
    </dgm:pt>
    <dgm:pt modelId="{1F5E2D24-17C8-4CDE-BA1F-DB16207005B6}" type="pres">
      <dgm:prSet presAssocID="{7E49A8CC-B3E6-45D7-8760-43BB4F11EB41}" presName="Name21" presStyleCnt="0"/>
      <dgm:spPr/>
    </dgm:pt>
    <dgm:pt modelId="{DDC3AB91-DDC2-4100-AFFB-FB1F46AADF9E}" type="pres">
      <dgm:prSet presAssocID="{7E49A8CC-B3E6-45D7-8760-43BB4F11EB41}" presName="level2Shape" presStyleLbl="node4" presStyleIdx="5" presStyleCnt="8" custScaleX="82574" custScaleY="87614" custLinFactNeighborX="2143" custLinFactNeighborY="-1648"/>
      <dgm:spPr/>
    </dgm:pt>
    <dgm:pt modelId="{DAE283B6-23A3-4966-B274-222A2C92C931}" type="pres">
      <dgm:prSet presAssocID="{7E49A8CC-B3E6-45D7-8760-43BB4F11EB41}" presName="hierChild3" presStyleCnt="0"/>
      <dgm:spPr/>
    </dgm:pt>
    <dgm:pt modelId="{95F5A04F-A9B7-49FF-8047-C4AC36D221D1}" type="pres">
      <dgm:prSet presAssocID="{7A0032FA-4B47-45A1-A7E3-635959F5F63A}" presName="Name19" presStyleLbl="parChTrans1D3" presStyleIdx="3" presStyleCnt="4"/>
      <dgm:spPr/>
    </dgm:pt>
    <dgm:pt modelId="{2B19084D-443A-4ED4-98BB-A7884AFC66DC}" type="pres">
      <dgm:prSet presAssocID="{7A370318-25CB-4EBF-8653-3B0937F1ED67}" presName="Name21" presStyleCnt="0"/>
      <dgm:spPr/>
    </dgm:pt>
    <dgm:pt modelId="{F192542D-D385-4556-B5E5-18C99BB91056}" type="pres">
      <dgm:prSet presAssocID="{7A370318-25CB-4EBF-8653-3B0937F1ED67}" presName="level2Shape" presStyleLbl="node3" presStyleIdx="3" presStyleCnt="4" custScaleX="175229" custScaleY="70092" custLinFactNeighborX="-828" custLinFactNeighborY="-1648"/>
      <dgm:spPr/>
    </dgm:pt>
    <dgm:pt modelId="{F3A310A1-EDC2-4681-91CA-894F8E5B975F}" type="pres">
      <dgm:prSet presAssocID="{7A370318-25CB-4EBF-8653-3B0937F1ED67}" presName="hierChild3" presStyleCnt="0"/>
      <dgm:spPr/>
    </dgm:pt>
    <dgm:pt modelId="{E74F6905-6D91-4139-A49A-7DFDFA9728C6}" type="pres">
      <dgm:prSet presAssocID="{21BD54F4-A174-45AA-811D-EA5A014388C6}" presName="Name19" presStyleLbl="parChTrans1D4" presStyleIdx="6" presStyleCnt="8"/>
      <dgm:spPr/>
    </dgm:pt>
    <dgm:pt modelId="{1856086D-D1A6-45E1-B61C-201E579666DB}" type="pres">
      <dgm:prSet presAssocID="{8858AA79-C7A3-4CCF-89D2-8348A357E05A}" presName="Name21" presStyleCnt="0"/>
      <dgm:spPr/>
    </dgm:pt>
    <dgm:pt modelId="{716A94E7-8864-4ED9-975F-3915C7CF699C}" type="pres">
      <dgm:prSet presAssocID="{8858AA79-C7A3-4CCF-89D2-8348A357E05A}" presName="level2Shape" presStyleLbl="node4" presStyleIdx="6" presStyleCnt="8" custScaleX="82574" custScaleY="87614" custLinFactNeighborX="2143" custLinFactNeighborY="-1648"/>
      <dgm:spPr/>
    </dgm:pt>
    <dgm:pt modelId="{623D4D4F-5BCD-4979-8C02-6FEED3CB02C7}" type="pres">
      <dgm:prSet presAssocID="{8858AA79-C7A3-4CCF-89D2-8348A357E05A}" presName="hierChild3" presStyleCnt="0"/>
      <dgm:spPr/>
    </dgm:pt>
    <dgm:pt modelId="{3A5FC4FE-8AB1-4D84-81D6-6E63E2FCD9A4}" type="pres">
      <dgm:prSet presAssocID="{7187214B-9C69-4FC6-840C-967C380628AC}" presName="Name19" presStyleLbl="parChTrans1D4" presStyleIdx="7" presStyleCnt="8"/>
      <dgm:spPr/>
    </dgm:pt>
    <dgm:pt modelId="{8192DC04-7321-40CE-9A6D-7FCC91839D10}" type="pres">
      <dgm:prSet presAssocID="{0A4B24BF-510E-4777-A56D-21CE706AB295}" presName="Name21" presStyleCnt="0"/>
      <dgm:spPr/>
    </dgm:pt>
    <dgm:pt modelId="{11012E27-AC83-4AE8-83F5-1333F1E6D9B5}" type="pres">
      <dgm:prSet presAssocID="{0A4B24BF-510E-4777-A56D-21CE706AB295}" presName="level2Shape" presStyleLbl="node4" presStyleIdx="7" presStyleCnt="8" custScaleX="82574" custScaleY="87614" custLinFactNeighborX="55" custLinFactNeighborY="-1648"/>
      <dgm:spPr/>
    </dgm:pt>
    <dgm:pt modelId="{AF5F1179-33FA-40B2-9C5C-1641AA602550}" type="pres">
      <dgm:prSet presAssocID="{0A4B24BF-510E-4777-A56D-21CE706AB295}" presName="hierChild3" presStyleCnt="0"/>
      <dgm:spPr/>
    </dgm:pt>
    <dgm:pt modelId="{C58D50AB-3696-49C1-9DD3-E19F4A0D6738}" type="pres">
      <dgm:prSet presAssocID="{68A49120-4C55-41E8-845D-0DA2D6B3F80E}" presName="bgShapesFlow" presStyleCnt="0"/>
      <dgm:spPr/>
    </dgm:pt>
  </dgm:ptLst>
  <dgm:cxnLst>
    <dgm:cxn modelId="{A8D36900-20C9-4A21-A6BF-6448DD65D888}" type="presOf" srcId="{E9805A37-2F2B-4711-BFBF-7285589B4818}" destId="{4789F71B-24C4-40D9-8630-AC832EC8FF22}" srcOrd="0" destOrd="0" presId="urn:microsoft.com/office/officeart/2005/8/layout/hierarchy6"/>
    <dgm:cxn modelId="{B8F7C403-C692-4B47-A448-942BB012C797}" type="presOf" srcId="{D956B91E-017A-4842-A223-37FEED2C1605}" destId="{CDB54B49-3F57-4BF2-9970-E9916BBD24F2}" srcOrd="0" destOrd="0" presId="urn:microsoft.com/office/officeart/2005/8/layout/hierarchy6"/>
    <dgm:cxn modelId="{B95DE505-C09E-4E33-9A3C-AEA525CBCFC7}" srcId="{7A370318-25CB-4EBF-8653-3B0937F1ED67}" destId="{8858AA79-C7A3-4CCF-89D2-8348A357E05A}" srcOrd="0" destOrd="0" parTransId="{21BD54F4-A174-45AA-811D-EA5A014388C6}" sibTransId="{332A1BF4-26AC-4D4F-863A-C8136AFB0E68}"/>
    <dgm:cxn modelId="{57E03007-EFC5-4A56-91A0-BE5A4B4945B2}" type="presOf" srcId="{8858AA79-C7A3-4CCF-89D2-8348A357E05A}" destId="{716A94E7-8864-4ED9-975F-3915C7CF699C}" srcOrd="0" destOrd="0" presId="urn:microsoft.com/office/officeart/2005/8/layout/hierarchy6"/>
    <dgm:cxn modelId="{2E89A60B-EF28-4F1B-B6EC-5E2B46FF6D08}" srcId="{882145B4-F556-4428-9345-0456F7B301C7}" destId="{2CA8B68B-D05B-49CC-818E-2E2682EFA08F}" srcOrd="1" destOrd="0" parTransId="{132F5FD1-C1FA-43DB-8531-39E07728F76B}" sibTransId="{D69C9450-6C83-47C1-A0CD-A10F55BCB274}"/>
    <dgm:cxn modelId="{4DB3010C-7A73-40ED-9E17-0FED227511CF}" srcId="{68A49120-4C55-41E8-845D-0DA2D6B3F80E}" destId="{F1D13DFF-C186-4F3D-92C3-37EC5A2BB2B8}" srcOrd="0" destOrd="0" parTransId="{E74DCD51-761F-457A-8793-7A1D5DFF6094}" sibTransId="{3078108B-F9AA-411D-AB98-8021DF8FE611}"/>
    <dgm:cxn modelId="{AD571111-3FBE-425C-9A78-C77D2DBE84EE}" srcId="{2CE34326-39C2-45A4-BCAF-6095DB06E999}" destId="{20475D13-5441-44E3-9504-D0E869C9E285}" srcOrd="0" destOrd="0" parTransId="{24FDF6E5-91A1-4944-AD31-36D5120E14A3}" sibTransId="{63D25F7C-DC7E-4B88-ACB0-34C7709B2DCD}"/>
    <dgm:cxn modelId="{EBA49211-CC43-4E52-BC27-5B53AD1855E4}" type="presOf" srcId="{3C16DBE7-EE6A-48EC-94D5-C079ADB96D6D}" destId="{81151825-45BF-4F32-8251-23FAE0202256}" srcOrd="0" destOrd="0" presId="urn:microsoft.com/office/officeart/2005/8/layout/hierarchy6"/>
    <dgm:cxn modelId="{2B8BB516-39FC-4C1F-8A0D-415240FC0C2D}" srcId="{3C16DBE7-EE6A-48EC-94D5-C079ADB96D6D}" destId="{882145B4-F556-4428-9345-0456F7B301C7}" srcOrd="0" destOrd="0" parTransId="{E6A1FDE4-D4A0-45B0-89B6-B341ADC2F3B2}" sibTransId="{9999F9DD-0F35-4B48-B686-E2F7F8B1C9FF}"/>
    <dgm:cxn modelId="{79C5001E-63A4-409D-BC5F-A426A3B9DF7D}" srcId="{7F610330-60DC-4003-B9F9-9E5DEBCFC5DD}" destId="{5D69BBD8-2562-4A91-9DF5-7AF89C3B8373}" srcOrd="0" destOrd="0" parTransId="{41ECFA69-057A-4453-85DC-2A4FD8631100}" sibTransId="{BB8857B5-CE5F-41AD-9F53-E5B1A6CFB3F6}"/>
    <dgm:cxn modelId="{DE599F1F-3A50-4AA6-9405-9349A4225859}" srcId="{3C16DBE7-EE6A-48EC-94D5-C079ADB96D6D}" destId="{2CE34326-39C2-45A4-BCAF-6095DB06E999}" srcOrd="1" destOrd="0" parTransId="{3B9E542B-FD8C-4D11-9C04-E0671734248E}" sibTransId="{0E94A229-15B6-4A17-A29D-97033B1A2A28}"/>
    <dgm:cxn modelId="{02E53B23-3720-491C-A8CF-9A519C31CE80}" type="presOf" srcId="{AE678C2B-2F3C-4A88-8305-1ECE37928DAC}" destId="{ACEBE558-DEFB-4B4F-8715-29E69508DE89}" srcOrd="0" destOrd="0" presId="urn:microsoft.com/office/officeart/2005/8/layout/hierarchy6"/>
    <dgm:cxn modelId="{F2EC8A2B-E637-43DA-8D2E-C5726FAFAF60}" type="presOf" srcId="{045B1DA1-E946-4F67-82A5-B82416998B48}" destId="{EEFD05FB-D713-461B-BB76-D95FF97D142F}" srcOrd="0" destOrd="0" presId="urn:microsoft.com/office/officeart/2005/8/layout/hierarchy6"/>
    <dgm:cxn modelId="{79D5E83C-38B1-4454-A1D9-3C5C8C4C2FBE}" type="presOf" srcId="{05B61EBF-7BE5-4FC5-8531-97345214519B}" destId="{D4027477-BDFA-4FB0-8CDD-272B6F2C61B6}" srcOrd="0" destOrd="0" presId="urn:microsoft.com/office/officeart/2005/8/layout/hierarchy6"/>
    <dgm:cxn modelId="{CFE3B25B-430C-4988-BC34-E993DF2A3BA6}" srcId="{2CE34326-39C2-45A4-BCAF-6095DB06E999}" destId="{E9805A37-2F2B-4711-BFBF-7285589B4818}" srcOrd="1" destOrd="0" parTransId="{389DD574-C9A5-4290-AC58-E6CB215BF402}" sibTransId="{D2019170-26EC-4F98-B0D7-AB4695D438E1}"/>
    <dgm:cxn modelId="{F8410368-8F8F-44B6-90CF-CB1826852844}" srcId="{882145B4-F556-4428-9345-0456F7B301C7}" destId="{AE678C2B-2F3C-4A88-8305-1ECE37928DAC}" srcOrd="0" destOrd="0" parTransId="{42BACBA1-5CC0-4D9C-912E-5D83471CCE3A}" sibTransId="{64027F0D-2B49-4FA7-8C9F-0DB6557A1431}"/>
    <dgm:cxn modelId="{2CC8E449-AAFA-469F-BBFD-7863966790DB}" type="presOf" srcId="{74A4B4E9-85D7-476B-AFD9-009B26186795}" destId="{A52D6364-C1E9-486E-8234-814B9168A8D0}" srcOrd="0" destOrd="0" presId="urn:microsoft.com/office/officeart/2005/8/layout/hierarchy6"/>
    <dgm:cxn modelId="{A72FE252-D110-477A-8DC7-F6BB306CEE11}" type="presOf" srcId="{5D69BBD8-2562-4A91-9DF5-7AF89C3B8373}" destId="{CE062DB5-6094-4107-AB93-06600392C291}" srcOrd="0" destOrd="0" presId="urn:microsoft.com/office/officeart/2005/8/layout/hierarchy6"/>
    <dgm:cxn modelId="{50846679-CFCF-4FCA-9A8F-F87010E7A7C2}" type="presOf" srcId="{41ECFA69-057A-4453-85DC-2A4FD8631100}" destId="{F68616A2-BC7B-4B5D-9610-AAE828B751CB}" srcOrd="0" destOrd="0" presId="urn:microsoft.com/office/officeart/2005/8/layout/hierarchy6"/>
    <dgm:cxn modelId="{29789779-615E-4B82-9F7B-206788EAA2B7}" srcId="{F1D13DFF-C186-4F3D-92C3-37EC5A2BB2B8}" destId="{7F610330-60DC-4003-B9F9-9E5DEBCFC5DD}" srcOrd="1" destOrd="0" parTransId="{05B61EBF-7BE5-4FC5-8531-97345214519B}" sibTransId="{FD586A75-8C9C-4DC3-B0FC-376F9660A244}"/>
    <dgm:cxn modelId="{4E8F215A-1B63-48E4-B068-6BBE02F2A935}" type="presOf" srcId="{7187214B-9C69-4FC6-840C-967C380628AC}" destId="{3A5FC4FE-8AB1-4D84-81D6-6E63E2FCD9A4}" srcOrd="0" destOrd="0" presId="urn:microsoft.com/office/officeart/2005/8/layout/hierarchy6"/>
    <dgm:cxn modelId="{ED219684-4833-4F53-81D1-FD96B1CEDC56}" type="presOf" srcId="{132F5FD1-C1FA-43DB-8531-39E07728F76B}" destId="{55C8383D-BD19-4AE1-9020-6C65F649D2DE}" srcOrd="0" destOrd="0" presId="urn:microsoft.com/office/officeart/2005/8/layout/hierarchy6"/>
    <dgm:cxn modelId="{6E067D88-2001-4452-A430-F07ADF09E9AD}" type="presOf" srcId="{3B9E542B-FD8C-4D11-9C04-E0671734248E}" destId="{5569E3EF-18CE-4AE0-B12F-B1548B41310F}" srcOrd="0" destOrd="0" presId="urn:microsoft.com/office/officeart/2005/8/layout/hierarchy6"/>
    <dgm:cxn modelId="{CDA7D989-CC79-4DA7-9B4F-85456B7ACE3C}" type="presOf" srcId="{7A370318-25CB-4EBF-8653-3B0937F1ED67}" destId="{F192542D-D385-4556-B5E5-18C99BB91056}" srcOrd="0" destOrd="0" presId="urn:microsoft.com/office/officeart/2005/8/layout/hierarchy6"/>
    <dgm:cxn modelId="{BE8D9C8F-6755-46C3-8CD9-84BAC3448DC6}" type="presOf" srcId="{7A0032FA-4B47-45A1-A7E3-635959F5F63A}" destId="{95F5A04F-A9B7-49FF-8047-C4AC36D221D1}" srcOrd="0" destOrd="0" presId="urn:microsoft.com/office/officeart/2005/8/layout/hierarchy6"/>
    <dgm:cxn modelId="{07E24B97-EC20-49EE-BC3F-494A18526C16}" srcId="{5D69BBD8-2562-4A91-9DF5-7AF89C3B8373}" destId="{77F7768C-1FA9-4195-B5B2-C3791D94BB6F}" srcOrd="0" destOrd="0" parTransId="{045B1DA1-E946-4F67-82A5-B82416998B48}" sibTransId="{CB28DA76-41D9-4CEA-A162-E70CC42721D1}"/>
    <dgm:cxn modelId="{BA8F379B-8A89-49B5-BF1D-B7A428F9C1D9}" srcId="{5D69BBD8-2562-4A91-9DF5-7AF89C3B8373}" destId="{7E49A8CC-B3E6-45D7-8760-43BB4F11EB41}" srcOrd="1" destOrd="0" parTransId="{D956B91E-017A-4842-A223-37FEED2C1605}" sibTransId="{0CA381E5-D76A-44B9-B900-0C6ECA3C1119}"/>
    <dgm:cxn modelId="{239DE39C-9D69-4EF7-B8F3-226AF56FAB93}" type="presOf" srcId="{E6A1FDE4-D4A0-45B0-89B6-B341ADC2F3B2}" destId="{81163AF0-61B0-4E2F-A22C-BBB33B748C27}" srcOrd="0" destOrd="0" presId="urn:microsoft.com/office/officeart/2005/8/layout/hierarchy6"/>
    <dgm:cxn modelId="{532AA29F-B1FD-4C5A-8A90-D87B09996ADD}" type="presOf" srcId="{7F610330-60DC-4003-B9F9-9E5DEBCFC5DD}" destId="{9DB7F8FD-8E38-4B9A-B9B3-DD1CF9F3F80B}" srcOrd="0" destOrd="0" presId="urn:microsoft.com/office/officeart/2005/8/layout/hierarchy6"/>
    <dgm:cxn modelId="{2349A7A3-3F03-4554-9F11-C18A7D674C7C}" type="presOf" srcId="{21BD54F4-A174-45AA-811D-EA5A014388C6}" destId="{E74F6905-6D91-4139-A49A-7DFDFA9728C6}" srcOrd="0" destOrd="0" presId="urn:microsoft.com/office/officeart/2005/8/layout/hierarchy6"/>
    <dgm:cxn modelId="{3CD9C8A4-8266-4C65-B53F-E1A9CBEF6618}" type="presOf" srcId="{68A49120-4C55-41E8-845D-0DA2D6B3F80E}" destId="{D33AC0F2-B2EC-43F5-8CD1-9286F11DA2CE}" srcOrd="0" destOrd="0" presId="urn:microsoft.com/office/officeart/2005/8/layout/hierarchy6"/>
    <dgm:cxn modelId="{771A6AAB-2845-4A11-B644-D7D6999299E0}" type="presOf" srcId="{F1D13DFF-C186-4F3D-92C3-37EC5A2BB2B8}" destId="{7A48D693-9023-4483-8F02-EB384B9DB57E}" srcOrd="0" destOrd="0" presId="urn:microsoft.com/office/officeart/2005/8/layout/hierarchy6"/>
    <dgm:cxn modelId="{C527F1B3-7349-48B2-9795-BF74DC475A52}" srcId="{F1D13DFF-C186-4F3D-92C3-37EC5A2BB2B8}" destId="{3C16DBE7-EE6A-48EC-94D5-C079ADB96D6D}" srcOrd="0" destOrd="0" parTransId="{74A4B4E9-85D7-476B-AFD9-009B26186795}" sibTransId="{1B76E959-FDE7-4F8C-9D0C-3BE4F9307131}"/>
    <dgm:cxn modelId="{44A0C7B6-9DFB-4E37-80E3-97DDCCD1563C}" type="presOf" srcId="{20475D13-5441-44E3-9504-D0E869C9E285}" destId="{426FE183-7923-48F0-AEE0-FAD1014FE175}" srcOrd="0" destOrd="0" presId="urn:microsoft.com/office/officeart/2005/8/layout/hierarchy6"/>
    <dgm:cxn modelId="{68015AB9-230A-4C03-BDE2-21661BBAB6CE}" type="presOf" srcId="{389DD574-C9A5-4290-AC58-E6CB215BF402}" destId="{7EFF77C0-10E5-4A90-9D4C-AB4BABA4EDBC}" srcOrd="0" destOrd="0" presId="urn:microsoft.com/office/officeart/2005/8/layout/hierarchy6"/>
    <dgm:cxn modelId="{531A5CBD-752F-4CA9-A0AA-DA8A70E36433}" type="presOf" srcId="{2CE34326-39C2-45A4-BCAF-6095DB06E999}" destId="{10E1DE3F-68F8-4904-93A7-6BB585F32211}" srcOrd="0" destOrd="0" presId="urn:microsoft.com/office/officeart/2005/8/layout/hierarchy6"/>
    <dgm:cxn modelId="{987EFABF-BDB8-4FB9-BE8C-DD75273D2947}" type="presOf" srcId="{42BACBA1-5CC0-4D9C-912E-5D83471CCE3A}" destId="{AA40BEA3-1A03-4B59-B719-8B3E2BFD46BA}" srcOrd="0" destOrd="0" presId="urn:microsoft.com/office/officeart/2005/8/layout/hierarchy6"/>
    <dgm:cxn modelId="{D3497BC2-7100-4C3D-BE97-595BBDC62415}" type="presOf" srcId="{24FDF6E5-91A1-4944-AD31-36D5120E14A3}" destId="{F8178D76-B2E9-4DE4-BE95-1075B5011F62}" srcOrd="0" destOrd="0" presId="urn:microsoft.com/office/officeart/2005/8/layout/hierarchy6"/>
    <dgm:cxn modelId="{4EEF17C3-72E9-47C9-AAEB-C3CA2C8C95C3}" type="presOf" srcId="{77F7768C-1FA9-4195-B5B2-C3791D94BB6F}" destId="{2CAD653D-D6EF-4B30-8EA4-2ADCA9C37120}" srcOrd="0" destOrd="0" presId="urn:microsoft.com/office/officeart/2005/8/layout/hierarchy6"/>
    <dgm:cxn modelId="{8A4A9BCE-5340-494C-A0A3-1BC0C06BB48E}" type="presOf" srcId="{2CA8B68B-D05B-49CC-818E-2E2682EFA08F}" destId="{2CE636F6-BBB7-4412-ADFF-88E96E678E7D}" srcOrd="0" destOrd="0" presId="urn:microsoft.com/office/officeart/2005/8/layout/hierarchy6"/>
    <dgm:cxn modelId="{84DA86D5-0870-4AA0-8745-B81A3F7F32AF}" srcId="{7F610330-60DC-4003-B9F9-9E5DEBCFC5DD}" destId="{7A370318-25CB-4EBF-8653-3B0937F1ED67}" srcOrd="1" destOrd="0" parTransId="{7A0032FA-4B47-45A1-A7E3-635959F5F63A}" sibTransId="{20A3EFB0-7A61-4966-9E15-C15301902664}"/>
    <dgm:cxn modelId="{AA4683E0-EB72-4415-8DA3-6004ADF0EB81}" srcId="{7A370318-25CB-4EBF-8653-3B0937F1ED67}" destId="{0A4B24BF-510E-4777-A56D-21CE706AB295}" srcOrd="1" destOrd="0" parTransId="{7187214B-9C69-4FC6-840C-967C380628AC}" sibTransId="{4B4E7B95-3064-4E0D-9420-2BEC42D4C532}"/>
    <dgm:cxn modelId="{BBED51E4-FF21-43A3-9384-0A23AAFB1720}" type="presOf" srcId="{7E49A8CC-B3E6-45D7-8760-43BB4F11EB41}" destId="{DDC3AB91-DDC2-4100-AFFB-FB1F46AADF9E}" srcOrd="0" destOrd="0" presId="urn:microsoft.com/office/officeart/2005/8/layout/hierarchy6"/>
    <dgm:cxn modelId="{238784FA-6F98-44F3-88AF-90B0C64F38B1}" type="presOf" srcId="{882145B4-F556-4428-9345-0456F7B301C7}" destId="{568F3FD2-A141-4DC6-9784-C32C0556EDB8}" srcOrd="0" destOrd="0" presId="urn:microsoft.com/office/officeart/2005/8/layout/hierarchy6"/>
    <dgm:cxn modelId="{1C7CFEFF-F8FE-43CA-B37D-7A715863336B}" type="presOf" srcId="{0A4B24BF-510E-4777-A56D-21CE706AB295}" destId="{11012E27-AC83-4AE8-83F5-1333F1E6D9B5}" srcOrd="0" destOrd="0" presId="urn:microsoft.com/office/officeart/2005/8/layout/hierarchy6"/>
    <dgm:cxn modelId="{8CC24FE2-6B9B-4FB2-834D-11382F6E6D93}" type="presParOf" srcId="{D33AC0F2-B2EC-43F5-8CD1-9286F11DA2CE}" destId="{147ECEB8-EF25-4C03-B2AF-3A608000B605}" srcOrd="0" destOrd="0" presId="urn:microsoft.com/office/officeart/2005/8/layout/hierarchy6"/>
    <dgm:cxn modelId="{47CE460D-C5BE-4F45-99C5-5A3335822074}" type="presParOf" srcId="{147ECEB8-EF25-4C03-B2AF-3A608000B605}" destId="{49383F91-337E-4308-8E00-29CC881C91C2}" srcOrd="0" destOrd="0" presId="urn:microsoft.com/office/officeart/2005/8/layout/hierarchy6"/>
    <dgm:cxn modelId="{C4E3C59A-BF74-45A8-85DD-FF48F213A1F9}" type="presParOf" srcId="{49383F91-337E-4308-8E00-29CC881C91C2}" destId="{2E88F5C5-789D-48F1-9657-2A339C44F1E2}" srcOrd="0" destOrd="0" presId="urn:microsoft.com/office/officeart/2005/8/layout/hierarchy6"/>
    <dgm:cxn modelId="{F380D95D-1778-4136-9A9C-C98BE0C49DD2}" type="presParOf" srcId="{2E88F5C5-789D-48F1-9657-2A339C44F1E2}" destId="{7A48D693-9023-4483-8F02-EB384B9DB57E}" srcOrd="0" destOrd="0" presId="urn:microsoft.com/office/officeart/2005/8/layout/hierarchy6"/>
    <dgm:cxn modelId="{69C111CE-3691-4817-BCB0-C54E176C2020}" type="presParOf" srcId="{2E88F5C5-789D-48F1-9657-2A339C44F1E2}" destId="{BF39FECF-6DC3-4262-AD71-33AAABB7B132}" srcOrd="1" destOrd="0" presId="urn:microsoft.com/office/officeart/2005/8/layout/hierarchy6"/>
    <dgm:cxn modelId="{34097F50-C006-42C5-BE2E-DF5C711E3422}" type="presParOf" srcId="{BF39FECF-6DC3-4262-AD71-33AAABB7B132}" destId="{A52D6364-C1E9-486E-8234-814B9168A8D0}" srcOrd="0" destOrd="0" presId="urn:microsoft.com/office/officeart/2005/8/layout/hierarchy6"/>
    <dgm:cxn modelId="{775379B0-6B68-4A4D-8D61-0BCA010B5FD3}" type="presParOf" srcId="{BF39FECF-6DC3-4262-AD71-33AAABB7B132}" destId="{18080840-12EF-4157-B938-65EC088F6900}" srcOrd="1" destOrd="0" presId="urn:microsoft.com/office/officeart/2005/8/layout/hierarchy6"/>
    <dgm:cxn modelId="{913CDD71-6B7B-402B-9D78-BCF44313FC72}" type="presParOf" srcId="{18080840-12EF-4157-B938-65EC088F6900}" destId="{81151825-45BF-4F32-8251-23FAE0202256}" srcOrd="0" destOrd="0" presId="urn:microsoft.com/office/officeart/2005/8/layout/hierarchy6"/>
    <dgm:cxn modelId="{B5E10050-667E-4CC0-AA53-473F210A21E9}" type="presParOf" srcId="{18080840-12EF-4157-B938-65EC088F6900}" destId="{86C8595B-3267-43E5-85DF-CC25D858E263}" srcOrd="1" destOrd="0" presId="urn:microsoft.com/office/officeart/2005/8/layout/hierarchy6"/>
    <dgm:cxn modelId="{BCD39240-BE82-4A9E-8E1B-789E6BCAEBA4}" type="presParOf" srcId="{86C8595B-3267-43E5-85DF-CC25D858E263}" destId="{81163AF0-61B0-4E2F-A22C-BBB33B748C27}" srcOrd="0" destOrd="0" presId="urn:microsoft.com/office/officeart/2005/8/layout/hierarchy6"/>
    <dgm:cxn modelId="{BC880598-A6FB-4882-B9B9-9637976FDCFD}" type="presParOf" srcId="{86C8595B-3267-43E5-85DF-CC25D858E263}" destId="{D513724E-8AEC-4C49-BF6B-C7F0EC64F238}" srcOrd="1" destOrd="0" presId="urn:microsoft.com/office/officeart/2005/8/layout/hierarchy6"/>
    <dgm:cxn modelId="{DCF02C04-BC55-4A40-8EAB-5A9ACB2B8199}" type="presParOf" srcId="{D513724E-8AEC-4C49-BF6B-C7F0EC64F238}" destId="{568F3FD2-A141-4DC6-9784-C32C0556EDB8}" srcOrd="0" destOrd="0" presId="urn:microsoft.com/office/officeart/2005/8/layout/hierarchy6"/>
    <dgm:cxn modelId="{6F9993B3-D06F-4714-B659-6E824202C97E}" type="presParOf" srcId="{D513724E-8AEC-4C49-BF6B-C7F0EC64F238}" destId="{1F9D7CE2-8D45-424B-99D3-3C94FF6B7B02}" srcOrd="1" destOrd="0" presId="urn:microsoft.com/office/officeart/2005/8/layout/hierarchy6"/>
    <dgm:cxn modelId="{364473AD-9663-4346-AD86-6452580BCFF2}" type="presParOf" srcId="{1F9D7CE2-8D45-424B-99D3-3C94FF6B7B02}" destId="{AA40BEA3-1A03-4B59-B719-8B3E2BFD46BA}" srcOrd="0" destOrd="0" presId="urn:microsoft.com/office/officeart/2005/8/layout/hierarchy6"/>
    <dgm:cxn modelId="{A024D267-8CA0-4972-B711-12CE319A211C}" type="presParOf" srcId="{1F9D7CE2-8D45-424B-99D3-3C94FF6B7B02}" destId="{497D3FC1-4D5F-4FED-BDBC-51DEA82E0CC7}" srcOrd="1" destOrd="0" presId="urn:microsoft.com/office/officeart/2005/8/layout/hierarchy6"/>
    <dgm:cxn modelId="{542DB435-FD43-4A60-84F8-D20B37DE9326}" type="presParOf" srcId="{497D3FC1-4D5F-4FED-BDBC-51DEA82E0CC7}" destId="{ACEBE558-DEFB-4B4F-8715-29E69508DE89}" srcOrd="0" destOrd="0" presId="urn:microsoft.com/office/officeart/2005/8/layout/hierarchy6"/>
    <dgm:cxn modelId="{6C6951DF-8DF4-4432-A2C0-D3492BF817CE}" type="presParOf" srcId="{497D3FC1-4D5F-4FED-BDBC-51DEA82E0CC7}" destId="{D7E17F97-039A-4B77-950D-DFDAC6E7EAA1}" srcOrd="1" destOrd="0" presId="urn:microsoft.com/office/officeart/2005/8/layout/hierarchy6"/>
    <dgm:cxn modelId="{5130C861-A0E1-4774-97FC-5222FEA5BE8A}" type="presParOf" srcId="{1F9D7CE2-8D45-424B-99D3-3C94FF6B7B02}" destId="{55C8383D-BD19-4AE1-9020-6C65F649D2DE}" srcOrd="2" destOrd="0" presId="urn:microsoft.com/office/officeart/2005/8/layout/hierarchy6"/>
    <dgm:cxn modelId="{161D3784-5CE0-49DB-9D6D-20CE86C13852}" type="presParOf" srcId="{1F9D7CE2-8D45-424B-99D3-3C94FF6B7B02}" destId="{28CA2112-B142-4AD7-812C-091B26746757}" srcOrd="3" destOrd="0" presId="urn:microsoft.com/office/officeart/2005/8/layout/hierarchy6"/>
    <dgm:cxn modelId="{7FCB6053-A890-499B-92F9-2084706C4808}" type="presParOf" srcId="{28CA2112-B142-4AD7-812C-091B26746757}" destId="{2CE636F6-BBB7-4412-ADFF-88E96E678E7D}" srcOrd="0" destOrd="0" presId="urn:microsoft.com/office/officeart/2005/8/layout/hierarchy6"/>
    <dgm:cxn modelId="{100AD0E4-39B6-4CE0-A984-4C70142E0437}" type="presParOf" srcId="{28CA2112-B142-4AD7-812C-091B26746757}" destId="{902F9F8C-F2A4-4588-B894-C082E812F889}" srcOrd="1" destOrd="0" presId="urn:microsoft.com/office/officeart/2005/8/layout/hierarchy6"/>
    <dgm:cxn modelId="{F44C0B2C-2C16-4FDF-9789-79E1641BAAB4}" type="presParOf" srcId="{86C8595B-3267-43E5-85DF-CC25D858E263}" destId="{5569E3EF-18CE-4AE0-B12F-B1548B41310F}" srcOrd="2" destOrd="0" presId="urn:microsoft.com/office/officeart/2005/8/layout/hierarchy6"/>
    <dgm:cxn modelId="{8BFF4D4B-6E2F-4395-95AD-EF92C3B000A5}" type="presParOf" srcId="{86C8595B-3267-43E5-85DF-CC25D858E263}" destId="{707DC168-0B80-4F07-9715-477BB1C016FC}" srcOrd="3" destOrd="0" presId="urn:microsoft.com/office/officeart/2005/8/layout/hierarchy6"/>
    <dgm:cxn modelId="{55DEF288-4864-48D3-A95C-67781691D5EB}" type="presParOf" srcId="{707DC168-0B80-4F07-9715-477BB1C016FC}" destId="{10E1DE3F-68F8-4904-93A7-6BB585F32211}" srcOrd="0" destOrd="0" presId="urn:microsoft.com/office/officeart/2005/8/layout/hierarchy6"/>
    <dgm:cxn modelId="{1018DF22-4D26-4AB9-B25B-A1BA4598E4E4}" type="presParOf" srcId="{707DC168-0B80-4F07-9715-477BB1C016FC}" destId="{D11C4F23-28F1-4D92-80A9-32B7080D3FEA}" srcOrd="1" destOrd="0" presId="urn:microsoft.com/office/officeart/2005/8/layout/hierarchy6"/>
    <dgm:cxn modelId="{5C695DEC-4A23-45FB-9608-27525747E210}" type="presParOf" srcId="{D11C4F23-28F1-4D92-80A9-32B7080D3FEA}" destId="{F8178D76-B2E9-4DE4-BE95-1075B5011F62}" srcOrd="0" destOrd="0" presId="urn:microsoft.com/office/officeart/2005/8/layout/hierarchy6"/>
    <dgm:cxn modelId="{8A3ECB0B-4839-40A5-AFA7-5F0DB4262D19}" type="presParOf" srcId="{D11C4F23-28F1-4D92-80A9-32B7080D3FEA}" destId="{648A77C2-1506-4F31-AD6B-EE2504956720}" srcOrd="1" destOrd="0" presId="urn:microsoft.com/office/officeart/2005/8/layout/hierarchy6"/>
    <dgm:cxn modelId="{7C64291F-C358-467D-A2CB-F458BED8EC45}" type="presParOf" srcId="{648A77C2-1506-4F31-AD6B-EE2504956720}" destId="{426FE183-7923-48F0-AEE0-FAD1014FE175}" srcOrd="0" destOrd="0" presId="urn:microsoft.com/office/officeart/2005/8/layout/hierarchy6"/>
    <dgm:cxn modelId="{D3B9E3AF-8776-46AA-98F7-6FDFE13DD752}" type="presParOf" srcId="{648A77C2-1506-4F31-AD6B-EE2504956720}" destId="{EAE00C16-124D-4E1E-A72B-2B11F8FCFAC4}" srcOrd="1" destOrd="0" presId="urn:microsoft.com/office/officeart/2005/8/layout/hierarchy6"/>
    <dgm:cxn modelId="{C0878536-958A-45CA-B26C-09B9B49B90C2}" type="presParOf" srcId="{D11C4F23-28F1-4D92-80A9-32B7080D3FEA}" destId="{7EFF77C0-10E5-4A90-9D4C-AB4BABA4EDBC}" srcOrd="2" destOrd="0" presId="urn:microsoft.com/office/officeart/2005/8/layout/hierarchy6"/>
    <dgm:cxn modelId="{A23F3B73-0E22-40D1-9028-FAB2BD503CDB}" type="presParOf" srcId="{D11C4F23-28F1-4D92-80A9-32B7080D3FEA}" destId="{4DE622F4-2AEF-4B2F-A649-FF5CAE10014B}" srcOrd="3" destOrd="0" presId="urn:microsoft.com/office/officeart/2005/8/layout/hierarchy6"/>
    <dgm:cxn modelId="{30B02DBC-3A7E-4982-9E72-8A8F8D23DD41}" type="presParOf" srcId="{4DE622F4-2AEF-4B2F-A649-FF5CAE10014B}" destId="{4789F71B-24C4-40D9-8630-AC832EC8FF22}" srcOrd="0" destOrd="0" presId="urn:microsoft.com/office/officeart/2005/8/layout/hierarchy6"/>
    <dgm:cxn modelId="{B4BD2FB8-01D1-4DA5-B0C9-E40ACCA63EE5}" type="presParOf" srcId="{4DE622F4-2AEF-4B2F-A649-FF5CAE10014B}" destId="{EFBEDB5A-BB57-4C5B-B4E2-44FB05312521}" srcOrd="1" destOrd="0" presId="urn:microsoft.com/office/officeart/2005/8/layout/hierarchy6"/>
    <dgm:cxn modelId="{AC74FE90-314A-4723-B372-59515B2013C7}" type="presParOf" srcId="{BF39FECF-6DC3-4262-AD71-33AAABB7B132}" destId="{D4027477-BDFA-4FB0-8CDD-272B6F2C61B6}" srcOrd="2" destOrd="0" presId="urn:microsoft.com/office/officeart/2005/8/layout/hierarchy6"/>
    <dgm:cxn modelId="{0C9FA18D-CDE6-4734-9469-0377917AE4C9}" type="presParOf" srcId="{BF39FECF-6DC3-4262-AD71-33AAABB7B132}" destId="{9CE98277-B225-4183-9AAD-762FDF1B3302}" srcOrd="3" destOrd="0" presId="urn:microsoft.com/office/officeart/2005/8/layout/hierarchy6"/>
    <dgm:cxn modelId="{A12CED6A-6789-4E06-AB51-6961723C5FEE}" type="presParOf" srcId="{9CE98277-B225-4183-9AAD-762FDF1B3302}" destId="{9DB7F8FD-8E38-4B9A-B9B3-DD1CF9F3F80B}" srcOrd="0" destOrd="0" presId="urn:microsoft.com/office/officeart/2005/8/layout/hierarchy6"/>
    <dgm:cxn modelId="{A2E0602A-4D2A-4775-9FF9-8B6C8FF132CA}" type="presParOf" srcId="{9CE98277-B225-4183-9AAD-762FDF1B3302}" destId="{32582B06-E94F-4DB5-A72A-DEF5480654B4}" srcOrd="1" destOrd="0" presId="urn:microsoft.com/office/officeart/2005/8/layout/hierarchy6"/>
    <dgm:cxn modelId="{1A703321-FA3C-4930-ADAD-7C3622B78693}" type="presParOf" srcId="{32582B06-E94F-4DB5-A72A-DEF5480654B4}" destId="{F68616A2-BC7B-4B5D-9610-AAE828B751CB}" srcOrd="0" destOrd="0" presId="urn:microsoft.com/office/officeart/2005/8/layout/hierarchy6"/>
    <dgm:cxn modelId="{89D46746-25C5-4D0F-9BFA-41C9A7BD7F24}" type="presParOf" srcId="{32582B06-E94F-4DB5-A72A-DEF5480654B4}" destId="{9DC1C93F-197C-4183-877C-1AD83C74419C}" srcOrd="1" destOrd="0" presId="urn:microsoft.com/office/officeart/2005/8/layout/hierarchy6"/>
    <dgm:cxn modelId="{B5A01701-7740-4CE5-A76E-4E65B2047558}" type="presParOf" srcId="{9DC1C93F-197C-4183-877C-1AD83C74419C}" destId="{CE062DB5-6094-4107-AB93-06600392C291}" srcOrd="0" destOrd="0" presId="urn:microsoft.com/office/officeart/2005/8/layout/hierarchy6"/>
    <dgm:cxn modelId="{9EAB23BE-E8BF-4FC7-AC9E-B196630616FA}" type="presParOf" srcId="{9DC1C93F-197C-4183-877C-1AD83C74419C}" destId="{0CA3F85B-B810-4CF7-B78D-208C7EBD66F7}" srcOrd="1" destOrd="0" presId="urn:microsoft.com/office/officeart/2005/8/layout/hierarchy6"/>
    <dgm:cxn modelId="{DA126110-EFEF-4FC6-9ED2-DC96AA0C254E}" type="presParOf" srcId="{0CA3F85B-B810-4CF7-B78D-208C7EBD66F7}" destId="{EEFD05FB-D713-461B-BB76-D95FF97D142F}" srcOrd="0" destOrd="0" presId="urn:microsoft.com/office/officeart/2005/8/layout/hierarchy6"/>
    <dgm:cxn modelId="{4EC4C62F-EB42-4343-B9EA-8F683C63CDF5}" type="presParOf" srcId="{0CA3F85B-B810-4CF7-B78D-208C7EBD66F7}" destId="{D3DC8201-C2F2-4468-8D1B-77C4A3EC78F7}" srcOrd="1" destOrd="0" presId="urn:microsoft.com/office/officeart/2005/8/layout/hierarchy6"/>
    <dgm:cxn modelId="{6A59EB1E-0B08-4713-B06C-41560A173469}" type="presParOf" srcId="{D3DC8201-C2F2-4468-8D1B-77C4A3EC78F7}" destId="{2CAD653D-D6EF-4B30-8EA4-2ADCA9C37120}" srcOrd="0" destOrd="0" presId="urn:microsoft.com/office/officeart/2005/8/layout/hierarchy6"/>
    <dgm:cxn modelId="{0A222BD0-801B-42D6-95A6-BA225B874F17}" type="presParOf" srcId="{D3DC8201-C2F2-4468-8D1B-77C4A3EC78F7}" destId="{45811452-672F-49A4-9D1A-1163889067B4}" srcOrd="1" destOrd="0" presId="urn:microsoft.com/office/officeart/2005/8/layout/hierarchy6"/>
    <dgm:cxn modelId="{8881C827-424D-4252-B0C4-535EEE544855}" type="presParOf" srcId="{0CA3F85B-B810-4CF7-B78D-208C7EBD66F7}" destId="{CDB54B49-3F57-4BF2-9970-E9916BBD24F2}" srcOrd="2" destOrd="0" presId="urn:microsoft.com/office/officeart/2005/8/layout/hierarchy6"/>
    <dgm:cxn modelId="{4B4ABE4B-EFB8-4E86-A1DC-4D358E618163}" type="presParOf" srcId="{0CA3F85B-B810-4CF7-B78D-208C7EBD66F7}" destId="{1F5E2D24-17C8-4CDE-BA1F-DB16207005B6}" srcOrd="3" destOrd="0" presId="urn:microsoft.com/office/officeart/2005/8/layout/hierarchy6"/>
    <dgm:cxn modelId="{62798FE6-CC30-439A-B4CF-8E324D184D4B}" type="presParOf" srcId="{1F5E2D24-17C8-4CDE-BA1F-DB16207005B6}" destId="{DDC3AB91-DDC2-4100-AFFB-FB1F46AADF9E}" srcOrd="0" destOrd="0" presId="urn:microsoft.com/office/officeart/2005/8/layout/hierarchy6"/>
    <dgm:cxn modelId="{F0755756-50F5-4AAF-A25B-FAF1FA7CEF16}" type="presParOf" srcId="{1F5E2D24-17C8-4CDE-BA1F-DB16207005B6}" destId="{DAE283B6-23A3-4966-B274-222A2C92C931}" srcOrd="1" destOrd="0" presId="urn:microsoft.com/office/officeart/2005/8/layout/hierarchy6"/>
    <dgm:cxn modelId="{87F13B70-F226-4727-8B22-52AF0689583A}" type="presParOf" srcId="{32582B06-E94F-4DB5-A72A-DEF5480654B4}" destId="{95F5A04F-A9B7-49FF-8047-C4AC36D221D1}" srcOrd="2" destOrd="0" presId="urn:microsoft.com/office/officeart/2005/8/layout/hierarchy6"/>
    <dgm:cxn modelId="{5B6A2A36-7A4A-4633-9DEC-B2D1378F61D2}" type="presParOf" srcId="{32582B06-E94F-4DB5-A72A-DEF5480654B4}" destId="{2B19084D-443A-4ED4-98BB-A7884AFC66DC}" srcOrd="3" destOrd="0" presId="urn:microsoft.com/office/officeart/2005/8/layout/hierarchy6"/>
    <dgm:cxn modelId="{D3D45EC2-E728-4F84-A6D6-04084FF49BA5}" type="presParOf" srcId="{2B19084D-443A-4ED4-98BB-A7884AFC66DC}" destId="{F192542D-D385-4556-B5E5-18C99BB91056}" srcOrd="0" destOrd="0" presId="urn:microsoft.com/office/officeart/2005/8/layout/hierarchy6"/>
    <dgm:cxn modelId="{00DB7AA6-FB0F-4814-B664-116F38AB15DC}" type="presParOf" srcId="{2B19084D-443A-4ED4-98BB-A7884AFC66DC}" destId="{F3A310A1-EDC2-4681-91CA-894F8E5B975F}" srcOrd="1" destOrd="0" presId="urn:microsoft.com/office/officeart/2005/8/layout/hierarchy6"/>
    <dgm:cxn modelId="{450826B0-DB90-4FBE-AB3D-D9618618E1FE}" type="presParOf" srcId="{F3A310A1-EDC2-4681-91CA-894F8E5B975F}" destId="{E74F6905-6D91-4139-A49A-7DFDFA9728C6}" srcOrd="0" destOrd="0" presId="urn:microsoft.com/office/officeart/2005/8/layout/hierarchy6"/>
    <dgm:cxn modelId="{790AD47B-2E90-4546-B097-7CE6490A626B}" type="presParOf" srcId="{F3A310A1-EDC2-4681-91CA-894F8E5B975F}" destId="{1856086D-D1A6-45E1-B61C-201E579666DB}" srcOrd="1" destOrd="0" presId="urn:microsoft.com/office/officeart/2005/8/layout/hierarchy6"/>
    <dgm:cxn modelId="{56F09DA8-1B61-4D2E-B32A-05D6DE5C7E0B}" type="presParOf" srcId="{1856086D-D1A6-45E1-B61C-201E579666DB}" destId="{716A94E7-8864-4ED9-975F-3915C7CF699C}" srcOrd="0" destOrd="0" presId="urn:microsoft.com/office/officeart/2005/8/layout/hierarchy6"/>
    <dgm:cxn modelId="{6331666D-842A-4401-81DE-15135C7F3926}" type="presParOf" srcId="{1856086D-D1A6-45E1-B61C-201E579666DB}" destId="{623D4D4F-5BCD-4979-8C02-6FEED3CB02C7}" srcOrd="1" destOrd="0" presId="urn:microsoft.com/office/officeart/2005/8/layout/hierarchy6"/>
    <dgm:cxn modelId="{332D7ADD-F040-4B5D-92C0-5472C0330DDC}" type="presParOf" srcId="{F3A310A1-EDC2-4681-91CA-894F8E5B975F}" destId="{3A5FC4FE-8AB1-4D84-81D6-6E63E2FCD9A4}" srcOrd="2" destOrd="0" presId="urn:microsoft.com/office/officeart/2005/8/layout/hierarchy6"/>
    <dgm:cxn modelId="{E83E762C-1CB4-4A12-B4A9-ADF463A06066}" type="presParOf" srcId="{F3A310A1-EDC2-4681-91CA-894F8E5B975F}" destId="{8192DC04-7321-40CE-9A6D-7FCC91839D10}" srcOrd="3" destOrd="0" presId="urn:microsoft.com/office/officeart/2005/8/layout/hierarchy6"/>
    <dgm:cxn modelId="{835185ED-2571-4131-BC89-4224ACA76EC4}" type="presParOf" srcId="{8192DC04-7321-40CE-9A6D-7FCC91839D10}" destId="{11012E27-AC83-4AE8-83F5-1333F1E6D9B5}" srcOrd="0" destOrd="0" presId="urn:microsoft.com/office/officeart/2005/8/layout/hierarchy6"/>
    <dgm:cxn modelId="{5E0E849C-2A23-43A7-8CB9-0E7A43EE45B7}" type="presParOf" srcId="{8192DC04-7321-40CE-9A6D-7FCC91839D10}" destId="{AF5F1179-33FA-40B2-9C5C-1641AA602550}" srcOrd="1" destOrd="0" presId="urn:microsoft.com/office/officeart/2005/8/layout/hierarchy6"/>
    <dgm:cxn modelId="{B96E8DEF-5985-4778-91CD-26AD1CAAA29D}" type="presParOf" srcId="{D33AC0F2-B2EC-43F5-8CD1-9286F11DA2CE}" destId="{C58D50AB-3696-49C1-9DD3-E19F4A0D67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A49120-4C55-41E8-845D-0DA2D6B3F8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1D13DFF-C186-4F3D-92C3-37EC5A2BB2B8}">
      <dgm:prSet phldrT="[テキスト]" custT="1"/>
      <dgm:spPr>
        <a:blipFill>
          <a:blip xmlns:r="http://schemas.openxmlformats.org/officeDocument/2006/relationships" r:embed="rId1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E74DCD51-761F-457A-8793-7A1D5DFF6094}" type="par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078108B-F9AA-411D-AB98-8021DF8FE611}" type="sib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C16DBE7-EE6A-48EC-94D5-C079ADB96D6D}">
      <dgm:prSet phldrT="[テキスト]" custT="1"/>
      <dgm:spPr>
        <a:blipFill>
          <a:blip xmlns:r="http://schemas.openxmlformats.org/officeDocument/2006/relationships" r:embed="rId2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4A4B4E9-85D7-476B-AFD9-009B26186795}" type="parTrans" cxnId="{C527F1B3-7349-48B2-9795-BF74DC475A52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1B76E959-FDE7-4F8C-9D0C-3BE4F9307131}" type="sibTrans" cxnId="{C527F1B3-7349-48B2-9795-BF74DC475A52}">
      <dgm:prSet/>
      <dgm:spPr/>
      <dgm:t>
        <a:bodyPr/>
        <a:lstStyle/>
        <a:p>
          <a:endParaRPr kumimoji="1" lang="ja-JP" altLang="en-US"/>
        </a:p>
      </dgm:t>
    </dgm:pt>
    <dgm:pt modelId="{882145B4-F556-4428-9345-0456F7B301C7}">
      <dgm:prSet phldrT="[テキスト]" custT="1"/>
      <dgm:spPr>
        <a:blipFill>
          <a:blip xmlns:r="http://schemas.openxmlformats.org/officeDocument/2006/relationships" r:embed="rId3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E6A1FDE4-D4A0-45B0-89B6-B341ADC2F3B2}" type="parTrans" cxnId="{2B8BB516-39FC-4C1F-8A0D-415240FC0C2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9999F9DD-0F35-4B48-B686-E2F7F8B1C9FF}" type="sibTrans" cxnId="{2B8BB516-39FC-4C1F-8A0D-415240FC0C2D}">
      <dgm:prSet/>
      <dgm:spPr/>
      <dgm:t>
        <a:bodyPr/>
        <a:lstStyle/>
        <a:p>
          <a:endParaRPr kumimoji="1" lang="ja-JP" altLang="en-US"/>
        </a:p>
      </dgm:t>
    </dgm:pt>
    <dgm:pt modelId="{2CE34326-39C2-45A4-BCAF-6095DB06E999}">
      <dgm:prSet phldrT="[テキスト]" custT="1"/>
      <dgm:spPr>
        <a:blipFill>
          <a:blip xmlns:r="http://schemas.openxmlformats.org/officeDocument/2006/relationships" r:embed="rId4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3B9E542B-FD8C-4D11-9C04-E0671734248E}" type="parTrans" cxnId="{DE599F1F-3A50-4AA6-9405-9349A422585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E94A229-15B6-4A17-A29D-97033B1A2A28}" type="sibTrans" cxnId="{DE599F1F-3A50-4AA6-9405-9349A4225859}">
      <dgm:prSet/>
      <dgm:spPr/>
      <dgm:t>
        <a:bodyPr/>
        <a:lstStyle/>
        <a:p>
          <a:endParaRPr kumimoji="1" lang="ja-JP" altLang="en-US"/>
        </a:p>
      </dgm:t>
    </dgm:pt>
    <dgm:pt modelId="{7F610330-60DC-4003-B9F9-9E5DEBCFC5DD}">
      <dgm:prSet phldrT="[テキスト]" custT="1"/>
      <dgm:spPr>
        <a:blipFill>
          <a:blip xmlns:r="http://schemas.openxmlformats.org/officeDocument/2006/relationships" r:embed="rId5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05B61EBF-7BE5-4FC5-8531-97345214519B}" type="parTrans" cxnId="{29789779-615E-4B82-9F7B-206788EAA2B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FD586A75-8C9C-4DC3-B0FC-376F9660A244}" type="sibTrans" cxnId="{29789779-615E-4B82-9F7B-206788EAA2B7}">
      <dgm:prSet/>
      <dgm:spPr/>
      <dgm:t>
        <a:bodyPr/>
        <a:lstStyle/>
        <a:p>
          <a:endParaRPr kumimoji="1" lang="ja-JP" altLang="en-US"/>
        </a:p>
      </dgm:t>
    </dgm:pt>
    <dgm:pt modelId="{7A370318-25CB-4EBF-8653-3B0937F1ED67}">
      <dgm:prSet phldrT="[テキスト]" custT="1"/>
      <dgm:spPr>
        <a:blipFill>
          <a:blip xmlns:r="http://schemas.openxmlformats.org/officeDocument/2006/relationships" r:embed="rId6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A0032FA-4B47-45A1-A7E3-635959F5F63A}" type="parTrans" cxnId="{84DA86D5-0870-4AA0-8745-B81A3F7F32AF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20A3EFB0-7A61-4966-9E15-C15301902664}" type="sibTrans" cxnId="{84DA86D5-0870-4AA0-8745-B81A3F7F32AF}">
      <dgm:prSet/>
      <dgm:spPr/>
      <dgm:t>
        <a:bodyPr/>
        <a:lstStyle/>
        <a:p>
          <a:endParaRPr kumimoji="1" lang="ja-JP" altLang="en-US"/>
        </a:p>
      </dgm:t>
    </dgm:pt>
    <dgm:pt modelId="{7E49A8CC-B3E6-45D7-8760-43BB4F11EB41}">
      <dgm:prSet phldrT="[テキスト]" custT="1"/>
      <dgm:spPr>
        <a:blipFill>
          <a:blip xmlns:r="http://schemas.openxmlformats.org/officeDocument/2006/relationships" r:embed="rId7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D956B91E-017A-4842-A223-37FEED2C1605}" type="parTrans" cxnId="{BA8F379B-8A89-49B5-BF1D-B7A428F9C1D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CA381E5-D76A-44B9-B900-0C6ECA3C1119}" type="sibTrans" cxnId="{BA8F379B-8A89-49B5-BF1D-B7A428F9C1D9}">
      <dgm:prSet/>
      <dgm:spPr/>
      <dgm:t>
        <a:bodyPr/>
        <a:lstStyle/>
        <a:p>
          <a:endParaRPr kumimoji="1" lang="ja-JP" altLang="en-US"/>
        </a:p>
      </dgm:t>
    </dgm:pt>
    <dgm:pt modelId="{2CA8B68B-D05B-49CC-818E-2E2682EFA08F}">
      <dgm:prSet phldrT="[テキスト]" custT="1"/>
      <dgm:spPr>
        <a:blipFill>
          <a:blip xmlns:r="http://schemas.openxmlformats.org/officeDocument/2006/relationships" r:embed="rId8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132F5FD1-C1FA-43DB-8531-39E07728F76B}" type="parTrans" cxnId="{2E89A60B-EF28-4F1B-B6EC-5E2B46FF6D08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69C9450-6C83-47C1-A0CD-A10F55BCB274}" type="sibTrans" cxnId="{2E89A60B-EF28-4F1B-B6EC-5E2B46FF6D08}">
      <dgm:prSet/>
      <dgm:spPr/>
      <dgm:t>
        <a:bodyPr/>
        <a:lstStyle/>
        <a:p>
          <a:endParaRPr kumimoji="1" lang="ja-JP" altLang="en-US"/>
        </a:p>
      </dgm:t>
    </dgm:pt>
    <dgm:pt modelId="{AE678C2B-2F3C-4A88-8305-1ECE37928DAC}">
      <dgm:prSet phldrT="[テキスト]" custT="1"/>
      <dgm:spPr>
        <a:blipFill>
          <a:blip xmlns:r="http://schemas.openxmlformats.org/officeDocument/2006/relationships" r:embed="rId9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2BACBA1-5CC0-4D9C-912E-5D83471CCE3A}" type="parTrans" cxnId="{F8410368-8F8F-44B6-90CF-CB1826852844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4027F0D-2B49-4FA7-8C9F-0DB6557A1431}" type="sibTrans" cxnId="{F8410368-8F8F-44B6-90CF-CB1826852844}">
      <dgm:prSet/>
      <dgm:spPr/>
      <dgm:t>
        <a:bodyPr/>
        <a:lstStyle/>
        <a:p>
          <a:endParaRPr kumimoji="1" lang="ja-JP" altLang="en-US"/>
        </a:p>
      </dgm:t>
    </dgm:pt>
    <dgm:pt modelId="{E9805A37-2F2B-4711-BFBF-7285589B4818}">
      <dgm:prSet phldrT="[テキスト]" custT="1"/>
      <dgm:spPr>
        <a:blipFill>
          <a:blip xmlns:r="http://schemas.openxmlformats.org/officeDocument/2006/relationships" r:embed="rId10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389DD574-C9A5-4290-AC58-E6CB215BF402}" type="parTrans" cxnId="{CFE3B25B-430C-4988-BC34-E993DF2A3BA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2019170-26EC-4F98-B0D7-AB4695D438E1}" type="sibTrans" cxnId="{CFE3B25B-430C-4988-BC34-E993DF2A3BA6}">
      <dgm:prSet/>
      <dgm:spPr/>
      <dgm:t>
        <a:bodyPr/>
        <a:lstStyle/>
        <a:p>
          <a:endParaRPr kumimoji="1" lang="ja-JP" altLang="en-US"/>
        </a:p>
      </dgm:t>
    </dgm:pt>
    <dgm:pt modelId="{20475D13-5441-44E3-9504-D0E869C9E285}">
      <dgm:prSet phldrT="[テキスト]" custT="1"/>
      <dgm:spPr>
        <a:blipFill>
          <a:blip xmlns:r="http://schemas.openxmlformats.org/officeDocument/2006/relationships" r:embed="rId11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24FDF6E5-91A1-4944-AD31-36D5120E14A3}" type="parTrans" cxnId="{AD571111-3FBE-425C-9A78-C77D2DBE84EE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3D25F7C-DC7E-4B88-ACB0-34C7709B2DCD}" type="sibTrans" cxnId="{AD571111-3FBE-425C-9A78-C77D2DBE84EE}">
      <dgm:prSet/>
      <dgm:spPr/>
      <dgm:t>
        <a:bodyPr/>
        <a:lstStyle/>
        <a:p>
          <a:endParaRPr kumimoji="1" lang="ja-JP" altLang="en-US"/>
        </a:p>
      </dgm:t>
    </dgm:pt>
    <dgm:pt modelId="{5D69BBD8-2562-4A91-9DF5-7AF89C3B8373}">
      <dgm:prSet phldrT="[テキスト]" custT="1"/>
      <dgm:spPr>
        <a:blipFill>
          <a:blip xmlns:r="http://schemas.openxmlformats.org/officeDocument/2006/relationships" r:embed="rId12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1ECFA69-057A-4453-85DC-2A4FD8631100}" type="parTrans" cxnId="{79C5001E-63A4-409D-BC5F-A426A3B9DF7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BB8857B5-CE5F-41AD-9F53-E5B1A6CFB3F6}" type="sibTrans" cxnId="{79C5001E-63A4-409D-BC5F-A426A3B9DF7D}">
      <dgm:prSet/>
      <dgm:spPr/>
      <dgm:t>
        <a:bodyPr/>
        <a:lstStyle/>
        <a:p>
          <a:endParaRPr kumimoji="1" lang="ja-JP" altLang="en-US"/>
        </a:p>
      </dgm:t>
    </dgm:pt>
    <dgm:pt modelId="{77F7768C-1FA9-4195-B5B2-C3791D94BB6F}">
      <dgm:prSet phldrT="[テキスト]" custT="1"/>
      <dgm:spPr>
        <a:blipFill>
          <a:blip xmlns:r="http://schemas.openxmlformats.org/officeDocument/2006/relationships" r:embed="rId13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045B1DA1-E946-4F67-82A5-B82416998B48}" type="parTrans" cxnId="{07E24B97-EC20-49EE-BC3F-494A18526C1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CB28DA76-41D9-4CEA-A162-E70CC42721D1}" type="sibTrans" cxnId="{07E24B97-EC20-49EE-BC3F-494A18526C16}">
      <dgm:prSet/>
      <dgm:spPr/>
      <dgm:t>
        <a:bodyPr/>
        <a:lstStyle/>
        <a:p>
          <a:endParaRPr kumimoji="1" lang="ja-JP" altLang="en-US"/>
        </a:p>
      </dgm:t>
    </dgm:pt>
    <dgm:pt modelId="{0A4B24BF-510E-4777-A56D-21CE706AB295}">
      <dgm:prSet phldrT="[テキスト]" custT="1"/>
      <dgm:spPr>
        <a:blipFill>
          <a:blip xmlns:r="http://schemas.openxmlformats.org/officeDocument/2006/relationships" r:embed="rId14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187214B-9C69-4FC6-840C-967C380628AC}" type="parTrans" cxnId="{AA4683E0-EB72-4415-8DA3-6004ADF0EB81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4B4E7B95-3064-4E0D-9420-2BEC42D4C532}" type="sibTrans" cxnId="{AA4683E0-EB72-4415-8DA3-6004ADF0EB81}">
      <dgm:prSet/>
      <dgm:spPr/>
      <dgm:t>
        <a:bodyPr/>
        <a:lstStyle/>
        <a:p>
          <a:endParaRPr kumimoji="1" lang="ja-JP" altLang="en-US"/>
        </a:p>
      </dgm:t>
    </dgm:pt>
    <dgm:pt modelId="{8858AA79-C7A3-4CCF-89D2-8348A357E05A}">
      <dgm:prSet phldrT="[テキスト]" custT="1"/>
      <dgm:spPr>
        <a:blipFill>
          <a:blip xmlns:r="http://schemas.openxmlformats.org/officeDocument/2006/relationships" r:embed="rId15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21BD54F4-A174-45AA-811D-EA5A014388C6}" type="parTrans" cxnId="{B95DE505-C09E-4E33-9A3C-AEA525CBCFC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332A1BF4-26AC-4D4F-863A-C8136AFB0E68}" type="sibTrans" cxnId="{B95DE505-C09E-4E33-9A3C-AEA525CBCFC7}">
      <dgm:prSet/>
      <dgm:spPr/>
      <dgm:t>
        <a:bodyPr/>
        <a:lstStyle/>
        <a:p>
          <a:endParaRPr kumimoji="1" lang="ja-JP" altLang="en-US"/>
        </a:p>
      </dgm:t>
    </dgm:pt>
    <dgm:pt modelId="{D33AC0F2-B2EC-43F5-8CD1-9286F11DA2CE}" type="pres">
      <dgm:prSet presAssocID="{68A49120-4C55-41E8-845D-0DA2D6B3F8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7ECEB8-EF25-4C03-B2AF-3A608000B605}" type="pres">
      <dgm:prSet presAssocID="{68A49120-4C55-41E8-845D-0DA2D6B3F80E}" presName="hierFlow" presStyleCnt="0"/>
      <dgm:spPr/>
    </dgm:pt>
    <dgm:pt modelId="{49383F91-337E-4308-8E00-29CC881C91C2}" type="pres">
      <dgm:prSet presAssocID="{68A49120-4C55-41E8-845D-0DA2D6B3F8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E88F5C5-789D-48F1-9657-2A339C44F1E2}" type="pres">
      <dgm:prSet presAssocID="{F1D13DFF-C186-4F3D-92C3-37EC5A2BB2B8}" presName="Name14" presStyleCnt="0"/>
      <dgm:spPr/>
    </dgm:pt>
    <dgm:pt modelId="{7A48D693-9023-4483-8F02-EB384B9DB57E}" type="pres">
      <dgm:prSet presAssocID="{F1D13DFF-C186-4F3D-92C3-37EC5A2BB2B8}" presName="level1Shape" presStyleLbl="node0" presStyleIdx="0" presStyleCnt="1" custScaleX="175229" custScaleY="70092" custLinFactNeighborX="-55">
        <dgm:presLayoutVars>
          <dgm:chPref val="3"/>
        </dgm:presLayoutVars>
      </dgm:prSet>
      <dgm:spPr/>
    </dgm:pt>
    <dgm:pt modelId="{BF39FECF-6DC3-4262-AD71-33AAABB7B132}" type="pres">
      <dgm:prSet presAssocID="{F1D13DFF-C186-4F3D-92C3-37EC5A2BB2B8}" presName="hierChild2" presStyleCnt="0"/>
      <dgm:spPr/>
    </dgm:pt>
    <dgm:pt modelId="{A52D6364-C1E9-486E-8234-814B9168A8D0}" type="pres">
      <dgm:prSet presAssocID="{74A4B4E9-85D7-476B-AFD9-009B26186795}" presName="Name19" presStyleLbl="parChTrans1D2" presStyleIdx="0" presStyleCnt="2"/>
      <dgm:spPr/>
    </dgm:pt>
    <dgm:pt modelId="{18080840-12EF-4157-B938-65EC088F6900}" type="pres">
      <dgm:prSet presAssocID="{3C16DBE7-EE6A-48EC-94D5-C079ADB96D6D}" presName="Name21" presStyleCnt="0"/>
      <dgm:spPr/>
    </dgm:pt>
    <dgm:pt modelId="{81151825-45BF-4F32-8251-23FAE0202256}" type="pres">
      <dgm:prSet presAssocID="{3C16DBE7-EE6A-48EC-94D5-C079ADB96D6D}" presName="level2Shape" presStyleLbl="node2" presStyleIdx="0" presStyleCnt="2" custScaleX="175229" custScaleY="70092"/>
      <dgm:spPr/>
    </dgm:pt>
    <dgm:pt modelId="{86C8595B-3267-43E5-85DF-CC25D858E263}" type="pres">
      <dgm:prSet presAssocID="{3C16DBE7-EE6A-48EC-94D5-C079ADB96D6D}" presName="hierChild3" presStyleCnt="0"/>
      <dgm:spPr/>
    </dgm:pt>
    <dgm:pt modelId="{81163AF0-61B0-4E2F-A22C-BBB33B748C27}" type="pres">
      <dgm:prSet presAssocID="{E6A1FDE4-D4A0-45B0-89B6-B341ADC2F3B2}" presName="Name19" presStyleLbl="parChTrans1D3" presStyleIdx="0" presStyleCnt="4"/>
      <dgm:spPr/>
    </dgm:pt>
    <dgm:pt modelId="{D513724E-8AEC-4C49-BF6B-C7F0EC64F238}" type="pres">
      <dgm:prSet presAssocID="{882145B4-F556-4428-9345-0456F7B301C7}" presName="Name21" presStyleCnt="0"/>
      <dgm:spPr/>
    </dgm:pt>
    <dgm:pt modelId="{568F3FD2-A141-4DC6-9784-C32C0556EDB8}" type="pres">
      <dgm:prSet presAssocID="{882145B4-F556-4428-9345-0456F7B301C7}" presName="level2Shape" presStyleLbl="node3" presStyleIdx="0" presStyleCnt="4" custScaleX="175229" custScaleY="70092"/>
      <dgm:spPr/>
    </dgm:pt>
    <dgm:pt modelId="{1F9D7CE2-8D45-424B-99D3-3C94FF6B7B02}" type="pres">
      <dgm:prSet presAssocID="{882145B4-F556-4428-9345-0456F7B301C7}" presName="hierChild3" presStyleCnt="0"/>
      <dgm:spPr/>
    </dgm:pt>
    <dgm:pt modelId="{AA40BEA3-1A03-4B59-B719-8B3E2BFD46BA}" type="pres">
      <dgm:prSet presAssocID="{42BACBA1-5CC0-4D9C-912E-5D83471CCE3A}" presName="Name19" presStyleLbl="parChTrans1D4" presStyleIdx="0" presStyleCnt="8"/>
      <dgm:spPr/>
    </dgm:pt>
    <dgm:pt modelId="{497D3FC1-4D5F-4FED-BDBC-51DEA82E0CC7}" type="pres">
      <dgm:prSet presAssocID="{AE678C2B-2F3C-4A88-8305-1ECE37928DAC}" presName="Name21" presStyleCnt="0"/>
      <dgm:spPr/>
    </dgm:pt>
    <dgm:pt modelId="{ACEBE558-DEFB-4B4F-8715-29E69508DE89}" type="pres">
      <dgm:prSet presAssocID="{AE678C2B-2F3C-4A88-8305-1ECE37928DAC}" presName="level2Shape" presStyleLbl="node4" presStyleIdx="0" presStyleCnt="8" custScaleX="82574" custScaleY="87614" custLinFactNeighborX="-55"/>
      <dgm:spPr/>
    </dgm:pt>
    <dgm:pt modelId="{D7E17F97-039A-4B77-950D-DFDAC6E7EAA1}" type="pres">
      <dgm:prSet presAssocID="{AE678C2B-2F3C-4A88-8305-1ECE37928DAC}" presName="hierChild3" presStyleCnt="0"/>
      <dgm:spPr/>
    </dgm:pt>
    <dgm:pt modelId="{55C8383D-BD19-4AE1-9020-6C65F649D2DE}" type="pres">
      <dgm:prSet presAssocID="{132F5FD1-C1FA-43DB-8531-39E07728F76B}" presName="Name19" presStyleLbl="parChTrans1D4" presStyleIdx="1" presStyleCnt="8"/>
      <dgm:spPr/>
    </dgm:pt>
    <dgm:pt modelId="{28CA2112-B142-4AD7-812C-091B26746757}" type="pres">
      <dgm:prSet presAssocID="{2CA8B68B-D05B-49CC-818E-2E2682EFA08F}" presName="Name21" presStyleCnt="0"/>
      <dgm:spPr/>
    </dgm:pt>
    <dgm:pt modelId="{2CE636F6-BBB7-4412-ADFF-88E96E678E7D}" type="pres">
      <dgm:prSet presAssocID="{2CA8B68B-D05B-49CC-818E-2E2682EFA08F}" presName="level2Shape" presStyleLbl="node4" presStyleIdx="1" presStyleCnt="8" custScaleX="82574" custScaleY="87614" custLinFactNeighborX="-55"/>
      <dgm:spPr/>
    </dgm:pt>
    <dgm:pt modelId="{902F9F8C-F2A4-4588-B894-C082E812F889}" type="pres">
      <dgm:prSet presAssocID="{2CA8B68B-D05B-49CC-818E-2E2682EFA08F}" presName="hierChild3" presStyleCnt="0"/>
      <dgm:spPr/>
    </dgm:pt>
    <dgm:pt modelId="{5569E3EF-18CE-4AE0-B12F-B1548B41310F}" type="pres">
      <dgm:prSet presAssocID="{3B9E542B-FD8C-4D11-9C04-E0671734248E}" presName="Name19" presStyleLbl="parChTrans1D3" presStyleIdx="1" presStyleCnt="4"/>
      <dgm:spPr/>
    </dgm:pt>
    <dgm:pt modelId="{707DC168-0B80-4F07-9715-477BB1C016FC}" type="pres">
      <dgm:prSet presAssocID="{2CE34326-39C2-45A4-BCAF-6095DB06E999}" presName="Name21" presStyleCnt="0"/>
      <dgm:spPr/>
    </dgm:pt>
    <dgm:pt modelId="{10E1DE3F-68F8-4904-93A7-6BB585F32211}" type="pres">
      <dgm:prSet presAssocID="{2CE34326-39C2-45A4-BCAF-6095DB06E999}" presName="level2Shape" presStyleLbl="node3" presStyleIdx="1" presStyleCnt="4" custScaleX="175229" custScaleY="70092"/>
      <dgm:spPr/>
    </dgm:pt>
    <dgm:pt modelId="{D11C4F23-28F1-4D92-80A9-32B7080D3FEA}" type="pres">
      <dgm:prSet presAssocID="{2CE34326-39C2-45A4-BCAF-6095DB06E999}" presName="hierChild3" presStyleCnt="0"/>
      <dgm:spPr/>
    </dgm:pt>
    <dgm:pt modelId="{F8178D76-B2E9-4DE4-BE95-1075B5011F62}" type="pres">
      <dgm:prSet presAssocID="{24FDF6E5-91A1-4944-AD31-36D5120E14A3}" presName="Name19" presStyleLbl="parChTrans1D4" presStyleIdx="2" presStyleCnt="8"/>
      <dgm:spPr/>
    </dgm:pt>
    <dgm:pt modelId="{648A77C2-1506-4F31-AD6B-EE2504956720}" type="pres">
      <dgm:prSet presAssocID="{20475D13-5441-44E3-9504-D0E869C9E285}" presName="Name21" presStyleCnt="0"/>
      <dgm:spPr/>
    </dgm:pt>
    <dgm:pt modelId="{426FE183-7923-48F0-AEE0-FAD1014FE175}" type="pres">
      <dgm:prSet presAssocID="{20475D13-5441-44E3-9504-D0E869C9E285}" presName="level2Shape" presStyleLbl="node4" presStyleIdx="2" presStyleCnt="8" custScaleX="82574" custScaleY="87614" custLinFactNeighborX="-55"/>
      <dgm:spPr/>
    </dgm:pt>
    <dgm:pt modelId="{EAE00C16-124D-4E1E-A72B-2B11F8FCFAC4}" type="pres">
      <dgm:prSet presAssocID="{20475D13-5441-44E3-9504-D0E869C9E285}" presName="hierChild3" presStyleCnt="0"/>
      <dgm:spPr/>
    </dgm:pt>
    <dgm:pt modelId="{7EFF77C0-10E5-4A90-9D4C-AB4BABA4EDBC}" type="pres">
      <dgm:prSet presAssocID="{389DD574-C9A5-4290-AC58-E6CB215BF402}" presName="Name19" presStyleLbl="parChTrans1D4" presStyleIdx="3" presStyleCnt="8"/>
      <dgm:spPr/>
    </dgm:pt>
    <dgm:pt modelId="{4DE622F4-2AEF-4B2F-A649-FF5CAE10014B}" type="pres">
      <dgm:prSet presAssocID="{E9805A37-2F2B-4711-BFBF-7285589B4818}" presName="Name21" presStyleCnt="0"/>
      <dgm:spPr/>
    </dgm:pt>
    <dgm:pt modelId="{4789F71B-24C4-40D9-8630-AC832EC8FF22}" type="pres">
      <dgm:prSet presAssocID="{E9805A37-2F2B-4711-BFBF-7285589B4818}" presName="level2Shape" presStyleLbl="node4" presStyleIdx="3" presStyleCnt="8" custScaleX="82574" custScaleY="87614" custLinFactNeighborY="-1648"/>
      <dgm:spPr/>
    </dgm:pt>
    <dgm:pt modelId="{EFBEDB5A-BB57-4C5B-B4E2-44FB05312521}" type="pres">
      <dgm:prSet presAssocID="{E9805A37-2F2B-4711-BFBF-7285589B4818}" presName="hierChild3" presStyleCnt="0"/>
      <dgm:spPr/>
    </dgm:pt>
    <dgm:pt modelId="{D4027477-BDFA-4FB0-8CDD-272B6F2C61B6}" type="pres">
      <dgm:prSet presAssocID="{05B61EBF-7BE5-4FC5-8531-97345214519B}" presName="Name19" presStyleLbl="parChTrans1D2" presStyleIdx="1" presStyleCnt="2"/>
      <dgm:spPr/>
    </dgm:pt>
    <dgm:pt modelId="{9CE98277-B225-4183-9AAD-762FDF1B3302}" type="pres">
      <dgm:prSet presAssocID="{7F610330-60DC-4003-B9F9-9E5DEBCFC5DD}" presName="Name21" presStyleCnt="0"/>
      <dgm:spPr/>
    </dgm:pt>
    <dgm:pt modelId="{9DB7F8FD-8E38-4B9A-B9B3-DD1CF9F3F80B}" type="pres">
      <dgm:prSet presAssocID="{7F610330-60DC-4003-B9F9-9E5DEBCFC5DD}" presName="level2Shape" presStyleLbl="node2" presStyleIdx="1" presStyleCnt="2" custScaleX="175229" custScaleY="70092" custLinFactNeighborX="-828" custLinFactNeighborY="-1648"/>
      <dgm:spPr/>
    </dgm:pt>
    <dgm:pt modelId="{32582B06-E94F-4DB5-A72A-DEF5480654B4}" type="pres">
      <dgm:prSet presAssocID="{7F610330-60DC-4003-B9F9-9E5DEBCFC5DD}" presName="hierChild3" presStyleCnt="0"/>
      <dgm:spPr/>
    </dgm:pt>
    <dgm:pt modelId="{F68616A2-BC7B-4B5D-9610-AAE828B751CB}" type="pres">
      <dgm:prSet presAssocID="{41ECFA69-057A-4453-85DC-2A4FD8631100}" presName="Name19" presStyleLbl="parChTrans1D3" presStyleIdx="2" presStyleCnt="4"/>
      <dgm:spPr/>
    </dgm:pt>
    <dgm:pt modelId="{9DC1C93F-197C-4183-877C-1AD83C74419C}" type="pres">
      <dgm:prSet presAssocID="{5D69BBD8-2562-4A91-9DF5-7AF89C3B8373}" presName="Name21" presStyleCnt="0"/>
      <dgm:spPr/>
    </dgm:pt>
    <dgm:pt modelId="{CE062DB5-6094-4107-AB93-06600392C291}" type="pres">
      <dgm:prSet presAssocID="{5D69BBD8-2562-4A91-9DF5-7AF89C3B8373}" presName="level2Shape" presStyleLbl="node3" presStyleIdx="2" presStyleCnt="4" custScaleX="175229" custScaleY="70092" custLinFactNeighborX="171" custLinFactNeighborY="-1648"/>
      <dgm:spPr/>
    </dgm:pt>
    <dgm:pt modelId="{0CA3F85B-B810-4CF7-B78D-208C7EBD66F7}" type="pres">
      <dgm:prSet presAssocID="{5D69BBD8-2562-4A91-9DF5-7AF89C3B8373}" presName="hierChild3" presStyleCnt="0"/>
      <dgm:spPr/>
    </dgm:pt>
    <dgm:pt modelId="{EEFD05FB-D713-461B-BB76-D95FF97D142F}" type="pres">
      <dgm:prSet presAssocID="{045B1DA1-E946-4F67-82A5-B82416998B48}" presName="Name19" presStyleLbl="parChTrans1D4" presStyleIdx="4" presStyleCnt="8"/>
      <dgm:spPr/>
    </dgm:pt>
    <dgm:pt modelId="{D3DC8201-C2F2-4468-8D1B-77C4A3EC78F7}" type="pres">
      <dgm:prSet presAssocID="{77F7768C-1FA9-4195-B5B2-C3791D94BB6F}" presName="Name21" presStyleCnt="0"/>
      <dgm:spPr/>
    </dgm:pt>
    <dgm:pt modelId="{2CAD653D-D6EF-4B30-8EA4-2ADCA9C37120}" type="pres">
      <dgm:prSet presAssocID="{77F7768C-1FA9-4195-B5B2-C3791D94BB6F}" presName="level2Shape" presStyleLbl="node4" presStyleIdx="4" presStyleCnt="8" custScaleX="82574" custScaleY="87614" custLinFactNeighborX="2143" custLinFactNeighborY="-1648"/>
      <dgm:spPr/>
    </dgm:pt>
    <dgm:pt modelId="{45811452-672F-49A4-9D1A-1163889067B4}" type="pres">
      <dgm:prSet presAssocID="{77F7768C-1FA9-4195-B5B2-C3791D94BB6F}" presName="hierChild3" presStyleCnt="0"/>
      <dgm:spPr/>
    </dgm:pt>
    <dgm:pt modelId="{CDB54B49-3F57-4BF2-9970-E9916BBD24F2}" type="pres">
      <dgm:prSet presAssocID="{D956B91E-017A-4842-A223-37FEED2C1605}" presName="Name19" presStyleLbl="parChTrans1D4" presStyleIdx="5" presStyleCnt="8"/>
      <dgm:spPr/>
    </dgm:pt>
    <dgm:pt modelId="{1F5E2D24-17C8-4CDE-BA1F-DB16207005B6}" type="pres">
      <dgm:prSet presAssocID="{7E49A8CC-B3E6-45D7-8760-43BB4F11EB41}" presName="Name21" presStyleCnt="0"/>
      <dgm:spPr/>
    </dgm:pt>
    <dgm:pt modelId="{DDC3AB91-DDC2-4100-AFFB-FB1F46AADF9E}" type="pres">
      <dgm:prSet presAssocID="{7E49A8CC-B3E6-45D7-8760-43BB4F11EB41}" presName="level2Shape" presStyleLbl="node4" presStyleIdx="5" presStyleCnt="8" custScaleX="82574" custScaleY="87614" custLinFactNeighborX="2143" custLinFactNeighborY="-1648"/>
      <dgm:spPr/>
    </dgm:pt>
    <dgm:pt modelId="{DAE283B6-23A3-4966-B274-222A2C92C931}" type="pres">
      <dgm:prSet presAssocID="{7E49A8CC-B3E6-45D7-8760-43BB4F11EB41}" presName="hierChild3" presStyleCnt="0"/>
      <dgm:spPr/>
    </dgm:pt>
    <dgm:pt modelId="{95F5A04F-A9B7-49FF-8047-C4AC36D221D1}" type="pres">
      <dgm:prSet presAssocID="{7A0032FA-4B47-45A1-A7E3-635959F5F63A}" presName="Name19" presStyleLbl="parChTrans1D3" presStyleIdx="3" presStyleCnt="4"/>
      <dgm:spPr/>
    </dgm:pt>
    <dgm:pt modelId="{2B19084D-443A-4ED4-98BB-A7884AFC66DC}" type="pres">
      <dgm:prSet presAssocID="{7A370318-25CB-4EBF-8653-3B0937F1ED67}" presName="Name21" presStyleCnt="0"/>
      <dgm:spPr/>
    </dgm:pt>
    <dgm:pt modelId="{F192542D-D385-4556-B5E5-18C99BB91056}" type="pres">
      <dgm:prSet presAssocID="{7A370318-25CB-4EBF-8653-3B0937F1ED67}" presName="level2Shape" presStyleLbl="node3" presStyleIdx="3" presStyleCnt="4" custScaleX="175229" custScaleY="70092" custLinFactNeighborX="-828" custLinFactNeighborY="-1648"/>
      <dgm:spPr/>
    </dgm:pt>
    <dgm:pt modelId="{F3A310A1-EDC2-4681-91CA-894F8E5B975F}" type="pres">
      <dgm:prSet presAssocID="{7A370318-25CB-4EBF-8653-3B0937F1ED67}" presName="hierChild3" presStyleCnt="0"/>
      <dgm:spPr/>
    </dgm:pt>
    <dgm:pt modelId="{E74F6905-6D91-4139-A49A-7DFDFA9728C6}" type="pres">
      <dgm:prSet presAssocID="{21BD54F4-A174-45AA-811D-EA5A014388C6}" presName="Name19" presStyleLbl="parChTrans1D4" presStyleIdx="6" presStyleCnt="8"/>
      <dgm:spPr/>
    </dgm:pt>
    <dgm:pt modelId="{1856086D-D1A6-45E1-B61C-201E579666DB}" type="pres">
      <dgm:prSet presAssocID="{8858AA79-C7A3-4CCF-89D2-8348A357E05A}" presName="Name21" presStyleCnt="0"/>
      <dgm:spPr/>
    </dgm:pt>
    <dgm:pt modelId="{716A94E7-8864-4ED9-975F-3915C7CF699C}" type="pres">
      <dgm:prSet presAssocID="{8858AA79-C7A3-4CCF-89D2-8348A357E05A}" presName="level2Shape" presStyleLbl="node4" presStyleIdx="6" presStyleCnt="8" custScaleX="82574" custScaleY="87614" custLinFactNeighborX="2143" custLinFactNeighborY="-1648"/>
      <dgm:spPr/>
    </dgm:pt>
    <dgm:pt modelId="{623D4D4F-5BCD-4979-8C02-6FEED3CB02C7}" type="pres">
      <dgm:prSet presAssocID="{8858AA79-C7A3-4CCF-89D2-8348A357E05A}" presName="hierChild3" presStyleCnt="0"/>
      <dgm:spPr/>
    </dgm:pt>
    <dgm:pt modelId="{3A5FC4FE-8AB1-4D84-81D6-6E63E2FCD9A4}" type="pres">
      <dgm:prSet presAssocID="{7187214B-9C69-4FC6-840C-967C380628AC}" presName="Name19" presStyleLbl="parChTrans1D4" presStyleIdx="7" presStyleCnt="8"/>
      <dgm:spPr/>
    </dgm:pt>
    <dgm:pt modelId="{8192DC04-7321-40CE-9A6D-7FCC91839D10}" type="pres">
      <dgm:prSet presAssocID="{0A4B24BF-510E-4777-A56D-21CE706AB295}" presName="Name21" presStyleCnt="0"/>
      <dgm:spPr/>
    </dgm:pt>
    <dgm:pt modelId="{11012E27-AC83-4AE8-83F5-1333F1E6D9B5}" type="pres">
      <dgm:prSet presAssocID="{0A4B24BF-510E-4777-A56D-21CE706AB295}" presName="level2Shape" presStyleLbl="node4" presStyleIdx="7" presStyleCnt="8" custScaleX="82574" custScaleY="87614" custLinFactNeighborX="55" custLinFactNeighborY="-1648"/>
      <dgm:spPr/>
    </dgm:pt>
    <dgm:pt modelId="{AF5F1179-33FA-40B2-9C5C-1641AA602550}" type="pres">
      <dgm:prSet presAssocID="{0A4B24BF-510E-4777-A56D-21CE706AB295}" presName="hierChild3" presStyleCnt="0"/>
      <dgm:spPr/>
    </dgm:pt>
    <dgm:pt modelId="{C58D50AB-3696-49C1-9DD3-E19F4A0D6738}" type="pres">
      <dgm:prSet presAssocID="{68A49120-4C55-41E8-845D-0DA2D6B3F80E}" presName="bgShapesFlow" presStyleCnt="0"/>
      <dgm:spPr/>
    </dgm:pt>
  </dgm:ptLst>
  <dgm:cxnLst>
    <dgm:cxn modelId="{A8D36900-20C9-4A21-A6BF-6448DD65D888}" type="presOf" srcId="{E9805A37-2F2B-4711-BFBF-7285589B4818}" destId="{4789F71B-24C4-40D9-8630-AC832EC8FF22}" srcOrd="0" destOrd="0" presId="urn:microsoft.com/office/officeart/2005/8/layout/hierarchy6"/>
    <dgm:cxn modelId="{B8F7C403-C692-4B47-A448-942BB012C797}" type="presOf" srcId="{D956B91E-017A-4842-A223-37FEED2C1605}" destId="{CDB54B49-3F57-4BF2-9970-E9916BBD24F2}" srcOrd="0" destOrd="0" presId="urn:microsoft.com/office/officeart/2005/8/layout/hierarchy6"/>
    <dgm:cxn modelId="{B95DE505-C09E-4E33-9A3C-AEA525CBCFC7}" srcId="{7A370318-25CB-4EBF-8653-3B0937F1ED67}" destId="{8858AA79-C7A3-4CCF-89D2-8348A357E05A}" srcOrd="0" destOrd="0" parTransId="{21BD54F4-A174-45AA-811D-EA5A014388C6}" sibTransId="{332A1BF4-26AC-4D4F-863A-C8136AFB0E68}"/>
    <dgm:cxn modelId="{57E03007-EFC5-4A56-91A0-BE5A4B4945B2}" type="presOf" srcId="{8858AA79-C7A3-4CCF-89D2-8348A357E05A}" destId="{716A94E7-8864-4ED9-975F-3915C7CF699C}" srcOrd="0" destOrd="0" presId="urn:microsoft.com/office/officeart/2005/8/layout/hierarchy6"/>
    <dgm:cxn modelId="{2E89A60B-EF28-4F1B-B6EC-5E2B46FF6D08}" srcId="{882145B4-F556-4428-9345-0456F7B301C7}" destId="{2CA8B68B-D05B-49CC-818E-2E2682EFA08F}" srcOrd="1" destOrd="0" parTransId="{132F5FD1-C1FA-43DB-8531-39E07728F76B}" sibTransId="{D69C9450-6C83-47C1-A0CD-A10F55BCB274}"/>
    <dgm:cxn modelId="{4DB3010C-7A73-40ED-9E17-0FED227511CF}" srcId="{68A49120-4C55-41E8-845D-0DA2D6B3F80E}" destId="{F1D13DFF-C186-4F3D-92C3-37EC5A2BB2B8}" srcOrd="0" destOrd="0" parTransId="{E74DCD51-761F-457A-8793-7A1D5DFF6094}" sibTransId="{3078108B-F9AA-411D-AB98-8021DF8FE611}"/>
    <dgm:cxn modelId="{AD571111-3FBE-425C-9A78-C77D2DBE84EE}" srcId="{2CE34326-39C2-45A4-BCAF-6095DB06E999}" destId="{20475D13-5441-44E3-9504-D0E869C9E285}" srcOrd="0" destOrd="0" parTransId="{24FDF6E5-91A1-4944-AD31-36D5120E14A3}" sibTransId="{63D25F7C-DC7E-4B88-ACB0-34C7709B2DCD}"/>
    <dgm:cxn modelId="{EBA49211-CC43-4E52-BC27-5B53AD1855E4}" type="presOf" srcId="{3C16DBE7-EE6A-48EC-94D5-C079ADB96D6D}" destId="{81151825-45BF-4F32-8251-23FAE0202256}" srcOrd="0" destOrd="0" presId="urn:microsoft.com/office/officeart/2005/8/layout/hierarchy6"/>
    <dgm:cxn modelId="{2B8BB516-39FC-4C1F-8A0D-415240FC0C2D}" srcId="{3C16DBE7-EE6A-48EC-94D5-C079ADB96D6D}" destId="{882145B4-F556-4428-9345-0456F7B301C7}" srcOrd="0" destOrd="0" parTransId="{E6A1FDE4-D4A0-45B0-89B6-B341ADC2F3B2}" sibTransId="{9999F9DD-0F35-4B48-B686-E2F7F8B1C9FF}"/>
    <dgm:cxn modelId="{79C5001E-63A4-409D-BC5F-A426A3B9DF7D}" srcId="{7F610330-60DC-4003-B9F9-9E5DEBCFC5DD}" destId="{5D69BBD8-2562-4A91-9DF5-7AF89C3B8373}" srcOrd="0" destOrd="0" parTransId="{41ECFA69-057A-4453-85DC-2A4FD8631100}" sibTransId="{BB8857B5-CE5F-41AD-9F53-E5B1A6CFB3F6}"/>
    <dgm:cxn modelId="{DE599F1F-3A50-4AA6-9405-9349A4225859}" srcId="{3C16DBE7-EE6A-48EC-94D5-C079ADB96D6D}" destId="{2CE34326-39C2-45A4-BCAF-6095DB06E999}" srcOrd="1" destOrd="0" parTransId="{3B9E542B-FD8C-4D11-9C04-E0671734248E}" sibTransId="{0E94A229-15B6-4A17-A29D-97033B1A2A28}"/>
    <dgm:cxn modelId="{02E53B23-3720-491C-A8CF-9A519C31CE80}" type="presOf" srcId="{AE678C2B-2F3C-4A88-8305-1ECE37928DAC}" destId="{ACEBE558-DEFB-4B4F-8715-29E69508DE89}" srcOrd="0" destOrd="0" presId="urn:microsoft.com/office/officeart/2005/8/layout/hierarchy6"/>
    <dgm:cxn modelId="{F2EC8A2B-E637-43DA-8D2E-C5726FAFAF60}" type="presOf" srcId="{045B1DA1-E946-4F67-82A5-B82416998B48}" destId="{EEFD05FB-D713-461B-BB76-D95FF97D142F}" srcOrd="0" destOrd="0" presId="urn:microsoft.com/office/officeart/2005/8/layout/hierarchy6"/>
    <dgm:cxn modelId="{79D5E83C-38B1-4454-A1D9-3C5C8C4C2FBE}" type="presOf" srcId="{05B61EBF-7BE5-4FC5-8531-97345214519B}" destId="{D4027477-BDFA-4FB0-8CDD-272B6F2C61B6}" srcOrd="0" destOrd="0" presId="urn:microsoft.com/office/officeart/2005/8/layout/hierarchy6"/>
    <dgm:cxn modelId="{CFE3B25B-430C-4988-BC34-E993DF2A3BA6}" srcId="{2CE34326-39C2-45A4-BCAF-6095DB06E999}" destId="{E9805A37-2F2B-4711-BFBF-7285589B4818}" srcOrd="1" destOrd="0" parTransId="{389DD574-C9A5-4290-AC58-E6CB215BF402}" sibTransId="{D2019170-26EC-4F98-B0D7-AB4695D438E1}"/>
    <dgm:cxn modelId="{F8410368-8F8F-44B6-90CF-CB1826852844}" srcId="{882145B4-F556-4428-9345-0456F7B301C7}" destId="{AE678C2B-2F3C-4A88-8305-1ECE37928DAC}" srcOrd="0" destOrd="0" parTransId="{42BACBA1-5CC0-4D9C-912E-5D83471CCE3A}" sibTransId="{64027F0D-2B49-4FA7-8C9F-0DB6557A1431}"/>
    <dgm:cxn modelId="{2CC8E449-AAFA-469F-BBFD-7863966790DB}" type="presOf" srcId="{74A4B4E9-85D7-476B-AFD9-009B26186795}" destId="{A52D6364-C1E9-486E-8234-814B9168A8D0}" srcOrd="0" destOrd="0" presId="urn:microsoft.com/office/officeart/2005/8/layout/hierarchy6"/>
    <dgm:cxn modelId="{A72FE252-D110-477A-8DC7-F6BB306CEE11}" type="presOf" srcId="{5D69BBD8-2562-4A91-9DF5-7AF89C3B8373}" destId="{CE062DB5-6094-4107-AB93-06600392C291}" srcOrd="0" destOrd="0" presId="urn:microsoft.com/office/officeart/2005/8/layout/hierarchy6"/>
    <dgm:cxn modelId="{50846679-CFCF-4FCA-9A8F-F87010E7A7C2}" type="presOf" srcId="{41ECFA69-057A-4453-85DC-2A4FD8631100}" destId="{F68616A2-BC7B-4B5D-9610-AAE828B751CB}" srcOrd="0" destOrd="0" presId="urn:microsoft.com/office/officeart/2005/8/layout/hierarchy6"/>
    <dgm:cxn modelId="{29789779-615E-4B82-9F7B-206788EAA2B7}" srcId="{F1D13DFF-C186-4F3D-92C3-37EC5A2BB2B8}" destId="{7F610330-60DC-4003-B9F9-9E5DEBCFC5DD}" srcOrd="1" destOrd="0" parTransId="{05B61EBF-7BE5-4FC5-8531-97345214519B}" sibTransId="{FD586A75-8C9C-4DC3-B0FC-376F9660A244}"/>
    <dgm:cxn modelId="{4E8F215A-1B63-48E4-B068-6BBE02F2A935}" type="presOf" srcId="{7187214B-9C69-4FC6-840C-967C380628AC}" destId="{3A5FC4FE-8AB1-4D84-81D6-6E63E2FCD9A4}" srcOrd="0" destOrd="0" presId="urn:microsoft.com/office/officeart/2005/8/layout/hierarchy6"/>
    <dgm:cxn modelId="{ED219684-4833-4F53-81D1-FD96B1CEDC56}" type="presOf" srcId="{132F5FD1-C1FA-43DB-8531-39E07728F76B}" destId="{55C8383D-BD19-4AE1-9020-6C65F649D2DE}" srcOrd="0" destOrd="0" presId="urn:microsoft.com/office/officeart/2005/8/layout/hierarchy6"/>
    <dgm:cxn modelId="{6E067D88-2001-4452-A430-F07ADF09E9AD}" type="presOf" srcId="{3B9E542B-FD8C-4D11-9C04-E0671734248E}" destId="{5569E3EF-18CE-4AE0-B12F-B1548B41310F}" srcOrd="0" destOrd="0" presId="urn:microsoft.com/office/officeart/2005/8/layout/hierarchy6"/>
    <dgm:cxn modelId="{CDA7D989-CC79-4DA7-9B4F-85456B7ACE3C}" type="presOf" srcId="{7A370318-25CB-4EBF-8653-3B0937F1ED67}" destId="{F192542D-D385-4556-B5E5-18C99BB91056}" srcOrd="0" destOrd="0" presId="urn:microsoft.com/office/officeart/2005/8/layout/hierarchy6"/>
    <dgm:cxn modelId="{BE8D9C8F-6755-46C3-8CD9-84BAC3448DC6}" type="presOf" srcId="{7A0032FA-4B47-45A1-A7E3-635959F5F63A}" destId="{95F5A04F-A9B7-49FF-8047-C4AC36D221D1}" srcOrd="0" destOrd="0" presId="urn:microsoft.com/office/officeart/2005/8/layout/hierarchy6"/>
    <dgm:cxn modelId="{07E24B97-EC20-49EE-BC3F-494A18526C16}" srcId="{5D69BBD8-2562-4A91-9DF5-7AF89C3B8373}" destId="{77F7768C-1FA9-4195-B5B2-C3791D94BB6F}" srcOrd="0" destOrd="0" parTransId="{045B1DA1-E946-4F67-82A5-B82416998B48}" sibTransId="{CB28DA76-41D9-4CEA-A162-E70CC42721D1}"/>
    <dgm:cxn modelId="{BA8F379B-8A89-49B5-BF1D-B7A428F9C1D9}" srcId="{5D69BBD8-2562-4A91-9DF5-7AF89C3B8373}" destId="{7E49A8CC-B3E6-45D7-8760-43BB4F11EB41}" srcOrd="1" destOrd="0" parTransId="{D956B91E-017A-4842-A223-37FEED2C1605}" sibTransId="{0CA381E5-D76A-44B9-B900-0C6ECA3C1119}"/>
    <dgm:cxn modelId="{239DE39C-9D69-4EF7-B8F3-226AF56FAB93}" type="presOf" srcId="{E6A1FDE4-D4A0-45B0-89B6-B341ADC2F3B2}" destId="{81163AF0-61B0-4E2F-A22C-BBB33B748C27}" srcOrd="0" destOrd="0" presId="urn:microsoft.com/office/officeart/2005/8/layout/hierarchy6"/>
    <dgm:cxn modelId="{532AA29F-B1FD-4C5A-8A90-D87B09996ADD}" type="presOf" srcId="{7F610330-60DC-4003-B9F9-9E5DEBCFC5DD}" destId="{9DB7F8FD-8E38-4B9A-B9B3-DD1CF9F3F80B}" srcOrd="0" destOrd="0" presId="urn:microsoft.com/office/officeart/2005/8/layout/hierarchy6"/>
    <dgm:cxn modelId="{2349A7A3-3F03-4554-9F11-C18A7D674C7C}" type="presOf" srcId="{21BD54F4-A174-45AA-811D-EA5A014388C6}" destId="{E74F6905-6D91-4139-A49A-7DFDFA9728C6}" srcOrd="0" destOrd="0" presId="urn:microsoft.com/office/officeart/2005/8/layout/hierarchy6"/>
    <dgm:cxn modelId="{3CD9C8A4-8266-4C65-B53F-E1A9CBEF6618}" type="presOf" srcId="{68A49120-4C55-41E8-845D-0DA2D6B3F80E}" destId="{D33AC0F2-B2EC-43F5-8CD1-9286F11DA2CE}" srcOrd="0" destOrd="0" presId="urn:microsoft.com/office/officeart/2005/8/layout/hierarchy6"/>
    <dgm:cxn modelId="{771A6AAB-2845-4A11-B644-D7D6999299E0}" type="presOf" srcId="{F1D13DFF-C186-4F3D-92C3-37EC5A2BB2B8}" destId="{7A48D693-9023-4483-8F02-EB384B9DB57E}" srcOrd="0" destOrd="0" presId="urn:microsoft.com/office/officeart/2005/8/layout/hierarchy6"/>
    <dgm:cxn modelId="{C527F1B3-7349-48B2-9795-BF74DC475A52}" srcId="{F1D13DFF-C186-4F3D-92C3-37EC5A2BB2B8}" destId="{3C16DBE7-EE6A-48EC-94D5-C079ADB96D6D}" srcOrd="0" destOrd="0" parTransId="{74A4B4E9-85D7-476B-AFD9-009B26186795}" sibTransId="{1B76E959-FDE7-4F8C-9D0C-3BE4F9307131}"/>
    <dgm:cxn modelId="{44A0C7B6-9DFB-4E37-80E3-97DDCCD1563C}" type="presOf" srcId="{20475D13-5441-44E3-9504-D0E869C9E285}" destId="{426FE183-7923-48F0-AEE0-FAD1014FE175}" srcOrd="0" destOrd="0" presId="urn:microsoft.com/office/officeart/2005/8/layout/hierarchy6"/>
    <dgm:cxn modelId="{68015AB9-230A-4C03-BDE2-21661BBAB6CE}" type="presOf" srcId="{389DD574-C9A5-4290-AC58-E6CB215BF402}" destId="{7EFF77C0-10E5-4A90-9D4C-AB4BABA4EDBC}" srcOrd="0" destOrd="0" presId="urn:microsoft.com/office/officeart/2005/8/layout/hierarchy6"/>
    <dgm:cxn modelId="{531A5CBD-752F-4CA9-A0AA-DA8A70E36433}" type="presOf" srcId="{2CE34326-39C2-45A4-BCAF-6095DB06E999}" destId="{10E1DE3F-68F8-4904-93A7-6BB585F32211}" srcOrd="0" destOrd="0" presId="urn:microsoft.com/office/officeart/2005/8/layout/hierarchy6"/>
    <dgm:cxn modelId="{987EFABF-BDB8-4FB9-BE8C-DD75273D2947}" type="presOf" srcId="{42BACBA1-5CC0-4D9C-912E-5D83471CCE3A}" destId="{AA40BEA3-1A03-4B59-B719-8B3E2BFD46BA}" srcOrd="0" destOrd="0" presId="urn:microsoft.com/office/officeart/2005/8/layout/hierarchy6"/>
    <dgm:cxn modelId="{D3497BC2-7100-4C3D-BE97-595BBDC62415}" type="presOf" srcId="{24FDF6E5-91A1-4944-AD31-36D5120E14A3}" destId="{F8178D76-B2E9-4DE4-BE95-1075B5011F62}" srcOrd="0" destOrd="0" presId="urn:microsoft.com/office/officeart/2005/8/layout/hierarchy6"/>
    <dgm:cxn modelId="{4EEF17C3-72E9-47C9-AAEB-C3CA2C8C95C3}" type="presOf" srcId="{77F7768C-1FA9-4195-B5B2-C3791D94BB6F}" destId="{2CAD653D-D6EF-4B30-8EA4-2ADCA9C37120}" srcOrd="0" destOrd="0" presId="urn:microsoft.com/office/officeart/2005/8/layout/hierarchy6"/>
    <dgm:cxn modelId="{8A4A9BCE-5340-494C-A0A3-1BC0C06BB48E}" type="presOf" srcId="{2CA8B68B-D05B-49CC-818E-2E2682EFA08F}" destId="{2CE636F6-BBB7-4412-ADFF-88E96E678E7D}" srcOrd="0" destOrd="0" presId="urn:microsoft.com/office/officeart/2005/8/layout/hierarchy6"/>
    <dgm:cxn modelId="{84DA86D5-0870-4AA0-8745-B81A3F7F32AF}" srcId="{7F610330-60DC-4003-B9F9-9E5DEBCFC5DD}" destId="{7A370318-25CB-4EBF-8653-3B0937F1ED67}" srcOrd="1" destOrd="0" parTransId="{7A0032FA-4B47-45A1-A7E3-635959F5F63A}" sibTransId="{20A3EFB0-7A61-4966-9E15-C15301902664}"/>
    <dgm:cxn modelId="{AA4683E0-EB72-4415-8DA3-6004ADF0EB81}" srcId="{7A370318-25CB-4EBF-8653-3B0937F1ED67}" destId="{0A4B24BF-510E-4777-A56D-21CE706AB295}" srcOrd="1" destOrd="0" parTransId="{7187214B-9C69-4FC6-840C-967C380628AC}" sibTransId="{4B4E7B95-3064-4E0D-9420-2BEC42D4C532}"/>
    <dgm:cxn modelId="{BBED51E4-FF21-43A3-9384-0A23AAFB1720}" type="presOf" srcId="{7E49A8CC-B3E6-45D7-8760-43BB4F11EB41}" destId="{DDC3AB91-DDC2-4100-AFFB-FB1F46AADF9E}" srcOrd="0" destOrd="0" presId="urn:microsoft.com/office/officeart/2005/8/layout/hierarchy6"/>
    <dgm:cxn modelId="{238784FA-6F98-44F3-88AF-90B0C64F38B1}" type="presOf" srcId="{882145B4-F556-4428-9345-0456F7B301C7}" destId="{568F3FD2-A141-4DC6-9784-C32C0556EDB8}" srcOrd="0" destOrd="0" presId="urn:microsoft.com/office/officeart/2005/8/layout/hierarchy6"/>
    <dgm:cxn modelId="{1C7CFEFF-F8FE-43CA-B37D-7A715863336B}" type="presOf" srcId="{0A4B24BF-510E-4777-A56D-21CE706AB295}" destId="{11012E27-AC83-4AE8-83F5-1333F1E6D9B5}" srcOrd="0" destOrd="0" presId="urn:microsoft.com/office/officeart/2005/8/layout/hierarchy6"/>
    <dgm:cxn modelId="{8CC24FE2-6B9B-4FB2-834D-11382F6E6D93}" type="presParOf" srcId="{D33AC0F2-B2EC-43F5-8CD1-9286F11DA2CE}" destId="{147ECEB8-EF25-4C03-B2AF-3A608000B605}" srcOrd="0" destOrd="0" presId="urn:microsoft.com/office/officeart/2005/8/layout/hierarchy6"/>
    <dgm:cxn modelId="{47CE460D-C5BE-4F45-99C5-5A3335822074}" type="presParOf" srcId="{147ECEB8-EF25-4C03-B2AF-3A608000B605}" destId="{49383F91-337E-4308-8E00-29CC881C91C2}" srcOrd="0" destOrd="0" presId="urn:microsoft.com/office/officeart/2005/8/layout/hierarchy6"/>
    <dgm:cxn modelId="{C4E3C59A-BF74-45A8-85DD-FF48F213A1F9}" type="presParOf" srcId="{49383F91-337E-4308-8E00-29CC881C91C2}" destId="{2E88F5C5-789D-48F1-9657-2A339C44F1E2}" srcOrd="0" destOrd="0" presId="urn:microsoft.com/office/officeart/2005/8/layout/hierarchy6"/>
    <dgm:cxn modelId="{F380D95D-1778-4136-9A9C-C98BE0C49DD2}" type="presParOf" srcId="{2E88F5C5-789D-48F1-9657-2A339C44F1E2}" destId="{7A48D693-9023-4483-8F02-EB384B9DB57E}" srcOrd="0" destOrd="0" presId="urn:microsoft.com/office/officeart/2005/8/layout/hierarchy6"/>
    <dgm:cxn modelId="{69C111CE-3691-4817-BCB0-C54E176C2020}" type="presParOf" srcId="{2E88F5C5-789D-48F1-9657-2A339C44F1E2}" destId="{BF39FECF-6DC3-4262-AD71-33AAABB7B132}" srcOrd="1" destOrd="0" presId="urn:microsoft.com/office/officeart/2005/8/layout/hierarchy6"/>
    <dgm:cxn modelId="{34097F50-C006-42C5-BE2E-DF5C711E3422}" type="presParOf" srcId="{BF39FECF-6DC3-4262-AD71-33AAABB7B132}" destId="{A52D6364-C1E9-486E-8234-814B9168A8D0}" srcOrd="0" destOrd="0" presId="urn:microsoft.com/office/officeart/2005/8/layout/hierarchy6"/>
    <dgm:cxn modelId="{775379B0-6B68-4A4D-8D61-0BCA010B5FD3}" type="presParOf" srcId="{BF39FECF-6DC3-4262-AD71-33AAABB7B132}" destId="{18080840-12EF-4157-B938-65EC088F6900}" srcOrd="1" destOrd="0" presId="urn:microsoft.com/office/officeart/2005/8/layout/hierarchy6"/>
    <dgm:cxn modelId="{913CDD71-6B7B-402B-9D78-BCF44313FC72}" type="presParOf" srcId="{18080840-12EF-4157-B938-65EC088F6900}" destId="{81151825-45BF-4F32-8251-23FAE0202256}" srcOrd="0" destOrd="0" presId="urn:microsoft.com/office/officeart/2005/8/layout/hierarchy6"/>
    <dgm:cxn modelId="{B5E10050-667E-4CC0-AA53-473F210A21E9}" type="presParOf" srcId="{18080840-12EF-4157-B938-65EC088F6900}" destId="{86C8595B-3267-43E5-85DF-CC25D858E263}" srcOrd="1" destOrd="0" presId="urn:microsoft.com/office/officeart/2005/8/layout/hierarchy6"/>
    <dgm:cxn modelId="{BCD39240-BE82-4A9E-8E1B-789E6BCAEBA4}" type="presParOf" srcId="{86C8595B-3267-43E5-85DF-CC25D858E263}" destId="{81163AF0-61B0-4E2F-A22C-BBB33B748C27}" srcOrd="0" destOrd="0" presId="urn:microsoft.com/office/officeart/2005/8/layout/hierarchy6"/>
    <dgm:cxn modelId="{BC880598-A6FB-4882-B9B9-9637976FDCFD}" type="presParOf" srcId="{86C8595B-3267-43E5-85DF-CC25D858E263}" destId="{D513724E-8AEC-4C49-BF6B-C7F0EC64F238}" srcOrd="1" destOrd="0" presId="urn:microsoft.com/office/officeart/2005/8/layout/hierarchy6"/>
    <dgm:cxn modelId="{DCF02C04-BC55-4A40-8EAB-5A9ACB2B8199}" type="presParOf" srcId="{D513724E-8AEC-4C49-BF6B-C7F0EC64F238}" destId="{568F3FD2-A141-4DC6-9784-C32C0556EDB8}" srcOrd="0" destOrd="0" presId="urn:microsoft.com/office/officeart/2005/8/layout/hierarchy6"/>
    <dgm:cxn modelId="{6F9993B3-D06F-4714-B659-6E824202C97E}" type="presParOf" srcId="{D513724E-8AEC-4C49-BF6B-C7F0EC64F238}" destId="{1F9D7CE2-8D45-424B-99D3-3C94FF6B7B02}" srcOrd="1" destOrd="0" presId="urn:microsoft.com/office/officeart/2005/8/layout/hierarchy6"/>
    <dgm:cxn modelId="{364473AD-9663-4346-AD86-6452580BCFF2}" type="presParOf" srcId="{1F9D7CE2-8D45-424B-99D3-3C94FF6B7B02}" destId="{AA40BEA3-1A03-4B59-B719-8B3E2BFD46BA}" srcOrd="0" destOrd="0" presId="urn:microsoft.com/office/officeart/2005/8/layout/hierarchy6"/>
    <dgm:cxn modelId="{A024D267-8CA0-4972-B711-12CE319A211C}" type="presParOf" srcId="{1F9D7CE2-8D45-424B-99D3-3C94FF6B7B02}" destId="{497D3FC1-4D5F-4FED-BDBC-51DEA82E0CC7}" srcOrd="1" destOrd="0" presId="urn:microsoft.com/office/officeart/2005/8/layout/hierarchy6"/>
    <dgm:cxn modelId="{542DB435-FD43-4A60-84F8-D20B37DE9326}" type="presParOf" srcId="{497D3FC1-4D5F-4FED-BDBC-51DEA82E0CC7}" destId="{ACEBE558-DEFB-4B4F-8715-29E69508DE89}" srcOrd="0" destOrd="0" presId="urn:microsoft.com/office/officeart/2005/8/layout/hierarchy6"/>
    <dgm:cxn modelId="{6C6951DF-8DF4-4432-A2C0-D3492BF817CE}" type="presParOf" srcId="{497D3FC1-4D5F-4FED-BDBC-51DEA82E0CC7}" destId="{D7E17F97-039A-4B77-950D-DFDAC6E7EAA1}" srcOrd="1" destOrd="0" presId="urn:microsoft.com/office/officeart/2005/8/layout/hierarchy6"/>
    <dgm:cxn modelId="{5130C861-A0E1-4774-97FC-5222FEA5BE8A}" type="presParOf" srcId="{1F9D7CE2-8D45-424B-99D3-3C94FF6B7B02}" destId="{55C8383D-BD19-4AE1-9020-6C65F649D2DE}" srcOrd="2" destOrd="0" presId="urn:microsoft.com/office/officeart/2005/8/layout/hierarchy6"/>
    <dgm:cxn modelId="{161D3784-5CE0-49DB-9D6D-20CE86C13852}" type="presParOf" srcId="{1F9D7CE2-8D45-424B-99D3-3C94FF6B7B02}" destId="{28CA2112-B142-4AD7-812C-091B26746757}" srcOrd="3" destOrd="0" presId="urn:microsoft.com/office/officeart/2005/8/layout/hierarchy6"/>
    <dgm:cxn modelId="{7FCB6053-A890-499B-92F9-2084706C4808}" type="presParOf" srcId="{28CA2112-B142-4AD7-812C-091B26746757}" destId="{2CE636F6-BBB7-4412-ADFF-88E96E678E7D}" srcOrd="0" destOrd="0" presId="urn:microsoft.com/office/officeart/2005/8/layout/hierarchy6"/>
    <dgm:cxn modelId="{100AD0E4-39B6-4CE0-A984-4C70142E0437}" type="presParOf" srcId="{28CA2112-B142-4AD7-812C-091B26746757}" destId="{902F9F8C-F2A4-4588-B894-C082E812F889}" srcOrd="1" destOrd="0" presId="urn:microsoft.com/office/officeart/2005/8/layout/hierarchy6"/>
    <dgm:cxn modelId="{F44C0B2C-2C16-4FDF-9789-79E1641BAAB4}" type="presParOf" srcId="{86C8595B-3267-43E5-85DF-CC25D858E263}" destId="{5569E3EF-18CE-4AE0-B12F-B1548B41310F}" srcOrd="2" destOrd="0" presId="urn:microsoft.com/office/officeart/2005/8/layout/hierarchy6"/>
    <dgm:cxn modelId="{8BFF4D4B-6E2F-4395-95AD-EF92C3B000A5}" type="presParOf" srcId="{86C8595B-3267-43E5-85DF-CC25D858E263}" destId="{707DC168-0B80-4F07-9715-477BB1C016FC}" srcOrd="3" destOrd="0" presId="urn:microsoft.com/office/officeart/2005/8/layout/hierarchy6"/>
    <dgm:cxn modelId="{55DEF288-4864-48D3-A95C-67781691D5EB}" type="presParOf" srcId="{707DC168-0B80-4F07-9715-477BB1C016FC}" destId="{10E1DE3F-68F8-4904-93A7-6BB585F32211}" srcOrd="0" destOrd="0" presId="urn:microsoft.com/office/officeart/2005/8/layout/hierarchy6"/>
    <dgm:cxn modelId="{1018DF22-4D26-4AB9-B25B-A1BA4598E4E4}" type="presParOf" srcId="{707DC168-0B80-4F07-9715-477BB1C016FC}" destId="{D11C4F23-28F1-4D92-80A9-32B7080D3FEA}" srcOrd="1" destOrd="0" presId="urn:microsoft.com/office/officeart/2005/8/layout/hierarchy6"/>
    <dgm:cxn modelId="{5C695DEC-4A23-45FB-9608-27525747E210}" type="presParOf" srcId="{D11C4F23-28F1-4D92-80A9-32B7080D3FEA}" destId="{F8178D76-B2E9-4DE4-BE95-1075B5011F62}" srcOrd="0" destOrd="0" presId="urn:microsoft.com/office/officeart/2005/8/layout/hierarchy6"/>
    <dgm:cxn modelId="{8A3ECB0B-4839-40A5-AFA7-5F0DB4262D19}" type="presParOf" srcId="{D11C4F23-28F1-4D92-80A9-32B7080D3FEA}" destId="{648A77C2-1506-4F31-AD6B-EE2504956720}" srcOrd="1" destOrd="0" presId="urn:microsoft.com/office/officeart/2005/8/layout/hierarchy6"/>
    <dgm:cxn modelId="{7C64291F-C358-467D-A2CB-F458BED8EC45}" type="presParOf" srcId="{648A77C2-1506-4F31-AD6B-EE2504956720}" destId="{426FE183-7923-48F0-AEE0-FAD1014FE175}" srcOrd="0" destOrd="0" presId="urn:microsoft.com/office/officeart/2005/8/layout/hierarchy6"/>
    <dgm:cxn modelId="{D3B9E3AF-8776-46AA-98F7-6FDFE13DD752}" type="presParOf" srcId="{648A77C2-1506-4F31-AD6B-EE2504956720}" destId="{EAE00C16-124D-4E1E-A72B-2B11F8FCFAC4}" srcOrd="1" destOrd="0" presId="urn:microsoft.com/office/officeart/2005/8/layout/hierarchy6"/>
    <dgm:cxn modelId="{C0878536-958A-45CA-B26C-09B9B49B90C2}" type="presParOf" srcId="{D11C4F23-28F1-4D92-80A9-32B7080D3FEA}" destId="{7EFF77C0-10E5-4A90-9D4C-AB4BABA4EDBC}" srcOrd="2" destOrd="0" presId="urn:microsoft.com/office/officeart/2005/8/layout/hierarchy6"/>
    <dgm:cxn modelId="{A23F3B73-0E22-40D1-9028-FAB2BD503CDB}" type="presParOf" srcId="{D11C4F23-28F1-4D92-80A9-32B7080D3FEA}" destId="{4DE622F4-2AEF-4B2F-A649-FF5CAE10014B}" srcOrd="3" destOrd="0" presId="urn:microsoft.com/office/officeart/2005/8/layout/hierarchy6"/>
    <dgm:cxn modelId="{30B02DBC-3A7E-4982-9E72-8A8F8D23DD41}" type="presParOf" srcId="{4DE622F4-2AEF-4B2F-A649-FF5CAE10014B}" destId="{4789F71B-24C4-40D9-8630-AC832EC8FF22}" srcOrd="0" destOrd="0" presId="urn:microsoft.com/office/officeart/2005/8/layout/hierarchy6"/>
    <dgm:cxn modelId="{B4BD2FB8-01D1-4DA5-B0C9-E40ACCA63EE5}" type="presParOf" srcId="{4DE622F4-2AEF-4B2F-A649-FF5CAE10014B}" destId="{EFBEDB5A-BB57-4C5B-B4E2-44FB05312521}" srcOrd="1" destOrd="0" presId="urn:microsoft.com/office/officeart/2005/8/layout/hierarchy6"/>
    <dgm:cxn modelId="{AC74FE90-314A-4723-B372-59515B2013C7}" type="presParOf" srcId="{BF39FECF-6DC3-4262-AD71-33AAABB7B132}" destId="{D4027477-BDFA-4FB0-8CDD-272B6F2C61B6}" srcOrd="2" destOrd="0" presId="urn:microsoft.com/office/officeart/2005/8/layout/hierarchy6"/>
    <dgm:cxn modelId="{0C9FA18D-CDE6-4734-9469-0377917AE4C9}" type="presParOf" srcId="{BF39FECF-6DC3-4262-AD71-33AAABB7B132}" destId="{9CE98277-B225-4183-9AAD-762FDF1B3302}" srcOrd="3" destOrd="0" presId="urn:microsoft.com/office/officeart/2005/8/layout/hierarchy6"/>
    <dgm:cxn modelId="{A12CED6A-6789-4E06-AB51-6961723C5FEE}" type="presParOf" srcId="{9CE98277-B225-4183-9AAD-762FDF1B3302}" destId="{9DB7F8FD-8E38-4B9A-B9B3-DD1CF9F3F80B}" srcOrd="0" destOrd="0" presId="urn:microsoft.com/office/officeart/2005/8/layout/hierarchy6"/>
    <dgm:cxn modelId="{A2E0602A-4D2A-4775-9FF9-8B6C8FF132CA}" type="presParOf" srcId="{9CE98277-B225-4183-9AAD-762FDF1B3302}" destId="{32582B06-E94F-4DB5-A72A-DEF5480654B4}" srcOrd="1" destOrd="0" presId="urn:microsoft.com/office/officeart/2005/8/layout/hierarchy6"/>
    <dgm:cxn modelId="{1A703321-FA3C-4930-ADAD-7C3622B78693}" type="presParOf" srcId="{32582B06-E94F-4DB5-A72A-DEF5480654B4}" destId="{F68616A2-BC7B-4B5D-9610-AAE828B751CB}" srcOrd="0" destOrd="0" presId="urn:microsoft.com/office/officeart/2005/8/layout/hierarchy6"/>
    <dgm:cxn modelId="{89D46746-25C5-4D0F-9BFA-41C9A7BD7F24}" type="presParOf" srcId="{32582B06-E94F-4DB5-A72A-DEF5480654B4}" destId="{9DC1C93F-197C-4183-877C-1AD83C74419C}" srcOrd="1" destOrd="0" presId="urn:microsoft.com/office/officeart/2005/8/layout/hierarchy6"/>
    <dgm:cxn modelId="{B5A01701-7740-4CE5-A76E-4E65B2047558}" type="presParOf" srcId="{9DC1C93F-197C-4183-877C-1AD83C74419C}" destId="{CE062DB5-6094-4107-AB93-06600392C291}" srcOrd="0" destOrd="0" presId="urn:microsoft.com/office/officeart/2005/8/layout/hierarchy6"/>
    <dgm:cxn modelId="{9EAB23BE-E8BF-4FC7-AC9E-B196630616FA}" type="presParOf" srcId="{9DC1C93F-197C-4183-877C-1AD83C74419C}" destId="{0CA3F85B-B810-4CF7-B78D-208C7EBD66F7}" srcOrd="1" destOrd="0" presId="urn:microsoft.com/office/officeart/2005/8/layout/hierarchy6"/>
    <dgm:cxn modelId="{DA126110-EFEF-4FC6-9ED2-DC96AA0C254E}" type="presParOf" srcId="{0CA3F85B-B810-4CF7-B78D-208C7EBD66F7}" destId="{EEFD05FB-D713-461B-BB76-D95FF97D142F}" srcOrd="0" destOrd="0" presId="urn:microsoft.com/office/officeart/2005/8/layout/hierarchy6"/>
    <dgm:cxn modelId="{4EC4C62F-EB42-4343-B9EA-8F683C63CDF5}" type="presParOf" srcId="{0CA3F85B-B810-4CF7-B78D-208C7EBD66F7}" destId="{D3DC8201-C2F2-4468-8D1B-77C4A3EC78F7}" srcOrd="1" destOrd="0" presId="urn:microsoft.com/office/officeart/2005/8/layout/hierarchy6"/>
    <dgm:cxn modelId="{6A59EB1E-0B08-4713-B06C-41560A173469}" type="presParOf" srcId="{D3DC8201-C2F2-4468-8D1B-77C4A3EC78F7}" destId="{2CAD653D-D6EF-4B30-8EA4-2ADCA9C37120}" srcOrd="0" destOrd="0" presId="urn:microsoft.com/office/officeart/2005/8/layout/hierarchy6"/>
    <dgm:cxn modelId="{0A222BD0-801B-42D6-95A6-BA225B874F17}" type="presParOf" srcId="{D3DC8201-C2F2-4468-8D1B-77C4A3EC78F7}" destId="{45811452-672F-49A4-9D1A-1163889067B4}" srcOrd="1" destOrd="0" presId="urn:microsoft.com/office/officeart/2005/8/layout/hierarchy6"/>
    <dgm:cxn modelId="{8881C827-424D-4252-B0C4-535EEE544855}" type="presParOf" srcId="{0CA3F85B-B810-4CF7-B78D-208C7EBD66F7}" destId="{CDB54B49-3F57-4BF2-9970-E9916BBD24F2}" srcOrd="2" destOrd="0" presId="urn:microsoft.com/office/officeart/2005/8/layout/hierarchy6"/>
    <dgm:cxn modelId="{4B4ABE4B-EFB8-4E86-A1DC-4D358E618163}" type="presParOf" srcId="{0CA3F85B-B810-4CF7-B78D-208C7EBD66F7}" destId="{1F5E2D24-17C8-4CDE-BA1F-DB16207005B6}" srcOrd="3" destOrd="0" presId="urn:microsoft.com/office/officeart/2005/8/layout/hierarchy6"/>
    <dgm:cxn modelId="{62798FE6-CC30-439A-B4CF-8E324D184D4B}" type="presParOf" srcId="{1F5E2D24-17C8-4CDE-BA1F-DB16207005B6}" destId="{DDC3AB91-DDC2-4100-AFFB-FB1F46AADF9E}" srcOrd="0" destOrd="0" presId="urn:microsoft.com/office/officeart/2005/8/layout/hierarchy6"/>
    <dgm:cxn modelId="{F0755756-50F5-4AAF-A25B-FAF1FA7CEF16}" type="presParOf" srcId="{1F5E2D24-17C8-4CDE-BA1F-DB16207005B6}" destId="{DAE283B6-23A3-4966-B274-222A2C92C931}" srcOrd="1" destOrd="0" presId="urn:microsoft.com/office/officeart/2005/8/layout/hierarchy6"/>
    <dgm:cxn modelId="{87F13B70-F226-4727-8B22-52AF0689583A}" type="presParOf" srcId="{32582B06-E94F-4DB5-A72A-DEF5480654B4}" destId="{95F5A04F-A9B7-49FF-8047-C4AC36D221D1}" srcOrd="2" destOrd="0" presId="urn:microsoft.com/office/officeart/2005/8/layout/hierarchy6"/>
    <dgm:cxn modelId="{5B6A2A36-7A4A-4633-9DEC-B2D1378F61D2}" type="presParOf" srcId="{32582B06-E94F-4DB5-A72A-DEF5480654B4}" destId="{2B19084D-443A-4ED4-98BB-A7884AFC66DC}" srcOrd="3" destOrd="0" presId="urn:microsoft.com/office/officeart/2005/8/layout/hierarchy6"/>
    <dgm:cxn modelId="{D3D45EC2-E728-4F84-A6D6-04084FF49BA5}" type="presParOf" srcId="{2B19084D-443A-4ED4-98BB-A7884AFC66DC}" destId="{F192542D-D385-4556-B5E5-18C99BB91056}" srcOrd="0" destOrd="0" presId="urn:microsoft.com/office/officeart/2005/8/layout/hierarchy6"/>
    <dgm:cxn modelId="{00DB7AA6-FB0F-4814-B664-116F38AB15DC}" type="presParOf" srcId="{2B19084D-443A-4ED4-98BB-A7884AFC66DC}" destId="{F3A310A1-EDC2-4681-91CA-894F8E5B975F}" srcOrd="1" destOrd="0" presId="urn:microsoft.com/office/officeart/2005/8/layout/hierarchy6"/>
    <dgm:cxn modelId="{450826B0-DB90-4FBE-AB3D-D9618618E1FE}" type="presParOf" srcId="{F3A310A1-EDC2-4681-91CA-894F8E5B975F}" destId="{E74F6905-6D91-4139-A49A-7DFDFA9728C6}" srcOrd="0" destOrd="0" presId="urn:microsoft.com/office/officeart/2005/8/layout/hierarchy6"/>
    <dgm:cxn modelId="{790AD47B-2E90-4546-B097-7CE6490A626B}" type="presParOf" srcId="{F3A310A1-EDC2-4681-91CA-894F8E5B975F}" destId="{1856086D-D1A6-45E1-B61C-201E579666DB}" srcOrd="1" destOrd="0" presId="urn:microsoft.com/office/officeart/2005/8/layout/hierarchy6"/>
    <dgm:cxn modelId="{56F09DA8-1B61-4D2E-B32A-05D6DE5C7E0B}" type="presParOf" srcId="{1856086D-D1A6-45E1-B61C-201E579666DB}" destId="{716A94E7-8864-4ED9-975F-3915C7CF699C}" srcOrd="0" destOrd="0" presId="urn:microsoft.com/office/officeart/2005/8/layout/hierarchy6"/>
    <dgm:cxn modelId="{6331666D-842A-4401-81DE-15135C7F3926}" type="presParOf" srcId="{1856086D-D1A6-45E1-B61C-201E579666DB}" destId="{623D4D4F-5BCD-4979-8C02-6FEED3CB02C7}" srcOrd="1" destOrd="0" presId="urn:microsoft.com/office/officeart/2005/8/layout/hierarchy6"/>
    <dgm:cxn modelId="{332D7ADD-F040-4B5D-92C0-5472C0330DDC}" type="presParOf" srcId="{F3A310A1-EDC2-4681-91CA-894F8E5B975F}" destId="{3A5FC4FE-8AB1-4D84-81D6-6E63E2FCD9A4}" srcOrd="2" destOrd="0" presId="urn:microsoft.com/office/officeart/2005/8/layout/hierarchy6"/>
    <dgm:cxn modelId="{E83E762C-1CB4-4A12-B4A9-ADF463A06066}" type="presParOf" srcId="{F3A310A1-EDC2-4681-91CA-894F8E5B975F}" destId="{8192DC04-7321-40CE-9A6D-7FCC91839D10}" srcOrd="3" destOrd="0" presId="urn:microsoft.com/office/officeart/2005/8/layout/hierarchy6"/>
    <dgm:cxn modelId="{835185ED-2571-4131-BC89-4224ACA76EC4}" type="presParOf" srcId="{8192DC04-7321-40CE-9A6D-7FCC91839D10}" destId="{11012E27-AC83-4AE8-83F5-1333F1E6D9B5}" srcOrd="0" destOrd="0" presId="urn:microsoft.com/office/officeart/2005/8/layout/hierarchy6"/>
    <dgm:cxn modelId="{5E0E849C-2A23-43A7-8CB9-0E7A43EE45B7}" type="presParOf" srcId="{8192DC04-7321-40CE-9A6D-7FCC91839D10}" destId="{AF5F1179-33FA-40B2-9C5C-1641AA602550}" srcOrd="1" destOrd="0" presId="urn:microsoft.com/office/officeart/2005/8/layout/hierarchy6"/>
    <dgm:cxn modelId="{B96E8DEF-5985-4778-91CD-26AD1CAAA29D}" type="presParOf" srcId="{D33AC0F2-B2EC-43F5-8CD1-9286F11DA2CE}" destId="{C58D50AB-3696-49C1-9DD3-E19F4A0D67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A49120-4C55-41E8-845D-0DA2D6B3F8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1D13DFF-C186-4F3D-92C3-37EC5A2BB2B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Choice>
      <mc:Fallback>
        <dgm:pt modelId="{F1D13DFF-C186-4F3D-92C3-37EC5A2BB2B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:r>
                <a:rPr kumimoji="1" lang="en-US" altLang="ja-JP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min(𝑎_0,⋯,𝑎_7 )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Fallback>
    </mc:AlternateContent>
    <dgm:pt modelId="{E74DCD51-761F-457A-8793-7A1D5DFF6094}" type="par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078108B-F9AA-411D-AB98-8021DF8FE611}" type="sibTrans" cxnId="{4DB3010C-7A73-40ED-9E17-0FED227511CF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C16DBE7-EE6A-48EC-94D5-C079ADB96D6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Choice>
      <mc:Fallback xmlns="">
        <dgm:pt modelId="{3C16DBE7-EE6A-48EC-94D5-C079ADB96D6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:r>
                <a:rPr kumimoji="1" lang="en-US" altLang="ja-JP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min(𝑎_0,⋯,𝑎_3 )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Fallback>
    </mc:AlternateContent>
    <dgm:pt modelId="{74A4B4E9-85D7-476B-AFD9-009B26186795}" type="parTrans" cxnId="{C527F1B3-7349-48B2-9795-BF74DC475A52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1B76E959-FDE7-4F8C-9D0C-3BE4F9307131}" type="sibTrans" cxnId="{C527F1B3-7349-48B2-9795-BF74DC475A52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82145B4-F556-4428-9345-0456F7B301C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Choice>
      <mc:Fallback xmlns="">
        <dgm:pt modelId="{882145B4-F556-4428-9345-0456F7B301C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:r>
                <a:rPr kumimoji="1" lang="en-US" altLang="ja-JP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min(𝑎_0,𝑎_1 )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Fallback>
    </mc:AlternateContent>
    <dgm:pt modelId="{E6A1FDE4-D4A0-45B0-89B6-B341ADC2F3B2}" type="parTrans" cxnId="{2B8BB516-39FC-4C1F-8A0D-415240FC0C2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9999F9DD-0F35-4B48-B686-E2F7F8B1C9FF}" type="sibTrans" cxnId="{2B8BB516-39FC-4C1F-8A0D-415240FC0C2D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CE34326-39C2-45A4-BCAF-6095DB06E999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CE34326-39C2-45A4-BCAF-6095DB06E999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:r>
                <a:rPr kumimoji="1" lang="en-US" altLang="ja-JP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min(𝑎_2,𝑎_3 )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Fallback>
    </mc:AlternateContent>
    <dgm:pt modelId="{3B9E542B-FD8C-4D11-9C04-E0671734248E}" type="parTrans" cxnId="{DE599F1F-3A50-4AA6-9405-9349A422585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E94A229-15B6-4A17-A29D-97033B1A2A28}" type="sibTrans" cxnId="{DE599F1F-3A50-4AA6-9405-9349A4225859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F610330-60DC-4003-B9F9-9E5DEBCFC5D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F610330-60DC-4003-B9F9-9E5DEBCFC5D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:r>
                <a:rPr kumimoji="1" lang="en-US" altLang="ja-JP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min(𝑎_4,⋯,𝑎_7 )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Fallback>
    </mc:AlternateContent>
    <dgm:pt modelId="{05B61EBF-7BE5-4FC5-8531-97345214519B}" type="parTrans" cxnId="{29789779-615E-4B82-9F7B-206788EAA2B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FD586A75-8C9C-4DC3-B0FC-376F9660A244}" type="sibTrans" cxnId="{29789779-615E-4B82-9F7B-206788EAA2B7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A370318-25CB-4EBF-8653-3B0937F1ED6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A370318-25CB-4EBF-8653-3B0937F1ED6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:r>
                <a:rPr kumimoji="1" lang="en-US" altLang="ja-JP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min(𝑎_6,𝑎_7 )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Fallback>
    </mc:AlternateContent>
    <dgm:pt modelId="{7A0032FA-4B47-45A1-A7E3-635959F5F63A}" type="parTrans" cxnId="{84DA86D5-0870-4AA0-8745-B81A3F7F32AF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20A3EFB0-7A61-4966-9E15-C15301902664}" type="sibTrans" cxnId="{84DA86D5-0870-4AA0-8745-B81A3F7F32AF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E49A8CC-B3E6-45D7-8760-43BB4F11EB41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E49A8CC-B3E6-45D7-8760-43BB4F11EB41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𝑎_5  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D956B91E-017A-4842-A223-37FEED2C1605}" type="parTrans" cxnId="{BA8F379B-8A89-49B5-BF1D-B7A428F9C1D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CA381E5-D76A-44B9-B900-0C6ECA3C1119}" type="sibTrans" cxnId="{BA8F379B-8A89-49B5-BF1D-B7A428F9C1D9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CA8B68B-D05B-49CC-818E-2E2682EFA08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CA8B68B-D05B-49CC-818E-2E2682EFA08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𝑎_1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132F5FD1-C1FA-43DB-8531-39E07728F76B}" type="parTrans" cxnId="{2E89A60B-EF28-4F1B-B6EC-5E2B46FF6D08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69C9450-6C83-47C1-A0CD-A10F55BCB274}" type="sibTrans" cxnId="{2E89A60B-EF28-4F1B-B6EC-5E2B46FF6D08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E678C2B-2F3C-4A88-8305-1ECE37928DAC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AE678C2B-2F3C-4A88-8305-1ECE37928DAC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𝑎_0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42BACBA1-5CC0-4D9C-912E-5D83471CCE3A}" type="parTrans" cxnId="{F8410368-8F8F-44B6-90CF-CB1826852844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4027F0D-2B49-4FA7-8C9F-0DB6557A1431}" type="sibTrans" cxnId="{F8410368-8F8F-44B6-90CF-CB1826852844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805A37-2F2B-4711-BFBF-7285589B481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E9805A37-2F2B-4711-BFBF-7285589B481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𝑎_3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389DD574-C9A5-4290-AC58-E6CB215BF402}" type="parTrans" cxnId="{CFE3B25B-430C-4988-BC34-E993DF2A3BA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2019170-26EC-4F98-B0D7-AB4695D438E1}" type="sibTrans" cxnId="{CFE3B25B-430C-4988-BC34-E993DF2A3BA6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0475D13-5441-44E3-9504-D0E869C9E28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0475D13-5441-44E3-9504-D0E869C9E28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𝑎_2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4FDF6E5-91A1-4944-AD31-36D5120E14A3}" type="parTrans" cxnId="{AD571111-3FBE-425C-9A78-C77D2DBE84EE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3D25F7C-DC7E-4B88-ACB0-34C7709B2DCD}" type="sibTrans" cxnId="{AD571111-3FBE-425C-9A78-C77D2DBE84EE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D69BBD8-2562-4A91-9DF5-7AF89C3B8373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Choice>
      <mc:Fallback xmlns="">
        <dgm:pt modelId="{5D69BBD8-2562-4A91-9DF5-7AF89C3B8373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:r>
                <a:rPr kumimoji="1" lang="en-US" altLang="ja-JP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min(𝑎_4,𝑎_5 )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Fallback>
    </mc:AlternateContent>
    <dgm:pt modelId="{41ECFA69-057A-4453-85DC-2A4FD8631100}" type="parTrans" cxnId="{79C5001E-63A4-409D-BC5F-A426A3B9DF7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BB8857B5-CE5F-41AD-9F53-E5B1A6CFB3F6}" type="sibTrans" cxnId="{79C5001E-63A4-409D-BC5F-A426A3B9DF7D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7F7768C-1FA9-4195-B5B2-C3791D94BB6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7F7768C-1FA9-4195-B5B2-C3791D94BB6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𝑎_4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045B1DA1-E946-4F67-82A5-B82416998B48}" type="parTrans" cxnId="{07E24B97-EC20-49EE-BC3F-494A18526C1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CB28DA76-41D9-4CEA-A162-E70CC42721D1}" type="sibTrans" cxnId="{07E24B97-EC20-49EE-BC3F-494A18526C16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A4B24BF-510E-4777-A56D-21CE706AB29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0A4B24BF-510E-4777-A56D-21CE706AB29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𝑎_7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187214B-9C69-4FC6-840C-967C380628AC}" type="parTrans" cxnId="{AA4683E0-EB72-4415-8DA3-6004ADF0EB81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4B4E7B95-3064-4E0D-9420-2BEC42D4C532}" type="sibTrans" cxnId="{AA4683E0-EB72-4415-8DA3-6004ADF0EB81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858AA79-C7A3-4CCF-89D2-8348A357E05A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8858AA79-C7A3-4CCF-89D2-8348A357E05A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𝑎_6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1BD54F4-A174-45AA-811D-EA5A014388C6}" type="parTrans" cxnId="{B95DE505-C09E-4E33-9A3C-AEA525CBCFC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332A1BF4-26AC-4D4F-863A-C8136AFB0E68}" type="sibTrans" cxnId="{B95DE505-C09E-4E33-9A3C-AEA525CBCFC7}">
      <dgm:prSet/>
      <dgm:spPr/>
      <dgm:t>
        <a:bodyPr/>
        <a:lstStyle/>
        <a:p>
          <a:endParaRPr kumimoji="1" lang="ja-JP" altLang="en-US"/>
        </a:p>
      </dgm:t>
    </dgm:pt>
    <dgm:pt modelId="{D33AC0F2-B2EC-43F5-8CD1-9286F11DA2CE}" type="pres">
      <dgm:prSet presAssocID="{68A49120-4C55-41E8-845D-0DA2D6B3F8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7ECEB8-EF25-4C03-B2AF-3A608000B605}" type="pres">
      <dgm:prSet presAssocID="{68A49120-4C55-41E8-845D-0DA2D6B3F80E}" presName="hierFlow" presStyleCnt="0"/>
      <dgm:spPr/>
    </dgm:pt>
    <dgm:pt modelId="{49383F91-337E-4308-8E00-29CC881C91C2}" type="pres">
      <dgm:prSet presAssocID="{68A49120-4C55-41E8-845D-0DA2D6B3F8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E88F5C5-789D-48F1-9657-2A339C44F1E2}" type="pres">
      <dgm:prSet presAssocID="{F1D13DFF-C186-4F3D-92C3-37EC5A2BB2B8}" presName="Name14" presStyleCnt="0"/>
      <dgm:spPr/>
    </dgm:pt>
    <dgm:pt modelId="{7A48D693-9023-4483-8F02-EB384B9DB57E}" type="pres">
      <dgm:prSet presAssocID="{F1D13DFF-C186-4F3D-92C3-37EC5A2BB2B8}" presName="level1Shape" presStyleLbl="node0" presStyleIdx="0" presStyleCnt="1" custScaleX="175229" custScaleY="70092" custLinFactNeighborX="-55">
        <dgm:presLayoutVars>
          <dgm:chPref val="3"/>
        </dgm:presLayoutVars>
      </dgm:prSet>
      <dgm:spPr/>
    </dgm:pt>
    <dgm:pt modelId="{BF39FECF-6DC3-4262-AD71-33AAABB7B132}" type="pres">
      <dgm:prSet presAssocID="{F1D13DFF-C186-4F3D-92C3-37EC5A2BB2B8}" presName="hierChild2" presStyleCnt="0"/>
      <dgm:spPr/>
    </dgm:pt>
    <dgm:pt modelId="{A52D6364-C1E9-486E-8234-814B9168A8D0}" type="pres">
      <dgm:prSet presAssocID="{74A4B4E9-85D7-476B-AFD9-009B26186795}" presName="Name19" presStyleLbl="parChTrans1D2" presStyleIdx="0" presStyleCnt="2"/>
      <dgm:spPr/>
    </dgm:pt>
    <dgm:pt modelId="{18080840-12EF-4157-B938-65EC088F6900}" type="pres">
      <dgm:prSet presAssocID="{3C16DBE7-EE6A-48EC-94D5-C079ADB96D6D}" presName="Name21" presStyleCnt="0"/>
      <dgm:spPr/>
    </dgm:pt>
    <dgm:pt modelId="{81151825-45BF-4F32-8251-23FAE0202256}" type="pres">
      <dgm:prSet presAssocID="{3C16DBE7-EE6A-48EC-94D5-C079ADB96D6D}" presName="level2Shape" presStyleLbl="node2" presStyleIdx="0" presStyleCnt="2" custScaleX="175229" custScaleY="70092"/>
      <dgm:spPr/>
    </dgm:pt>
    <dgm:pt modelId="{86C8595B-3267-43E5-85DF-CC25D858E263}" type="pres">
      <dgm:prSet presAssocID="{3C16DBE7-EE6A-48EC-94D5-C079ADB96D6D}" presName="hierChild3" presStyleCnt="0"/>
      <dgm:spPr/>
    </dgm:pt>
    <dgm:pt modelId="{81163AF0-61B0-4E2F-A22C-BBB33B748C27}" type="pres">
      <dgm:prSet presAssocID="{E6A1FDE4-D4A0-45B0-89B6-B341ADC2F3B2}" presName="Name19" presStyleLbl="parChTrans1D3" presStyleIdx="0" presStyleCnt="4"/>
      <dgm:spPr/>
    </dgm:pt>
    <dgm:pt modelId="{D513724E-8AEC-4C49-BF6B-C7F0EC64F238}" type="pres">
      <dgm:prSet presAssocID="{882145B4-F556-4428-9345-0456F7B301C7}" presName="Name21" presStyleCnt="0"/>
      <dgm:spPr/>
    </dgm:pt>
    <dgm:pt modelId="{568F3FD2-A141-4DC6-9784-C32C0556EDB8}" type="pres">
      <dgm:prSet presAssocID="{882145B4-F556-4428-9345-0456F7B301C7}" presName="level2Shape" presStyleLbl="node3" presStyleIdx="0" presStyleCnt="4" custScaleX="175229" custScaleY="70092"/>
      <dgm:spPr/>
    </dgm:pt>
    <dgm:pt modelId="{1F9D7CE2-8D45-424B-99D3-3C94FF6B7B02}" type="pres">
      <dgm:prSet presAssocID="{882145B4-F556-4428-9345-0456F7B301C7}" presName="hierChild3" presStyleCnt="0"/>
      <dgm:spPr/>
    </dgm:pt>
    <dgm:pt modelId="{AA40BEA3-1A03-4B59-B719-8B3E2BFD46BA}" type="pres">
      <dgm:prSet presAssocID="{42BACBA1-5CC0-4D9C-912E-5D83471CCE3A}" presName="Name19" presStyleLbl="parChTrans1D4" presStyleIdx="0" presStyleCnt="8"/>
      <dgm:spPr/>
    </dgm:pt>
    <dgm:pt modelId="{497D3FC1-4D5F-4FED-BDBC-51DEA82E0CC7}" type="pres">
      <dgm:prSet presAssocID="{AE678C2B-2F3C-4A88-8305-1ECE37928DAC}" presName="Name21" presStyleCnt="0"/>
      <dgm:spPr/>
    </dgm:pt>
    <dgm:pt modelId="{ACEBE558-DEFB-4B4F-8715-29E69508DE89}" type="pres">
      <dgm:prSet presAssocID="{AE678C2B-2F3C-4A88-8305-1ECE37928DAC}" presName="level2Shape" presStyleLbl="node4" presStyleIdx="0" presStyleCnt="8" custScaleX="82574" custScaleY="87614" custLinFactNeighborX="-55"/>
      <dgm:spPr/>
    </dgm:pt>
    <dgm:pt modelId="{D7E17F97-039A-4B77-950D-DFDAC6E7EAA1}" type="pres">
      <dgm:prSet presAssocID="{AE678C2B-2F3C-4A88-8305-1ECE37928DAC}" presName="hierChild3" presStyleCnt="0"/>
      <dgm:spPr/>
    </dgm:pt>
    <dgm:pt modelId="{55C8383D-BD19-4AE1-9020-6C65F649D2DE}" type="pres">
      <dgm:prSet presAssocID="{132F5FD1-C1FA-43DB-8531-39E07728F76B}" presName="Name19" presStyleLbl="parChTrans1D4" presStyleIdx="1" presStyleCnt="8"/>
      <dgm:spPr/>
    </dgm:pt>
    <dgm:pt modelId="{28CA2112-B142-4AD7-812C-091B26746757}" type="pres">
      <dgm:prSet presAssocID="{2CA8B68B-D05B-49CC-818E-2E2682EFA08F}" presName="Name21" presStyleCnt="0"/>
      <dgm:spPr/>
    </dgm:pt>
    <dgm:pt modelId="{2CE636F6-BBB7-4412-ADFF-88E96E678E7D}" type="pres">
      <dgm:prSet presAssocID="{2CA8B68B-D05B-49CC-818E-2E2682EFA08F}" presName="level2Shape" presStyleLbl="node4" presStyleIdx="1" presStyleCnt="8" custScaleX="82574" custScaleY="87614" custLinFactNeighborX="-55"/>
      <dgm:spPr/>
    </dgm:pt>
    <dgm:pt modelId="{902F9F8C-F2A4-4588-B894-C082E812F889}" type="pres">
      <dgm:prSet presAssocID="{2CA8B68B-D05B-49CC-818E-2E2682EFA08F}" presName="hierChild3" presStyleCnt="0"/>
      <dgm:spPr/>
    </dgm:pt>
    <dgm:pt modelId="{5569E3EF-18CE-4AE0-B12F-B1548B41310F}" type="pres">
      <dgm:prSet presAssocID="{3B9E542B-FD8C-4D11-9C04-E0671734248E}" presName="Name19" presStyleLbl="parChTrans1D3" presStyleIdx="1" presStyleCnt="4"/>
      <dgm:spPr/>
    </dgm:pt>
    <dgm:pt modelId="{707DC168-0B80-4F07-9715-477BB1C016FC}" type="pres">
      <dgm:prSet presAssocID="{2CE34326-39C2-45A4-BCAF-6095DB06E999}" presName="Name21" presStyleCnt="0"/>
      <dgm:spPr/>
    </dgm:pt>
    <dgm:pt modelId="{10E1DE3F-68F8-4904-93A7-6BB585F32211}" type="pres">
      <dgm:prSet presAssocID="{2CE34326-39C2-45A4-BCAF-6095DB06E999}" presName="level2Shape" presStyleLbl="node3" presStyleIdx="1" presStyleCnt="4" custScaleX="175229" custScaleY="70092"/>
      <dgm:spPr/>
    </dgm:pt>
    <dgm:pt modelId="{D11C4F23-28F1-4D92-80A9-32B7080D3FEA}" type="pres">
      <dgm:prSet presAssocID="{2CE34326-39C2-45A4-BCAF-6095DB06E999}" presName="hierChild3" presStyleCnt="0"/>
      <dgm:spPr/>
    </dgm:pt>
    <dgm:pt modelId="{F8178D76-B2E9-4DE4-BE95-1075B5011F62}" type="pres">
      <dgm:prSet presAssocID="{24FDF6E5-91A1-4944-AD31-36D5120E14A3}" presName="Name19" presStyleLbl="parChTrans1D4" presStyleIdx="2" presStyleCnt="8"/>
      <dgm:spPr/>
    </dgm:pt>
    <dgm:pt modelId="{648A77C2-1506-4F31-AD6B-EE2504956720}" type="pres">
      <dgm:prSet presAssocID="{20475D13-5441-44E3-9504-D0E869C9E285}" presName="Name21" presStyleCnt="0"/>
      <dgm:spPr/>
    </dgm:pt>
    <dgm:pt modelId="{426FE183-7923-48F0-AEE0-FAD1014FE175}" type="pres">
      <dgm:prSet presAssocID="{20475D13-5441-44E3-9504-D0E869C9E285}" presName="level2Shape" presStyleLbl="node4" presStyleIdx="2" presStyleCnt="8" custScaleX="82574" custScaleY="87614" custLinFactNeighborX="-55"/>
      <dgm:spPr/>
    </dgm:pt>
    <dgm:pt modelId="{EAE00C16-124D-4E1E-A72B-2B11F8FCFAC4}" type="pres">
      <dgm:prSet presAssocID="{20475D13-5441-44E3-9504-D0E869C9E285}" presName="hierChild3" presStyleCnt="0"/>
      <dgm:spPr/>
    </dgm:pt>
    <dgm:pt modelId="{7EFF77C0-10E5-4A90-9D4C-AB4BABA4EDBC}" type="pres">
      <dgm:prSet presAssocID="{389DD574-C9A5-4290-AC58-E6CB215BF402}" presName="Name19" presStyleLbl="parChTrans1D4" presStyleIdx="3" presStyleCnt="8"/>
      <dgm:spPr/>
    </dgm:pt>
    <dgm:pt modelId="{4DE622F4-2AEF-4B2F-A649-FF5CAE10014B}" type="pres">
      <dgm:prSet presAssocID="{E9805A37-2F2B-4711-BFBF-7285589B4818}" presName="Name21" presStyleCnt="0"/>
      <dgm:spPr/>
    </dgm:pt>
    <dgm:pt modelId="{4789F71B-24C4-40D9-8630-AC832EC8FF22}" type="pres">
      <dgm:prSet presAssocID="{E9805A37-2F2B-4711-BFBF-7285589B4818}" presName="level2Shape" presStyleLbl="node4" presStyleIdx="3" presStyleCnt="8" custScaleX="82574" custScaleY="87614" custLinFactNeighborY="-1648"/>
      <dgm:spPr/>
    </dgm:pt>
    <dgm:pt modelId="{EFBEDB5A-BB57-4C5B-B4E2-44FB05312521}" type="pres">
      <dgm:prSet presAssocID="{E9805A37-2F2B-4711-BFBF-7285589B4818}" presName="hierChild3" presStyleCnt="0"/>
      <dgm:spPr/>
    </dgm:pt>
    <dgm:pt modelId="{D4027477-BDFA-4FB0-8CDD-272B6F2C61B6}" type="pres">
      <dgm:prSet presAssocID="{05B61EBF-7BE5-4FC5-8531-97345214519B}" presName="Name19" presStyleLbl="parChTrans1D2" presStyleIdx="1" presStyleCnt="2"/>
      <dgm:spPr/>
    </dgm:pt>
    <dgm:pt modelId="{9CE98277-B225-4183-9AAD-762FDF1B3302}" type="pres">
      <dgm:prSet presAssocID="{7F610330-60DC-4003-B9F9-9E5DEBCFC5DD}" presName="Name21" presStyleCnt="0"/>
      <dgm:spPr/>
    </dgm:pt>
    <dgm:pt modelId="{9DB7F8FD-8E38-4B9A-B9B3-DD1CF9F3F80B}" type="pres">
      <dgm:prSet presAssocID="{7F610330-60DC-4003-B9F9-9E5DEBCFC5DD}" presName="level2Shape" presStyleLbl="node2" presStyleIdx="1" presStyleCnt="2" custScaleX="175229" custScaleY="70092" custLinFactNeighborX="-828" custLinFactNeighborY="-1648"/>
      <dgm:spPr/>
    </dgm:pt>
    <dgm:pt modelId="{32582B06-E94F-4DB5-A72A-DEF5480654B4}" type="pres">
      <dgm:prSet presAssocID="{7F610330-60DC-4003-B9F9-9E5DEBCFC5DD}" presName="hierChild3" presStyleCnt="0"/>
      <dgm:spPr/>
    </dgm:pt>
    <dgm:pt modelId="{F68616A2-BC7B-4B5D-9610-AAE828B751CB}" type="pres">
      <dgm:prSet presAssocID="{41ECFA69-057A-4453-85DC-2A4FD8631100}" presName="Name19" presStyleLbl="parChTrans1D3" presStyleIdx="2" presStyleCnt="4"/>
      <dgm:spPr/>
    </dgm:pt>
    <dgm:pt modelId="{9DC1C93F-197C-4183-877C-1AD83C74419C}" type="pres">
      <dgm:prSet presAssocID="{5D69BBD8-2562-4A91-9DF5-7AF89C3B8373}" presName="Name21" presStyleCnt="0"/>
      <dgm:spPr/>
    </dgm:pt>
    <dgm:pt modelId="{CE062DB5-6094-4107-AB93-06600392C291}" type="pres">
      <dgm:prSet presAssocID="{5D69BBD8-2562-4A91-9DF5-7AF89C3B8373}" presName="level2Shape" presStyleLbl="node3" presStyleIdx="2" presStyleCnt="4" custScaleX="175229" custScaleY="70092" custLinFactNeighborX="171" custLinFactNeighborY="-1648"/>
      <dgm:spPr/>
    </dgm:pt>
    <dgm:pt modelId="{0CA3F85B-B810-4CF7-B78D-208C7EBD66F7}" type="pres">
      <dgm:prSet presAssocID="{5D69BBD8-2562-4A91-9DF5-7AF89C3B8373}" presName="hierChild3" presStyleCnt="0"/>
      <dgm:spPr/>
    </dgm:pt>
    <dgm:pt modelId="{EEFD05FB-D713-461B-BB76-D95FF97D142F}" type="pres">
      <dgm:prSet presAssocID="{045B1DA1-E946-4F67-82A5-B82416998B48}" presName="Name19" presStyleLbl="parChTrans1D4" presStyleIdx="4" presStyleCnt="8"/>
      <dgm:spPr/>
    </dgm:pt>
    <dgm:pt modelId="{D3DC8201-C2F2-4468-8D1B-77C4A3EC78F7}" type="pres">
      <dgm:prSet presAssocID="{77F7768C-1FA9-4195-B5B2-C3791D94BB6F}" presName="Name21" presStyleCnt="0"/>
      <dgm:spPr/>
    </dgm:pt>
    <dgm:pt modelId="{2CAD653D-D6EF-4B30-8EA4-2ADCA9C37120}" type="pres">
      <dgm:prSet presAssocID="{77F7768C-1FA9-4195-B5B2-C3791D94BB6F}" presName="level2Shape" presStyleLbl="node4" presStyleIdx="4" presStyleCnt="8" custScaleX="82574" custScaleY="87614" custLinFactNeighborX="2143" custLinFactNeighborY="-1648"/>
      <dgm:spPr/>
    </dgm:pt>
    <dgm:pt modelId="{45811452-672F-49A4-9D1A-1163889067B4}" type="pres">
      <dgm:prSet presAssocID="{77F7768C-1FA9-4195-B5B2-C3791D94BB6F}" presName="hierChild3" presStyleCnt="0"/>
      <dgm:spPr/>
    </dgm:pt>
    <dgm:pt modelId="{CDB54B49-3F57-4BF2-9970-E9916BBD24F2}" type="pres">
      <dgm:prSet presAssocID="{D956B91E-017A-4842-A223-37FEED2C1605}" presName="Name19" presStyleLbl="parChTrans1D4" presStyleIdx="5" presStyleCnt="8"/>
      <dgm:spPr/>
    </dgm:pt>
    <dgm:pt modelId="{1F5E2D24-17C8-4CDE-BA1F-DB16207005B6}" type="pres">
      <dgm:prSet presAssocID="{7E49A8CC-B3E6-45D7-8760-43BB4F11EB41}" presName="Name21" presStyleCnt="0"/>
      <dgm:spPr/>
    </dgm:pt>
    <dgm:pt modelId="{DDC3AB91-DDC2-4100-AFFB-FB1F46AADF9E}" type="pres">
      <dgm:prSet presAssocID="{7E49A8CC-B3E6-45D7-8760-43BB4F11EB41}" presName="level2Shape" presStyleLbl="node4" presStyleIdx="5" presStyleCnt="8" custScaleX="82574" custScaleY="87614" custLinFactNeighborX="2143" custLinFactNeighborY="-1648"/>
      <dgm:spPr/>
    </dgm:pt>
    <dgm:pt modelId="{DAE283B6-23A3-4966-B274-222A2C92C931}" type="pres">
      <dgm:prSet presAssocID="{7E49A8CC-B3E6-45D7-8760-43BB4F11EB41}" presName="hierChild3" presStyleCnt="0"/>
      <dgm:spPr/>
    </dgm:pt>
    <dgm:pt modelId="{95F5A04F-A9B7-49FF-8047-C4AC36D221D1}" type="pres">
      <dgm:prSet presAssocID="{7A0032FA-4B47-45A1-A7E3-635959F5F63A}" presName="Name19" presStyleLbl="parChTrans1D3" presStyleIdx="3" presStyleCnt="4"/>
      <dgm:spPr/>
    </dgm:pt>
    <dgm:pt modelId="{2B19084D-443A-4ED4-98BB-A7884AFC66DC}" type="pres">
      <dgm:prSet presAssocID="{7A370318-25CB-4EBF-8653-3B0937F1ED67}" presName="Name21" presStyleCnt="0"/>
      <dgm:spPr/>
    </dgm:pt>
    <dgm:pt modelId="{F192542D-D385-4556-B5E5-18C99BB91056}" type="pres">
      <dgm:prSet presAssocID="{7A370318-25CB-4EBF-8653-3B0937F1ED67}" presName="level2Shape" presStyleLbl="node3" presStyleIdx="3" presStyleCnt="4" custScaleX="175229" custScaleY="70092" custLinFactNeighborX="-828" custLinFactNeighborY="-1648"/>
      <dgm:spPr/>
    </dgm:pt>
    <dgm:pt modelId="{F3A310A1-EDC2-4681-91CA-894F8E5B975F}" type="pres">
      <dgm:prSet presAssocID="{7A370318-25CB-4EBF-8653-3B0937F1ED67}" presName="hierChild3" presStyleCnt="0"/>
      <dgm:spPr/>
    </dgm:pt>
    <dgm:pt modelId="{E74F6905-6D91-4139-A49A-7DFDFA9728C6}" type="pres">
      <dgm:prSet presAssocID="{21BD54F4-A174-45AA-811D-EA5A014388C6}" presName="Name19" presStyleLbl="parChTrans1D4" presStyleIdx="6" presStyleCnt="8"/>
      <dgm:spPr/>
    </dgm:pt>
    <dgm:pt modelId="{1856086D-D1A6-45E1-B61C-201E579666DB}" type="pres">
      <dgm:prSet presAssocID="{8858AA79-C7A3-4CCF-89D2-8348A357E05A}" presName="Name21" presStyleCnt="0"/>
      <dgm:spPr/>
    </dgm:pt>
    <dgm:pt modelId="{716A94E7-8864-4ED9-975F-3915C7CF699C}" type="pres">
      <dgm:prSet presAssocID="{8858AA79-C7A3-4CCF-89D2-8348A357E05A}" presName="level2Shape" presStyleLbl="node4" presStyleIdx="6" presStyleCnt="8" custScaleX="82574" custScaleY="87614" custLinFactNeighborX="2143" custLinFactNeighborY="-1648"/>
      <dgm:spPr/>
    </dgm:pt>
    <dgm:pt modelId="{623D4D4F-5BCD-4979-8C02-6FEED3CB02C7}" type="pres">
      <dgm:prSet presAssocID="{8858AA79-C7A3-4CCF-89D2-8348A357E05A}" presName="hierChild3" presStyleCnt="0"/>
      <dgm:spPr/>
    </dgm:pt>
    <dgm:pt modelId="{3A5FC4FE-8AB1-4D84-81D6-6E63E2FCD9A4}" type="pres">
      <dgm:prSet presAssocID="{7187214B-9C69-4FC6-840C-967C380628AC}" presName="Name19" presStyleLbl="parChTrans1D4" presStyleIdx="7" presStyleCnt="8"/>
      <dgm:spPr/>
    </dgm:pt>
    <dgm:pt modelId="{8192DC04-7321-40CE-9A6D-7FCC91839D10}" type="pres">
      <dgm:prSet presAssocID="{0A4B24BF-510E-4777-A56D-21CE706AB295}" presName="Name21" presStyleCnt="0"/>
      <dgm:spPr/>
    </dgm:pt>
    <dgm:pt modelId="{11012E27-AC83-4AE8-83F5-1333F1E6D9B5}" type="pres">
      <dgm:prSet presAssocID="{0A4B24BF-510E-4777-A56D-21CE706AB295}" presName="level2Shape" presStyleLbl="node4" presStyleIdx="7" presStyleCnt="8" custScaleX="82574" custScaleY="87614" custLinFactNeighborX="55" custLinFactNeighborY="-1648"/>
      <dgm:spPr/>
    </dgm:pt>
    <dgm:pt modelId="{AF5F1179-33FA-40B2-9C5C-1641AA602550}" type="pres">
      <dgm:prSet presAssocID="{0A4B24BF-510E-4777-A56D-21CE706AB295}" presName="hierChild3" presStyleCnt="0"/>
      <dgm:spPr/>
    </dgm:pt>
    <dgm:pt modelId="{C58D50AB-3696-49C1-9DD3-E19F4A0D6738}" type="pres">
      <dgm:prSet presAssocID="{68A49120-4C55-41E8-845D-0DA2D6B3F80E}" presName="bgShapesFlow" presStyleCnt="0"/>
      <dgm:spPr/>
    </dgm:pt>
  </dgm:ptLst>
  <dgm:cxnLst>
    <dgm:cxn modelId="{A8D36900-20C9-4A21-A6BF-6448DD65D888}" type="presOf" srcId="{E9805A37-2F2B-4711-BFBF-7285589B4818}" destId="{4789F71B-24C4-40D9-8630-AC832EC8FF22}" srcOrd="0" destOrd="0" presId="urn:microsoft.com/office/officeart/2005/8/layout/hierarchy6"/>
    <dgm:cxn modelId="{B8F7C403-C692-4B47-A448-942BB012C797}" type="presOf" srcId="{D956B91E-017A-4842-A223-37FEED2C1605}" destId="{CDB54B49-3F57-4BF2-9970-E9916BBD24F2}" srcOrd="0" destOrd="0" presId="urn:microsoft.com/office/officeart/2005/8/layout/hierarchy6"/>
    <dgm:cxn modelId="{B95DE505-C09E-4E33-9A3C-AEA525CBCFC7}" srcId="{7A370318-25CB-4EBF-8653-3B0937F1ED67}" destId="{8858AA79-C7A3-4CCF-89D2-8348A357E05A}" srcOrd="0" destOrd="0" parTransId="{21BD54F4-A174-45AA-811D-EA5A014388C6}" sibTransId="{332A1BF4-26AC-4D4F-863A-C8136AFB0E68}"/>
    <dgm:cxn modelId="{57E03007-EFC5-4A56-91A0-BE5A4B4945B2}" type="presOf" srcId="{8858AA79-C7A3-4CCF-89D2-8348A357E05A}" destId="{716A94E7-8864-4ED9-975F-3915C7CF699C}" srcOrd="0" destOrd="0" presId="urn:microsoft.com/office/officeart/2005/8/layout/hierarchy6"/>
    <dgm:cxn modelId="{2E89A60B-EF28-4F1B-B6EC-5E2B46FF6D08}" srcId="{882145B4-F556-4428-9345-0456F7B301C7}" destId="{2CA8B68B-D05B-49CC-818E-2E2682EFA08F}" srcOrd="1" destOrd="0" parTransId="{132F5FD1-C1FA-43DB-8531-39E07728F76B}" sibTransId="{D69C9450-6C83-47C1-A0CD-A10F55BCB274}"/>
    <dgm:cxn modelId="{4DB3010C-7A73-40ED-9E17-0FED227511CF}" srcId="{68A49120-4C55-41E8-845D-0DA2D6B3F80E}" destId="{F1D13DFF-C186-4F3D-92C3-37EC5A2BB2B8}" srcOrd="0" destOrd="0" parTransId="{E74DCD51-761F-457A-8793-7A1D5DFF6094}" sibTransId="{3078108B-F9AA-411D-AB98-8021DF8FE611}"/>
    <dgm:cxn modelId="{AD571111-3FBE-425C-9A78-C77D2DBE84EE}" srcId="{2CE34326-39C2-45A4-BCAF-6095DB06E999}" destId="{20475D13-5441-44E3-9504-D0E869C9E285}" srcOrd="0" destOrd="0" parTransId="{24FDF6E5-91A1-4944-AD31-36D5120E14A3}" sibTransId="{63D25F7C-DC7E-4B88-ACB0-34C7709B2DCD}"/>
    <dgm:cxn modelId="{EBA49211-CC43-4E52-BC27-5B53AD1855E4}" type="presOf" srcId="{3C16DBE7-EE6A-48EC-94D5-C079ADB96D6D}" destId="{81151825-45BF-4F32-8251-23FAE0202256}" srcOrd="0" destOrd="0" presId="urn:microsoft.com/office/officeart/2005/8/layout/hierarchy6"/>
    <dgm:cxn modelId="{2B8BB516-39FC-4C1F-8A0D-415240FC0C2D}" srcId="{3C16DBE7-EE6A-48EC-94D5-C079ADB96D6D}" destId="{882145B4-F556-4428-9345-0456F7B301C7}" srcOrd="0" destOrd="0" parTransId="{E6A1FDE4-D4A0-45B0-89B6-B341ADC2F3B2}" sibTransId="{9999F9DD-0F35-4B48-B686-E2F7F8B1C9FF}"/>
    <dgm:cxn modelId="{79C5001E-63A4-409D-BC5F-A426A3B9DF7D}" srcId="{7F610330-60DC-4003-B9F9-9E5DEBCFC5DD}" destId="{5D69BBD8-2562-4A91-9DF5-7AF89C3B8373}" srcOrd="0" destOrd="0" parTransId="{41ECFA69-057A-4453-85DC-2A4FD8631100}" sibTransId="{BB8857B5-CE5F-41AD-9F53-E5B1A6CFB3F6}"/>
    <dgm:cxn modelId="{DE599F1F-3A50-4AA6-9405-9349A4225859}" srcId="{3C16DBE7-EE6A-48EC-94D5-C079ADB96D6D}" destId="{2CE34326-39C2-45A4-BCAF-6095DB06E999}" srcOrd="1" destOrd="0" parTransId="{3B9E542B-FD8C-4D11-9C04-E0671734248E}" sibTransId="{0E94A229-15B6-4A17-A29D-97033B1A2A28}"/>
    <dgm:cxn modelId="{02E53B23-3720-491C-A8CF-9A519C31CE80}" type="presOf" srcId="{AE678C2B-2F3C-4A88-8305-1ECE37928DAC}" destId="{ACEBE558-DEFB-4B4F-8715-29E69508DE89}" srcOrd="0" destOrd="0" presId="urn:microsoft.com/office/officeart/2005/8/layout/hierarchy6"/>
    <dgm:cxn modelId="{F2EC8A2B-E637-43DA-8D2E-C5726FAFAF60}" type="presOf" srcId="{045B1DA1-E946-4F67-82A5-B82416998B48}" destId="{EEFD05FB-D713-461B-BB76-D95FF97D142F}" srcOrd="0" destOrd="0" presId="urn:microsoft.com/office/officeart/2005/8/layout/hierarchy6"/>
    <dgm:cxn modelId="{79D5E83C-38B1-4454-A1D9-3C5C8C4C2FBE}" type="presOf" srcId="{05B61EBF-7BE5-4FC5-8531-97345214519B}" destId="{D4027477-BDFA-4FB0-8CDD-272B6F2C61B6}" srcOrd="0" destOrd="0" presId="urn:microsoft.com/office/officeart/2005/8/layout/hierarchy6"/>
    <dgm:cxn modelId="{CFE3B25B-430C-4988-BC34-E993DF2A3BA6}" srcId="{2CE34326-39C2-45A4-BCAF-6095DB06E999}" destId="{E9805A37-2F2B-4711-BFBF-7285589B4818}" srcOrd="1" destOrd="0" parTransId="{389DD574-C9A5-4290-AC58-E6CB215BF402}" sibTransId="{D2019170-26EC-4F98-B0D7-AB4695D438E1}"/>
    <dgm:cxn modelId="{F8410368-8F8F-44B6-90CF-CB1826852844}" srcId="{882145B4-F556-4428-9345-0456F7B301C7}" destId="{AE678C2B-2F3C-4A88-8305-1ECE37928DAC}" srcOrd="0" destOrd="0" parTransId="{42BACBA1-5CC0-4D9C-912E-5D83471CCE3A}" sibTransId="{64027F0D-2B49-4FA7-8C9F-0DB6557A1431}"/>
    <dgm:cxn modelId="{2CC8E449-AAFA-469F-BBFD-7863966790DB}" type="presOf" srcId="{74A4B4E9-85D7-476B-AFD9-009B26186795}" destId="{A52D6364-C1E9-486E-8234-814B9168A8D0}" srcOrd="0" destOrd="0" presId="urn:microsoft.com/office/officeart/2005/8/layout/hierarchy6"/>
    <dgm:cxn modelId="{A72FE252-D110-477A-8DC7-F6BB306CEE11}" type="presOf" srcId="{5D69BBD8-2562-4A91-9DF5-7AF89C3B8373}" destId="{CE062DB5-6094-4107-AB93-06600392C291}" srcOrd="0" destOrd="0" presId="urn:microsoft.com/office/officeart/2005/8/layout/hierarchy6"/>
    <dgm:cxn modelId="{50846679-CFCF-4FCA-9A8F-F87010E7A7C2}" type="presOf" srcId="{41ECFA69-057A-4453-85DC-2A4FD8631100}" destId="{F68616A2-BC7B-4B5D-9610-AAE828B751CB}" srcOrd="0" destOrd="0" presId="urn:microsoft.com/office/officeart/2005/8/layout/hierarchy6"/>
    <dgm:cxn modelId="{29789779-615E-4B82-9F7B-206788EAA2B7}" srcId="{F1D13DFF-C186-4F3D-92C3-37EC5A2BB2B8}" destId="{7F610330-60DC-4003-B9F9-9E5DEBCFC5DD}" srcOrd="1" destOrd="0" parTransId="{05B61EBF-7BE5-4FC5-8531-97345214519B}" sibTransId="{FD586A75-8C9C-4DC3-B0FC-376F9660A244}"/>
    <dgm:cxn modelId="{4E8F215A-1B63-48E4-B068-6BBE02F2A935}" type="presOf" srcId="{7187214B-9C69-4FC6-840C-967C380628AC}" destId="{3A5FC4FE-8AB1-4D84-81D6-6E63E2FCD9A4}" srcOrd="0" destOrd="0" presId="urn:microsoft.com/office/officeart/2005/8/layout/hierarchy6"/>
    <dgm:cxn modelId="{ED219684-4833-4F53-81D1-FD96B1CEDC56}" type="presOf" srcId="{132F5FD1-C1FA-43DB-8531-39E07728F76B}" destId="{55C8383D-BD19-4AE1-9020-6C65F649D2DE}" srcOrd="0" destOrd="0" presId="urn:microsoft.com/office/officeart/2005/8/layout/hierarchy6"/>
    <dgm:cxn modelId="{6E067D88-2001-4452-A430-F07ADF09E9AD}" type="presOf" srcId="{3B9E542B-FD8C-4D11-9C04-E0671734248E}" destId="{5569E3EF-18CE-4AE0-B12F-B1548B41310F}" srcOrd="0" destOrd="0" presId="urn:microsoft.com/office/officeart/2005/8/layout/hierarchy6"/>
    <dgm:cxn modelId="{CDA7D989-CC79-4DA7-9B4F-85456B7ACE3C}" type="presOf" srcId="{7A370318-25CB-4EBF-8653-3B0937F1ED67}" destId="{F192542D-D385-4556-B5E5-18C99BB91056}" srcOrd="0" destOrd="0" presId="urn:microsoft.com/office/officeart/2005/8/layout/hierarchy6"/>
    <dgm:cxn modelId="{BE8D9C8F-6755-46C3-8CD9-84BAC3448DC6}" type="presOf" srcId="{7A0032FA-4B47-45A1-A7E3-635959F5F63A}" destId="{95F5A04F-A9B7-49FF-8047-C4AC36D221D1}" srcOrd="0" destOrd="0" presId="urn:microsoft.com/office/officeart/2005/8/layout/hierarchy6"/>
    <dgm:cxn modelId="{07E24B97-EC20-49EE-BC3F-494A18526C16}" srcId="{5D69BBD8-2562-4A91-9DF5-7AF89C3B8373}" destId="{77F7768C-1FA9-4195-B5B2-C3791D94BB6F}" srcOrd="0" destOrd="0" parTransId="{045B1DA1-E946-4F67-82A5-B82416998B48}" sibTransId="{CB28DA76-41D9-4CEA-A162-E70CC42721D1}"/>
    <dgm:cxn modelId="{BA8F379B-8A89-49B5-BF1D-B7A428F9C1D9}" srcId="{5D69BBD8-2562-4A91-9DF5-7AF89C3B8373}" destId="{7E49A8CC-B3E6-45D7-8760-43BB4F11EB41}" srcOrd="1" destOrd="0" parTransId="{D956B91E-017A-4842-A223-37FEED2C1605}" sibTransId="{0CA381E5-D76A-44B9-B900-0C6ECA3C1119}"/>
    <dgm:cxn modelId="{239DE39C-9D69-4EF7-B8F3-226AF56FAB93}" type="presOf" srcId="{E6A1FDE4-D4A0-45B0-89B6-B341ADC2F3B2}" destId="{81163AF0-61B0-4E2F-A22C-BBB33B748C27}" srcOrd="0" destOrd="0" presId="urn:microsoft.com/office/officeart/2005/8/layout/hierarchy6"/>
    <dgm:cxn modelId="{532AA29F-B1FD-4C5A-8A90-D87B09996ADD}" type="presOf" srcId="{7F610330-60DC-4003-B9F9-9E5DEBCFC5DD}" destId="{9DB7F8FD-8E38-4B9A-B9B3-DD1CF9F3F80B}" srcOrd="0" destOrd="0" presId="urn:microsoft.com/office/officeart/2005/8/layout/hierarchy6"/>
    <dgm:cxn modelId="{2349A7A3-3F03-4554-9F11-C18A7D674C7C}" type="presOf" srcId="{21BD54F4-A174-45AA-811D-EA5A014388C6}" destId="{E74F6905-6D91-4139-A49A-7DFDFA9728C6}" srcOrd="0" destOrd="0" presId="urn:microsoft.com/office/officeart/2005/8/layout/hierarchy6"/>
    <dgm:cxn modelId="{3CD9C8A4-8266-4C65-B53F-E1A9CBEF6618}" type="presOf" srcId="{68A49120-4C55-41E8-845D-0DA2D6B3F80E}" destId="{D33AC0F2-B2EC-43F5-8CD1-9286F11DA2CE}" srcOrd="0" destOrd="0" presId="urn:microsoft.com/office/officeart/2005/8/layout/hierarchy6"/>
    <dgm:cxn modelId="{771A6AAB-2845-4A11-B644-D7D6999299E0}" type="presOf" srcId="{F1D13DFF-C186-4F3D-92C3-37EC5A2BB2B8}" destId="{7A48D693-9023-4483-8F02-EB384B9DB57E}" srcOrd="0" destOrd="0" presId="urn:microsoft.com/office/officeart/2005/8/layout/hierarchy6"/>
    <dgm:cxn modelId="{C527F1B3-7349-48B2-9795-BF74DC475A52}" srcId="{F1D13DFF-C186-4F3D-92C3-37EC5A2BB2B8}" destId="{3C16DBE7-EE6A-48EC-94D5-C079ADB96D6D}" srcOrd="0" destOrd="0" parTransId="{74A4B4E9-85D7-476B-AFD9-009B26186795}" sibTransId="{1B76E959-FDE7-4F8C-9D0C-3BE4F9307131}"/>
    <dgm:cxn modelId="{44A0C7B6-9DFB-4E37-80E3-97DDCCD1563C}" type="presOf" srcId="{20475D13-5441-44E3-9504-D0E869C9E285}" destId="{426FE183-7923-48F0-AEE0-FAD1014FE175}" srcOrd="0" destOrd="0" presId="urn:microsoft.com/office/officeart/2005/8/layout/hierarchy6"/>
    <dgm:cxn modelId="{68015AB9-230A-4C03-BDE2-21661BBAB6CE}" type="presOf" srcId="{389DD574-C9A5-4290-AC58-E6CB215BF402}" destId="{7EFF77C0-10E5-4A90-9D4C-AB4BABA4EDBC}" srcOrd="0" destOrd="0" presId="urn:microsoft.com/office/officeart/2005/8/layout/hierarchy6"/>
    <dgm:cxn modelId="{531A5CBD-752F-4CA9-A0AA-DA8A70E36433}" type="presOf" srcId="{2CE34326-39C2-45A4-BCAF-6095DB06E999}" destId="{10E1DE3F-68F8-4904-93A7-6BB585F32211}" srcOrd="0" destOrd="0" presId="urn:microsoft.com/office/officeart/2005/8/layout/hierarchy6"/>
    <dgm:cxn modelId="{987EFABF-BDB8-4FB9-BE8C-DD75273D2947}" type="presOf" srcId="{42BACBA1-5CC0-4D9C-912E-5D83471CCE3A}" destId="{AA40BEA3-1A03-4B59-B719-8B3E2BFD46BA}" srcOrd="0" destOrd="0" presId="urn:microsoft.com/office/officeart/2005/8/layout/hierarchy6"/>
    <dgm:cxn modelId="{D3497BC2-7100-4C3D-BE97-595BBDC62415}" type="presOf" srcId="{24FDF6E5-91A1-4944-AD31-36D5120E14A3}" destId="{F8178D76-B2E9-4DE4-BE95-1075B5011F62}" srcOrd="0" destOrd="0" presId="urn:microsoft.com/office/officeart/2005/8/layout/hierarchy6"/>
    <dgm:cxn modelId="{4EEF17C3-72E9-47C9-AAEB-C3CA2C8C95C3}" type="presOf" srcId="{77F7768C-1FA9-4195-B5B2-C3791D94BB6F}" destId="{2CAD653D-D6EF-4B30-8EA4-2ADCA9C37120}" srcOrd="0" destOrd="0" presId="urn:microsoft.com/office/officeart/2005/8/layout/hierarchy6"/>
    <dgm:cxn modelId="{8A4A9BCE-5340-494C-A0A3-1BC0C06BB48E}" type="presOf" srcId="{2CA8B68B-D05B-49CC-818E-2E2682EFA08F}" destId="{2CE636F6-BBB7-4412-ADFF-88E96E678E7D}" srcOrd="0" destOrd="0" presId="urn:microsoft.com/office/officeart/2005/8/layout/hierarchy6"/>
    <dgm:cxn modelId="{84DA86D5-0870-4AA0-8745-B81A3F7F32AF}" srcId="{7F610330-60DC-4003-B9F9-9E5DEBCFC5DD}" destId="{7A370318-25CB-4EBF-8653-3B0937F1ED67}" srcOrd="1" destOrd="0" parTransId="{7A0032FA-4B47-45A1-A7E3-635959F5F63A}" sibTransId="{20A3EFB0-7A61-4966-9E15-C15301902664}"/>
    <dgm:cxn modelId="{AA4683E0-EB72-4415-8DA3-6004ADF0EB81}" srcId="{7A370318-25CB-4EBF-8653-3B0937F1ED67}" destId="{0A4B24BF-510E-4777-A56D-21CE706AB295}" srcOrd="1" destOrd="0" parTransId="{7187214B-9C69-4FC6-840C-967C380628AC}" sibTransId="{4B4E7B95-3064-4E0D-9420-2BEC42D4C532}"/>
    <dgm:cxn modelId="{BBED51E4-FF21-43A3-9384-0A23AAFB1720}" type="presOf" srcId="{7E49A8CC-B3E6-45D7-8760-43BB4F11EB41}" destId="{DDC3AB91-DDC2-4100-AFFB-FB1F46AADF9E}" srcOrd="0" destOrd="0" presId="urn:microsoft.com/office/officeart/2005/8/layout/hierarchy6"/>
    <dgm:cxn modelId="{238784FA-6F98-44F3-88AF-90B0C64F38B1}" type="presOf" srcId="{882145B4-F556-4428-9345-0456F7B301C7}" destId="{568F3FD2-A141-4DC6-9784-C32C0556EDB8}" srcOrd="0" destOrd="0" presId="urn:microsoft.com/office/officeart/2005/8/layout/hierarchy6"/>
    <dgm:cxn modelId="{1C7CFEFF-F8FE-43CA-B37D-7A715863336B}" type="presOf" srcId="{0A4B24BF-510E-4777-A56D-21CE706AB295}" destId="{11012E27-AC83-4AE8-83F5-1333F1E6D9B5}" srcOrd="0" destOrd="0" presId="urn:microsoft.com/office/officeart/2005/8/layout/hierarchy6"/>
    <dgm:cxn modelId="{8CC24FE2-6B9B-4FB2-834D-11382F6E6D93}" type="presParOf" srcId="{D33AC0F2-B2EC-43F5-8CD1-9286F11DA2CE}" destId="{147ECEB8-EF25-4C03-B2AF-3A608000B605}" srcOrd="0" destOrd="0" presId="urn:microsoft.com/office/officeart/2005/8/layout/hierarchy6"/>
    <dgm:cxn modelId="{47CE460D-C5BE-4F45-99C5-5A3335822074}" type="presParOf" srcId="{147ECEB8-EF25-4C03-B2AF-3A608000B605}" destId="{49383F91-337E-4308-8E00-29CC881C91C2}" srcOrd="0" destOrd="0" presId="urn:microsoft.com/office/officeart/2005/8/layout/hierarchy6"/>
    <dgm:cxn modelId="{C4E3C59A-BF74-45A8-85DD-FF48F213A1F9}" type="presParOf" srcId="{49383F91-337E-4308-8E00-29CC881C91C2}" destId="{2E88F5C5-789D-48F1-9657-2A339C44F1E2}" srcOrd="0" destOrd="0" presId="urn:microsoft.com/office/officeart/2005/8/layout/hierarchy6"/>
    <dgm:cxn modelId="{F380D95D-1778-4136-9A9C-C98BE0C49DD2}" type="presParOf" srcId="{2E88F5C5-789D-48F1-9657-2A339C44F1E2}" destId="{7A48D693-9023-4483-8F02-EB384B9DB57E}" srcOrd="0" destOrd="0" presId="urn:microsoft.com/office/officeart/2005/8/layout/hierarchy6"/>
    <dgm:cxn modelId="{69C111CE-3691-4817-BCB0-C54E176C2020}" type="presParOf" srcId="{2E88F5C5-789D-48F1-9657-2A339C44F1E2}" destId="{BF39FECF-6DC3-4262-AD71-33AAABB7B132}" srcOrd="1" destOrd="0" presId="urn:microsoft.com/office/officeart/2005/8/layout/hierarchy6"/>
    <dgm:cxn modelId="{34097F50-C006-42C5-BE2E-DF5C711E3422}" type="presParOf" srcId="{BF39FECF-6DC3-4262-AD71-33AAABB7B132}" destId="{A52D6364-C1E9-486E-8234-814B9168A8D0}" srcOrd="0" destOrd="0" presId="urn:microsoft.com/office/officeart/2005/8/layout/hierarchy6"/>
    <dgm:cxn modelId="{775379B0-6B68-4A4D-8D61-0BCA010B5FD3}" type="presParOf" srcId="{BF39FECF-6DC3-4262-AD71-33AAABB7B132}" destId="{18080840-12EF-4157-B938-65EC088F6900}" srcOrd="1" destOrd="0" presId="urn:microsoft.com/office/officeart/2005/8/layout/hierarchy6"/>
    <dgm:cxn modelId="{913CDD71-6B7B-402B-9D78-BCF44313FC72}" type="presParOf" srcId="{18080840-12EF-4157-B938-65EC088F6900}" destId="{81151825-45BF-4F32-8251-23FAE0202256}" srcOrd="0" destOrd="0" presId="urn:microsoft.com/office/officeart/2005/8/layout/hierarchy6"/>
    <dgm:cxn modelId="{B5E10050-667E-4CC0-AA53-473F210A21E9}" type="presParOf" srcId="{18080840-12EF-4157-B938-65EC088F6900}" destId="{86C8595B-3267-43E5-85DF-CC25D858E263}" srcOrd="1" destOrd="0" presId="urn:microsoft.com/office/officeart/2005/8/layout/hierarchy6"/>
    <dgm:cxn modelId="{BCD39240-BE82-4A9E-8E1B-789E6BCAEBA4}" type="presParOf" srcId="{86C8595B-3267-43E5-85DF-CC25D858E263}" destId="{81163AF0-61B0-4E2F-A22C-BBB33B748C27}" srcOrd="0" destOrd="0" presId="urn:microsoft.com/office/officeart/2005/8/layout/hierarchy6"/>
    <dgm:cxn modelId="{BC880598-A6FB-4882-B9B9-9637976FDCFD}" type="presParOf" srcId="{86C8595B-3267-43E5-85DF-CC25D858E263}" destId="{D513724E-8AEC-4C49-BF6B-C7F0EC64F238}" srcOrd="1" destOrd="0" presId="urn:microsoft.com/office/officeart/2005/8/layout/hierarchy6"/>
    <dgm:cxn modelId="{DCF02C04-BC55-4A40-8EAB-5A9ACB2B8199}" type="presParOf" srcId="{D513724E-8AEC-4C49-BF6B-C7F0EC64F238}" destId="{568F3FD2-A141-4DC6-9784-C32C0556EDB8}" srcOrd="0" destOrd="0" presId="urn:microsoft.com/office/officeart/2005/8/layout/hierarchy6"/>
    <dgm:cxn modelId="{6F9993B3-D06F-4714-B659-6E824202C97E}" type="presParOf" srcId="{D513724E-8AEC-4C49-BF6B-C7F0EC64F238}" destId="{1F9D7CE2-8D45-424B-99D3-3C94FF6B7B02}" srcOrd="1" destOrd="0" presId="urn:microsoft.com/office/officeart/2005/8/layout/hierarchy6"/>
    <dgm:cxn modelId="{364473AD-9663-4346-AD86-6452580BCFF2}" type="presParOf" srcId="{1F9D7CE2-8D45-424B-99D3-3C94FF6B7B02}" destId="{AA40BEA3-1A03-4B59-B719-8B3E2BFD46BA}" srcOrd="0" destOrd="0" presId="urn:microsoft.com/office/officeart/2005/8/layout/hierarchy6"/>
    <dgm:cxn modelId="{A024D267-8CA0-4972-B711-12CE319A211C}" type="presParOf" srcId="{1F9D7CE2-8D45-424B-99D3-3C94FF6B7B02}" destId="{497D3FC1-4D5F-4FED-BDBC-51DEA82E0CC7}" srcOrd="1" destOrd="0" presId="urn:microsoft.com/office/officeart/2005/8/layout/hierarchy6"/>
    <dgm:cxn modelId="{542DB435-FD43-4A60-84F8-D20B37DE9326}" type="presParOf" srcId="{497D3FC1-4D5F-4FED-BDBC-51DEA82E0CC7}" destId="{ACEBE558-DEFB-4B4F-8715-29E69508DE89}" srcOrd="0" destOrd="0" presId="urn:microsoft.com/office/officeart/2005/8/layout/hierarchy6"/>
    <dgm:cxn modelId="{6C6951DF-8DF4-4432-A2C0-D3492BF817CE}" type="presParOf" srcId="{497D3FC1-4D5F-4FED-BDBC-51DEA82E0CC7}" destId="{D7E17F97-039A-4B77-950D-DFDAC6E7EAA1}" srcOrd="1" destOrd="0" presId="urn:microsoft.com/office/officeart/2005/8/layout/hierarchy6"/>
    <dgm:cxn modelId="{5130C861-A0E1-4774-97FC-5222FEA5BE8A}" type="presParOf" srcId="{1F9D7CE2-8D45-424B-99D3-3C94FF6B7B02}" destId="{55C8383D-BD19-4AE1-9020-6C65F649D2DE}" srcOrd="2" destOrd="0" presId="urn:microsoft.com/office/officeart/2005/8/layout/hierarchy6"/>
    <dgm:cxn modelId="{161D3784-5CE0-49DB-9D6D-20CE86C13852}" type="presParOf" srcId="{1F9D7CE2-8D45-424B-99D3-3C94FF6B7B02}" destId="{28CA2112-B142-4AD7-812C-091B26746757}" srcOrd="3" destOrd="0" presId="urn:microsoft.com/office/officeart/2005/8/layout/hierarchy6"/>
    <dgm:cxn modelId="{7FCB6053-A890-499B-92F9-2084706C4808}" type="presParOf" srcId="{28CA2112-B142-4AD7-812C-091B26746757}" destId="{2CE636F6-BBB7-4412-ADFF-88E96E678E7D}" srcOrd="0" destOrd="0" presId="urn:microsoft.com/office/officeart/2005/8/layout/hierarchy6"/>
    <dgm:cxn modelId="{100AD0E4-39B6-4CE0-A984-4C70142E0437}" type="presParOf" srcId="{28CA2112-B142-4AD7-812C-091B26746757}" destId="{902F9F8C-F2A4-4588-B894-C082E812F889}" srcOrd="1" destOrd="0" presId="urn:microsoft.com/office/officeart/2005/8/layout/hierarchy6"/>
    <dgm:cxn modelId="{F44C0B2C-2C16-4FDF-9789-79E1641BAAB4}" type="presParOf" srcId="{86C8595B-3267-43E5-85DF-CC25D858E263}" destId="{5569E3EF-18CE-4AE0-B12F-B1548B41310F}" srcOrd="2" destOrd="0" presId="urn:microsoft.com/office/officeart/2005/8/layout/hierarchy6"/>
    <dgm:cxn modelId="{8BFF4D4B-6E2F-4395-95AD-EF92C3B000A5}" type="presParOf" srcId="{86C8595B-3267-43E5-85DF-CC25D858E263}" destId="{707DC168-0B80-4F07-9715-477BB1C016FC}" srcOrd="3" destOrd="0" presId="urn:microsoft.com/office/officeart/2005/8/layout/hierarchy6"/>
    <dgm:cxn modelId="{55DEF288-4864-48D3-A95C-67781691D5EB}" type="presParOf" srcId="{707DC168-0B80-4F07-9715-477BB1C016FC}" destId="{10E1DE3F-68F8-4904-93A7-6BB585F32211}" srcOrd="0" destOrd="0" presId="urn:microsoft.com/office/officeart/2005/8/layout/hierarchy6"/>
    <dgm:cxn modelId="{1018DF22-4D26-4AB9-B25B-A1BA4598E4E4}" type="presParOf" srcId="{707DC168-0B80-4F07-9715-477BB1C016FC}" destId="{D11C4F23-28F1-4D92-80A9-32B7080D3FEA}" srcOrd="1" destOrd="0" presId="urn:microsoft.com/office/officeart/2005/8/layout/hierarchy6"/>
    <dgm:cxn modelId="{5C695DEC-4A23-45FB-9608-27525747E210}" type="presParOf" srcId="{D11C4F23-28F1-4D92-80A9-32B7080D3FEA}" destId="{F8178D76-B2E9-4DE4-BE95-1075B5011F62}" srcOrd="0" destOrd="0" presId="urn:microsoft.com/office/officeart/2005/8/layout/hierarchy6"/>
    <dgm:cxn modelId="{8A3ECB0B-4839-40A5-AFA7-5F0DB4262D19}" type="presParOf" srcId="{D11C4F23-28F1-4D92-80A9-32B7080D3FEA}" destId="{648A77C2-1506-4F31-AD6B-EE2504956720}" srcOrd="1" destOrd="0" presId="urn:microsoft.com/office/officeart/2005/8/layout/hierarchy6"/>
    <dgm:cxn modelId="{7C64291F-C358-467D-A2CB-F458BED8EC45}" type="presParOf" srcId="{648A77C2-1506-4F31-AD6B-EE2504956720}" destId="{426FE183-7923-48F0-AEE0-FAD1014FE175}" srcOrd="0" destOrd="0" presId="urn:microsoft.com/office/officeart/2005/8/layout/hierarchy6"/>
    <dgm:cxn modelId="{D3B9E3AF-8776-46AA-98F7-6FDFE13DD752}" type="presParOf" srcId="{648A77C2-1506-4F31-AD6B-EE2504956720}" destId="{EAE00C16-124D-4E1E-A72B-2B11F8FCFAC4}" srcOrd="1" destOrd="0" presId="urn:microsoft.com/office/officeart/2005/8/layout/hierarchy6"/>
    <dgm:cxn modelId="{C0878536-958A-45CA-B26C-09B9B49B90C2}" type="presParOf" srcId="{D11C4F23-28F1-4D92-80A9-32B7080D3FEA}" destId="{7EFF77C0-10E5-4A90-9D4C-AB4BABA4EDBC}" srcOrd="2" destOrd="0" presId="urn:microsoft.com/office/officeart/2005/8/layout/hierarchy6"/>
    <dgm:cxn modelId="{A23F3B73-0E22-40D1-9028-FAB2BD503CDB}" type="presParOf" srcId="{D11C4F23-28F1-4D92-80A9-32B7080D3FEA}" destId="{4DE622F4-2AEF-4B2F-A649-FF5CAE10014B}" srcOrd="3" destOrd="0" presId="urn:microsoft.com/office/officeart/2005/8/layout/hierarchy6"/>
    <dgm:cxn modelId="{30B02DBC-3A7E-4982-9E72-8A8F8D23DD41}" type="presParOf" srcId="{4DE622F4-2AEF-4B2F-A649-FF5CAE10014B}" destId="{4789F71B-24C4-40D9-8630-AC832EC8FF22}" srcOrd="0" destOrd="0" presId="urn:microsoft.com/office/officeart/2005/8/layout/hierarchy6"/>
    <dgm:cxn modelId="{B4BD2FB8-01D1-4DA5-B0C9-E40ACCA63EE5}" type="presParOf" srcId="{4DE622F4-2AEF-4B2F-A649-FF5CAE10014B}" destId="{EFBEDB5A-BB57-4C5B-B4E2-44FB05312521}" srcOrd="1" destOrd="0" presId="urn:microsoft.com/office/officeart/2005/8/layout/hierarchy6"/>
    <dgm:cxn modelId="{AC74FE90-314A-4723-B372-59515B2013C7}" type="presParOf" srcId="{BF39FECF-6DC3-4262-AD71-33AAABB7B132}" destId="{D4027477-BDFA-4FB0-8CDD-272B6F2C61B6}" srcOrd="2" destOrd="0" presId="urn:microsoft.com/office/officeart/2005/8/layout/hierarchy6"/>
    <dgm:cxn modelId="{0C9FA18D-CDE6-4734-9469-0377917AE4C9}" type="presParOf" srcId="{BF39FECF-6DC3-4262-AD71-33AAABB7B132}" destId="{9CE98277-B225-4183-9AAD-762FDF1B3302}" srcOrd="3" destOrd="0" presId="urn:microsoft.com/office/officeart/2005/8/layout/hierarchy6"/>
    <dgm:cxn modelId="{A12CED6A-6789-4E06-AB51-6961723C5FEE}" type="presParOf" srcId="{9CE98277-B225-4183-9AAD-762FDF1B3302}" destId="{9DB7F8FD-8E38-4B9A-B9B3-DD1CF9F3F80B}" srcOrd="0" destOrd="0" presId="urn:microsoft.com/office/officeart/2005/8/layout/hierarchy6"/>
    <dgm:cxn modelId="{A2E0602A-4D2A-4775-9FF9-8B6C8FF132CA}" type="presParOf" srcId="{9CE98277-B225-4183-9AAD-762FDF1B3302}" destId="{32582B06-E94F-4DB5-A72A-DEF5480654B4}" srcOrd="1" destOrd="0" presId="urn:microsoft.com/office/officeart/2005/8/layout/hierarchy6"/>
    <dgm:cxn modelId="{1A703321-FA3C-4930-ADAD-7C3622B78693}" type="presParOf" srcId="{32582B06-E94F-4DB5-A72A-DEF5480654B4}" destId="{F68616A2-BC7B-4B5D-9610-AAE828B751CB}" srcOrd="0" destOrd="0" presId="urn:microsoft.com/office/officeart/2005/8/layout/hierarchy6"/>
    <dgm:cxn modelId="{89D46746-25C5-4D0F-9BFA-41C9A7BD7F24}" type="presParOf" srcId="{32582B06-E94F-4DB5-A72A-DEF5480654B4}" destId="{9DC1C93F-197C-4183-877C-1AD83C74419C}" srcOrd="1" destOrd="0" presId="urn:microsoft.com/office/officeart/2005/8/layout/hierarchy6"/>
    <dgm:cxn modelId="{B5A01701-7740-4CE5-A76E-4E65B2047558}" type="presParOf" srcId="{9DC1C93F-197C-4183-877C-1AD83C74419C}" destId="{CE062DB5-6094-4107-AB93-06600392C291}" srcOrd="0" destOrd="0" presId="urn:microsoft.com/office/officeart/2005/8/layout/hierarchy6"/>
    <dgm:cxn modelId="{9EAB23BE-E8BF-4FC7-AC9E-B196630616FA}" type="presParOf" srcId="{9DC1C93F-197C-4183-877C-1AD83C74419C}" destId="{0CA3F85B-B810-4CF7-B78D-208C7EBD66F7}" srcOrd="1" destOrd="0" presId="urn:microsoft.com/office/officeart/2005/8/layout/hierarchy6"/>
    <dgm:cxn modelId="{DA126110-EFEF-4FC6-9ED2-DC96AA0C254E}" type="presParOf" srcId="{0CA3F85B-B810-4CF7-B78D-208C7EBD66F7}" destId="{EEFD05FB-D713-461B-BB76-D95FF97D142F}" srcOrd="0" destOrd="0" presId="urn:microsoft.com/office/officeart/2005/8/layout/hierarchy6"/>
    <dgm:cxn modelId="{4EC4C62F-EB42-4343-B9EA-8F683C63CDF5}" type="presParOf" srcId="{0CA3F85B-B810-4CF7-B78D-208C7EBD66F7}" destId="{D3DC8201-C2F2-4468-8D1B-77C4A3EC78F7}" srcOrd="1" destOrd="0" presId="urn:microsoft.com/office/officeart/2005/8/layout/hierarchy6"/>
    <dgm:cxn modelId="{6A59EB1E-0B08-4713-B06C-41560A173469}" type="presParOf" srcId="{D3DC8201-C2F2-4468-8D1B-77C4A3EC78F7}" destId="{2CAD653D-D6EF-4B30-8EA4-2ADCA9C37120}" srcOrd="0" destOrd="0" presId="urn:microsoft.com/office/officeart/2005/8/layout/hierarchy6"/>
    <dgm:cxn modelId="{0A222BD0-801B-42D6-95A6-BA225B874F17}" type="presParOf" srcId="{D3DC8201-C2F2-4468-8D1B-77C4A3EC78F7}" destId="{45811452-672F-49A4-9D1A-1163889067B4}" srcOrd="1" destOrd="0" presId="urn:microsoft.com/office/officeart/2005/8/layout/hierarchy6"/>
    <dgm:cxn modelId="{8881C827-424D-4252-B0C4-535EEE544855}" type="presParOf" srcId="{0CA3F85B-B810-4CF7-B78D-208C7EBD66F7}" destId="{CDB54B49-3F57-4BF2-9970-E9916BBD24F2}" srcOrd="2" destOrd="0" presId="urn:microsoft.com/office/officeart/2005/8/layout/hierarchy6"/>
    <dgm:cxn modelId="{4B4ABE4B-EFB8-4E86-A1DC-4D358E618163}" type="presParOf" srcId="{0CA3F85B-B810-4CF7-B78D-208C7EBD66F7}" destId="{1F5E2D24-17C8-4CDE-BA1F-DB16207005B6}" srcOrd="3" destOrd="0" presId="urn:microsoft.com/office/officeart/2005/8/layout/hierarchy6"/>
    <dgm:cxn modelId="{62798FE6-CC30-439A-B4CF-8E324D184D4B}" type="presParOf" srcId="{1F5E2D24-17C8-4CDE-BA1F-DB16207005B6}" destId="{DDC3AB91-DDC2-4100-AFFB-FB1F46AADF9E}" srcOrd="0" destOrd="0" presId="urn:microsoft.com/office/officeart/2005/8/layout/hierarchy6"/>
    <dgm:cxn modelId="{F0755756-50F5-4AAF-A25B-FAF1FA7CEF16}" type="presParOf" srcId="{1F5E2D24-17C8-4CDE-BA1F-DB16207005B6}" destId="{DAE283B6-23A3-4966-B274-222A2C92C931}" srcOrd="1" destOrd="0" presId="urn:microsoft.com/office/officeart/2005/8/layout/hierarchy6"/>
    <dgm:cxn modelId="{87F13B70-F226-4727-8B22-52AF0689583A}" type="presParOf" srcId="{32582B06-E94F-4DB5-A72A-DEF5480654B4}" destId="{95F5A04F-A9B7-49FF-8047-C4AC36D221D1}" srcOrd="2" destOrd="0" presId="urn:microsoft.com/office/officeart/2005/8/layout/hierarchy6"/>
    <dgm:cxn modelId="{5B6A2A36-7A4A-4633-9DEC-B2D1378F61D2}" type="presParOf" srcId="{32582B06-E94F-4DB5-A72A-DEF5480654B4}" destId="{2B19084D-443A-4ED4-98BB-A7884AFC66DC}" srcOrd="3" destOrd="0" presId="urn:microsoft.com/office/officeart/2005/8/layout/hierarchy6"/>
    <dgm:cxn modelId="{D3D45EC2-E728-4F84-A6D6-04084FF49BA5}" type="presParOf" srcId="{2B19084D-443A-4ED4-98BB-A7884AFC66DC}" destId="{F192542D-D385-4556-B5E5-18C99BB91056}" srcOrd="0" destOrd="0" presId="urn:microsoft.com/office/officeart/2005/8/layout/hierarchy6"/>
    <dgm:cxn modelId="{00DB7AA6-FB0F-4814-B664-116F38AB15DC}" type="presParOf" srcId="{2B19084D-443A-4ED4-98BB-A7884AFC66DC}" destId="{F3A310A1-EDC2-4681-91CA-894F8E5B975F}" srcOrd="1" destOrd="0" presId="urn:microsoft.com/office/officeart/2005/8/layout/hierarchy6"/>
    <dgm:cxn modelId="{450826B0-DB90-4FBE-AB3D-D9618618E1FE}" type="presParOf" srcId="{F3A310A1-EDC2-4681-91CA-894F8E5B975F}" destId="{E74F6905-6D91-4139-A49A-7DFDFA9728C6}" srcOrd="0" destOrd="0" presId="urn:microsoft.com/office/officeart/2005/8/layout/hierarchy6"/>
    <dgm:cxn modelId="{790AD47B-2E90-4546-B097-7CE6490A626B}" type="presParOf" srcId="{F3A310A1-EDC2-4681-91CA-894F8E5B975F}" destId="{1856086D-D1A6-45E1-B61C-201E579666DB}" srcOrd="1" destOrd="0" presId="urn:microsoft.com/office/officeart/2005/8/layout/hierarchy6"/>
    <dgm:cxn modelId="{56F09DA8-1B61-4D2E-B32A-05D6DE5C7E0B}" type="presParOf" srcId="{1856086D-D1A6-45E1-B61C-201E579666DB}" destId="{716A94E7-8864-4ED9-975F-3915C7CF699C}" srcOrd="0" destOrd="0" presId="urn:microsoft.com/office/officeart/2005/8/layout/hierarchy6"/>
    <dgm:cxn modelId="{6331666D-842A-4401-81DE-15135C7F3926}" type="presParOf" srcId="{1856086D-D1A6-45E1-B61C-201E579666DB}" destId="{623D4D4F-5BCD-4979-8C02-6FEED3CB02C7}" srcOrd="1" destOrd="0" presId="urn:microsoft.com/office/officeart/2005/8/layout/hierarchy6"/>
    <dgm:cxn modelId="{332D7ADD-F040-4B5D-92C0-5472C0330DDC}" type="presParOf" srcId="{F3A310A1-EDC2-4681-91CA-894F8E5B975F}" destId="{3A5FC4FE-8AB1-4D84-81D6-6E63E2FCD9A4}" srcOrd="2" destOrd="0" presId="urn:microsoft.com/office/officeart/2005/8/layout/hierarchy6"/>
    <dgm:cxn modelId="{E83E762C-1CB4-4A12-B4A9-ADF463A06066}" type="presParOf" srcId="{F3A310A1-EDC2-4681-91CA-894F8E5B975F}" destId="{8192DC04-7321-40CE-9A6D-7FCC91839D10}" srcOrd="3" destOrd="0" presId="urn:microsoft.com/office/officeart/2005/8/layout/hierarchy6"/>
    <dgm:cxn modelId="{835185ED-2571-4131-BC89-4224ACA76EC4}" type="presParOf" srcId="{8192DC04-7321-40CE-9A6D-7FCC91839D10}" destId="{11012E27-AC83-4AE8-83F5-1333F1E6D9B5}" srcOrd="0" destOrd="0" presId="urn:microsoft.com/office/officeart/2005/8/layout/hierarchy6"/>
    <dgm:cxn modelId="{5E0E849C-2A23-43A7-8CB9-0E7A43EE45B7}" type="presParOf" srcId="{8192DC04-7321-40CE-9A6D-7FCC91839D10}" destId="{AF5F1179-33FA-40B2-9C5C-1641AA602550}" srcOrd="1" destOrd="0" presId="urn:microsoft.com/office/officeart/2005/8/layout/hierarchy6"/>
    <dgm:cxn modelId="{B96E8DEF-5985-4778-91CD-26AD1CAAA29D}" type="presParOf" srcId="{D33AC0F2-B2EC-43F5-8CD1-9286F11DA2CE}" destId="{C58D50AB-3696-49C1-9DD3-E19F4A0D67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A49120-4C55-41E8-845D-0DA2D6B3F8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1D13DFF-C186-4F3D-92C3-37EC5A2BB2B8}">
      <dgm:prSet phldrT="[テキスト]" custT="1"/>
      <dgm:spPr>
        <a:blipFill>
          <a:blip xmlns:r="http://schemas.openxmlformats.org/officeDocument/2006/relationships" r:embed="rId1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E74DCD51-761F-457A-8793-7A1D5DFF6094}" type="par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078108B-F9AA-411D-AB98-8021DF8FE611}" type="sib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C16DBE7-EE6A-48EC-94D5-C079ADB96D6D}">
      <dgm:prSet phldrT="[テキスト]" custT="1"/>
      <dgm:spPr>
        <a:blipFill>
          <a:blip xmlns:r="http://schemas.openxmlformats.org/officeDocument/2006/relationships" r:embed="rId2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4A4B4E9-85D7-476B-AFD9-009B26186795}" type="parTrans" cxnId="{C527F1B3-7349-48B2-9795-BF74DC475A52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1B76E959-FDE7-4F8C-9D0C-3BE4F9307131}" type="sibTrans" cxnId="{C527F1B3-7349-48B2-9795-BF74DC475A52}">
      <dgm:prSet/>
      <dgm:spPr/>
      <dgm:t>
        <a:bodyPr/>
        <a:lstStyle/>
        <a:p>
          <a:endParaRPr kumimoji="1" lang="ja-JP" altLang="en-US"/>
        </a:p>
      </dgm:t>
    </dgm:pt>
    <dgm:pt modelId="{882145B4-F556-4428-9345-0456F7B301C7}">
      <dgm:prSet phldrT="[テキスト]" custT="1"/>
      <dgm:spPr>
        <a:blipFill>
          <a:blip xmlns:r="http://schemas.openxmlformats.org/officeDocument/2006/relationships" r:embed="rId3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E6A1FDE4-D4A0-45B0-89B6-B341ADC2F3B2}" type="parTrans" cxnId="{2B8BB516-39FC-4C1F-8A0D-415240FC0C2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9999F9DD-0F35-4B48-B686-E2F7F8B1C9FF}" type="sibTrans" cxnId="{2B8BB516-39FC-4C1F-8A0D-415240FC0C2D}">
      <dgm:prSet/>
      <dgm:spPr/>
      <dgm:t>
        <a:bodyPr/>
        <a:lstStyle/>
        <a:p>
          <a:endParaRPr kumimoji="1" lang="ja-JP" altLang="en-US"/>
        </a:p>
      </dgm:t>
    </dgm:pt>
    <dgm:pt modelId="{2CE34326-39C2-45A4-BCAF-6095DB06E999}">
      <dgm:prSet phldrT="[テキスト]" custT="1"/>
      <dgm:spPr>
        <a:blipFill>
          <a:blip xmlns:r="http://schemas.openxmlformats.org/officeDocument/2006/relationships" r:embed="rId4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3B9E542B-FD8C-4D11-9C04-E0671734248E}" type="parTrans" cxnId="{DE599F1F-3A50-4AA6-9405-9349A422585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E94A229-15B6-4A17-A29D-97033B1A2A28}" type="sibTrans" cxnId="{DE599F1F-3A50-4AA6-9405-9349A4225859}">
      <dgm:prSet/>
      <dgm:spPr/>
      <dgm:t>
        <a:bodyPr/>
        <a:lstStyle/>
        <a:p>
          <a:endParaRPr kumimoji="1" lang="ja-JP" altLang="en-US"/>
        </a:p>
      </dgm:t>
    </dgm:pt>
    <dgm:pt modelId="{7F610330-60DC-4003-B9F9-9E5DEBCFC5DD}">
      <dgm:prSet phldrT="[テキスト]" custT="1"/>
      <dgm:spPr>
        <a:blipFill>
          <a:blip xmlns:r="http://schemas.openxmlformats.org/officeDocument/2006/relationships" r:embed="rId5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05B61EBF-7BE5-4FC5-8531-97345214519B}" type="parTrans" cxnId="{29789779-615E-4B82-9F7B-206788EAA2B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FD586A75-8C9C-4DC3-B0FC-376F9660A244}" type="sibTrans" cxnId="{29789779-615E-4B82-9F7B-206788EAA2B7}">
      <dgm:prSet/>
      <dgm:spPr/>
      <dgm:t>
        <a:bodyPr/>
        <a:lstStyle/>
        <a:p>
          <a:endParaRPr kumimoji="1" lang="ja-JP" altLang="en-US"/>
        </a:p>
      </dgm:t>
    </dgm:pt>
    <dgm:pt modelId="{7A370318-25CB-4EBF-8653-3B0937F1ED67}">
      <dgm:prSet phldrT="[テキスト]" custT="1"/>
      <dgm:spPr>
        <a:blipFill>
          <a:blip xmlns:r="http://schemas.openxmlformats.org/officeDocument/2006/relationships" r:embed="rId6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A0032FA-4B47-45A1-A7E3-635959F5F63A}" type="parTrans" cxnId="{84DA86D5-0870-4AA0-8745-B81A3F7F32AF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20A3EFB0-7A61-4966-9E15-C15301902664}" type="sibTrans" cxnId="{84DA86D5-0870-4AA0-8745-B81A3F7F32AF}">
      <dgm:prSet/>
      <dgm:spPr/>
      <dgm:t>
        <a:bodyPr/>
        <a:lstStyle/>
        <a:p>
          <a:endParaRPr kumimoji="1" lang="ja-JP" altLang="en-US"/>
        </a:p>
      </dgm:t>
    </dgm:pt>
    <dgm:pt modelId="{7E49A8CC-B3E6-45D7-8760-43BB4F11EB41}">
      <dgm:prSet phldrT="[テキスト]" custT="1"/>
      <dgm:spPr>
        <a:blipFill>
          <a:blip xmlns:r="http://schemas.openxmlformats.org/officeDocument/2006/relationships" r:embed="rId7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D956B91E-017A-4842-A223-37FEED2C1605}" type="parTrans" cxnId="{BA8F379B-8A89-49B5-BF1D-B7A428F9C1D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CA381E5-D76A-44B9-B900-0C6ECA3C1119}" type="sibTrans" cxnId="{BA8F379B-8A89-49B5-BF1D-B7A428F9C1D9}">
      <dgm:prSet/>
      <dgm:spPr/>
      <dgm:t>
        <a:bodyPr/>
        <a:lstStyle/>
        <a:p>
          <a:endParaRPr kumimoji="1" lang="ja-JP" altLang="en-US"/>
        </a:p>
      </dgm:t>
    </dgm:pt>
    <dgm:pt modelId="{2CA8B68B-D05B-49CC-818E-2E2682EFA08F}">
      <dgm:prSet phldrT="[テキスト]" custT="1"/>
      <dgm:spPr>
        <a:blipFill>
          <a:blip xmlns:r="http://schemas.openxmlformats.org/officeDocument/2006/relationships" r:embed="rId8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132F5FD1-C1FA-43DB-8531-39E07728F76B}" type="parTrans" cxnId="{2E89A60B-EF28-4F1B-B6EC-5E2B46FF6D08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69C9450-6C83-47C1-A0CD-A10F55BCB274}" type="sibTrans" cxnId="{2E89A60B-EF28-4F1B-B6EC-5E2B46FF6D08}">
      <dgm:prSet/>
      <dgm:spPr/>
      <dgm:t>
        <a:bodyPr/>
        <a:lstStyle/>
        <a:p>
          <a:endParaRPr kumimoji="1" lang="ja-JP" altLang="en-US"/>
        </a:p>
      </dgm:t>
    </dgm:pt>
    <dgm:pt modelId="{AE678C2B-2F3C-4A88-8305-1ECE37928DAC}">
      <dgm:prSet phldrT="[テキスト]" custT="1"/>
      <dgm:spPr>
        <a:blipFill>
          <a:blip xmlns:r="http://schemas.openxmlformats.org/officeDocument/2006/relationships" r:embed="rId9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2BACBA1-5CC0-4D9C-912E-5D83471CCE3A}" type="parTrans" cxnId="{F8410368-8F8F-44B6-90CF-CB1826852844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4027F0D-2B49-4FA7-8C9F-0DB6557A1431}" type="sibTrans" cxnId="{F8410368-8F8F-44B6-90CF-CB1826852844}">
      <dgm:prSet/>
      <dgm:spPr/>
      <dgm:t>
        <a:bodyPr/>
        <a:lstStyle/>
        <a:p>
          <a:endParaRPr kumimoji="1" lang="ja-JP" altLang="en-US"/>
        </a:p>
      </dgm:t>
    </dgm:pt>
    <dgm:pt modelId="{E9805A37-2F2B-4711-BFBF-7285589B4818}">
      <dgm:prSet phldrT="[テキスト]" custT="1"/>
      <dgm:spPr>
        <a:blipFill>
          <a:blip xmlns:r="http://schemas.openxmlformats.org/officeDocument/2006/relationships" r:embed="rId10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389DD574-C9A5-4290-AC58-E6CB215BF402}" type="parTrans" cxnId="{CFE3B25B-430C-4988-BC34-E993DF2A3BA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2019170-26EC-4F98-B0D7-AB4695D438E1}" type="sibTrans" cxnId="{CFE3B25B-430C-4988-BC34-E993DF2A3BA6}">
      <dgm:prSet/>
      <dgm:spPr/>
      <dgm:t>
        <a:bodyPr/>
        <a:lstStyle/>
        <a:p>
          <a:endParaRPr kumimoji="1" lang="ja-JP" altLang="en-US"/>
        </a:p>
      </dgm:t>
    </dgm:pt>
    <dgm:pt modelId="{20475D13-5441-44E3-9504-D0E869C9E285}">
      <dgm:prSet phldrT="[テキスト]" custT="1"/>
      <dgm:spPr>
        <a:blipFill>
          <a:blip xmlns:r="http://schemas.openxmlformats.org/officeDocument/2006/relationships" r:embed="rId11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24FDF6E5-91A1-4944-AD31-36D5120E14A3}" type="parTrans" cxnId="{AD571111-3FBE-425C-9A78-C77D2DBE84EE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3D25F7C-DC7E-4B88-ACB0-34C7709B2DCD}" type="sibTrans" cxnId="{AD571111-3FBE-425C-9A78-C77D2DBE84EE}">
      <dgm:prSet/>
      <dgm:spPr/>
      <dgm:t>
        <a:bodyPr/>
        <a:lstStyle/>
        <a:p>
          <a:endParaRPr kumimoji="1" lang="ja-JP" altLang="en-US"/>
        </a:p>
      </dgm:t>
    </dgm:pt>
    <dgm:pt modelId="{5D69BBD8-2562-4A91-9DF5-7AF89C3B8373}">
      <dgm:prSet phldrT="[テキスト]" custT="1"/>
      <dgm:spPr>
        <a:blipFill>
          <a:blip xmlns:r="http://schemas.openxmlformats.org/officeDocument/2006/relationships" r:embed="rId12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1ECFA69-057A-4453-85DC-2A4FD8631100}" type="parTrans" cxnId="{79C5001E-63A4-409D-BC5F-A426A3B9DF7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BB8857B5-CE5F-41AD-9F53-E5B1A6CFB3F6}" type="sibTrans" cxnId="{79C5001E-63A4-409D-BC5F-A426A3B9DF7D}">
      <dgm:prSet/>
      <dgm:spPr/>
      <dgm:t>
        <a:bodyPr/>
        <a:lstStyle/>
        <a:p>
          <a:endParaRPr kumimoji="1" lang="ja-JP" altLang="en-US"/>
        </a:p>
      </dgm:t>
    </dgm:pt>
    <dgm:pt modelId="{77F7768C-1FA9-4195-B5B2-C3791D94BB6F}">
      <dgm:prSet phldrT="[テキスト]" custT="1"/>
      <dgm:spPr>
        <a:blipFill>
          <a:blip xmlns:r="http://schemas.openxmlformats.org/officeDocument/2006/relationships" r:embed="rId13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045B1DA1-E946-4F67-82A5-B82416998B48}" type="parTrans" cxnId="{07E24B97-EC20-49EE-BC3F-494A18526C1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CB28DA76-41D9-4CEA-A162-E70CC42721D1}" type="sibTrans" cxnId="{07E24B97-EC20-49EE-BC3F-494A18526C16}">
      <dgm:prSet/>
      <dgm:spPr/>
      <dgm:t>
        <a:bodyPr/>
        <a:lstStyle/>
        <a:p>
          <a:endParaRPr kumimoji="1" lang="ja-JP" altLang="en-US"/>
        </a:p>
      </dgm:t>
    </dgm:pt>
    <dgm:pt modelId="{0A4B24BF-510E-4777-A56D-21CE706AB295}">
      <dgm:prSet phldrT="[テキスト]" custT="1"/>
      <dgm:spPr>
        <a:blipFill>
          <a:blip xmlns:r="http://schemas.openxmlformats.org/officeDocument/2006/relationships" r:embed="rId14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187214B-9C69-4FC6-840C-967C380628AC}" type="parTrans" cxnId="{AA4683E0-EB72-4415-8DA3-6004ADF0EB81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4B4E7B95-3064-4E0D-9420-2BEC42D4C532}" type="sibTrans" cxnId="{AA4683E0-EB72-4415-8DA3-6004ADF0EB81}">
      <dgm:prSet/>
      <dgm:spPr/>
      <dgm:t>
        <a:bodyPr/>
        <a:lstStyle/>
        <a:p>
          <a:endParaRPr kumimoji="1" lang="ja-JP" altLang="en-US"/>
        </a:p>
      </dgm:t>
    </dgm:pt>
    <dgm:pt modelId="{8858AA79-C7A3-4CCF-89D2-8348A357E05A}">
      <dgm:prSet phldrT="[テキスト]" custT="1"/>
      <dgm:spPr>
        <a:blipFill>
          <a:blip xmlns:r="http://schemas.openxmlformats.org/officeDocument/2006/relationships" r:embed="rId15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21BD54F4-A174-45AA-811D-EA5A014388C6}" type="parTrans" cxnId="{B95DE505-C09E-4E33-9A3C-AEA525CBCFC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332A1BF4-26AC-4D4F-863A-C8136AFB0E68}" type="sibTrans" cxnId="{B95DE505-C09E-4E33-9A3C-AEA525CBCFC7}">
      <dgm:prSet/>
      <dgm:spPr/>
      <dgm:t>
        <a:bodyPr/>
        <a:lstStyle/>
        <a:p>
          <a:endParaRPr kumimoji="1" lang="ja-JP" altLang="en-US"/>
        </a:p>
      </dgm:t>
    </dgm:pt>
    <dgm:pt modelId="{D33AC0F2-B2EC-43F5-8CD1-9286F11DA2CE}" type="pres">
      <dgm:prSet presAssocID="{68A49120-4C55-41E8-845D-0DA2D6B3F8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7ECEB8-EF25-4C03-B2AF-3A608000B605}" type="pres">
      <dgm:prSet presAssocID="{68A49120-4C55-41E8-845D-0DA2D6B3F80E}" presName="hierFlow" presStyleCnt="0"/>
      <dgm:spPr/>
    </dgm:pt>
    <dgm:pt modelId="{49383F91-337E-4308-8E00-29CC881C91C2}" type="pres">
      <dgm:prSet presAssocID="{68A49120-4C55-41E8-845D-0DA2D6B3F8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E88F5C5-789D-48F1-9657-2A339C44F1E2}" type="pres">
      <dgm:prSet presAssocID="{F1D13DFF-C186-4F3D-92C3-37EC5A2BB2B8}" presName="Name14" presStyleCnt="0"/>
      <dgm:spPr/>
    </dgm:pt>
    <dgm:pt modelId="{7A48D693-9023-4483-8F02-EB384B9DB57E}" type="pres">
      <dgm:prSet presAssocID="{F1D13DFF-C186-4F3D-92C3-37EC5A2BB2B8}" presName="level1Shape" presStyleLbl="node0" presStyleIdx="0" presStyleCnt="1" custScaleX="175229" custScaleY="70092" custLinFactNeighborX="-55">
        <dgm:presLayoutVars>
          <dgm:chPref val="3"/>
        </dgm:presLayoutVars>
      </dgm:prSet>
      <dgm:spPr/>
    </dgm:pt>
    <dgm:pt modelId="{BF39FECF-6DC3-4262-AD71-33AAABB7B132}" type="pres">
      <dgm:prSet presAssocID="{F1D13DFF-C186-4F3D-92C3-37EC5A2BB2B8}" presName="hierChild2" presStyleCnt="0"/>
      <dgm:spPr/>
    </dgm:pt>
    <dgm:pt modelId="{A52D6364-C1E9-486E-8234-814B9168A8D0}" type="pres">
      <dgm:prSet presAssocID="{74A4B4E9-85D7-476B-AFD9-009B26186795}" presName="Name19" presStyleLbl="parChTrans1D2" presStyleIdx="0" presStyleCnt="2"/>
      <dgm:spPr/>
    </dgm:pt>
    <dgm:pt modelId="{18080840-12EF-4157-B938-65EC088F6900}" type="pres">
      <dgm:prSet presAssocID="{3C16DBE7-EE6A-48EC-94D5-C079ADB96D6D}" presName="Name21" presStyleCnt="0"/>
      <dgm:spPr/>
    </dgm:pt>
    <dgm:pt modelId="{81151825-45BF-4F32-8251-23FAE0202256}" type="pres">
      <dgm:prSet presAssocID="{3C16DBE7-EE6A-48EC-94D5-C079ADB96D6D}" presName="level2Shape" presStyleLbl="node2" presStyleIdx="0" presStyleCnt="2" custScaleX="175229" custScaleY="70092"/>
      <dgm:spPr/>
    </dgm:pt>
    <dgm:pt modelId="{86C8595B-3267-43E5-85DF-CC25D858E263}" type="pres">
      <dgm:prSet presAssocID="{3C16DBE7-EE6A-48EC-94D5-C079ADB96D6D}" presName="hierChild3" presStyleCnt="0"/>
      <dgm:spPr/>
    </dgm:pt>
    <dgm:pt modelId="{81163AF0-61B0-4E2F-A22C-BBB33B748C27}" type="pres">
      <dgm:prSet presAssocID="{E6A1FDE4-D4A0-45B0-89B6-B341ADC2F3B2}" presName="Name19" presStyleLbl="parChTrans1D3" presStyleIdx="0" presStyleCnt="4"/>
      <dgm:spPr/>
    </dgm:pt>
    <dgm:pt modelId="{D513724E-8AEC-4C49-BF6B-C7F0EC64F238}" type="pres">
      <dgm:prSet presAssocID="{882145B4-F556-4428-9345-0456F7B301C7}" presName="Name21" presStyleCnt="0"/>
      <dgm:spPr/>
    </dgm:pt>
    <dgm:pt modelId="{568F3FD2-A141-4DC6-9784-C32C0556EDB8}" type="pres">
      <dgm:prSet presAssocID="{882145B4-F556-4428-9345-0456F7B301C7}" presName="level2Shape" presStyleLbl="node3" presStyleIdx="0" presStyleCnt="4" custScaleX="175229" custScaleY="70092"/>
      <dgm:spPr/>
    </dgm:pt>
    <dgm:pt modelId="{1F9D7CE2-8D45-424B-99D3-3C94FF6B7B02}" type="pres">
      <dgm:prSet presAssocID="{882145B4-F556-4428-9345-0456F7B301C7}" presName="hierChild3" presStyleCnt="0"/>
      <dgm:spPr/>
    </dgm:pt>
    <dgm:pt modelId="{AA40BEA3-1A03-4B59-B719-8B3E2BFD46BA}" type="pres">
      <dgm:prSet presAssocID="{42BACBA1-5CC0-4D9C-912E-5D83471CCE3A}" presName="Name19" presStyleLbl="parChTrans1D4" presStyleIdx="0" presStyleCnt="8"/>
      <dgm:spPr/>
    </dgm:pt>
    <dgm:pt modelId="{497D3FC1-4D5F-4FED-BDBC-51DEA82E0CC7}" type="pres">
      <dgm:prSet presAssocID="{AE678C2B-2F3C-4A88-8305-1ECE37928DAC}" presName="Name21" presStyleCnt="0"/>
      <dgm:spPr/>
    </dgm:pt>
    <dgm:pt modelId="{ACEBE558-DEFB-4B4F-8715-29E69508DE89}" type="pres">
      <dgm:prSet presAssocID="{AE678C2B-2F3C-4A88-8305-1ECE37928DAC}" presName="level2Shape" presStyleLbl="node4" presStyleIdx="0" presStyleCnt="8" custScaleX="82574" custScaleY="87614" custLinFactNeighborX="-55"/>
      <dgm:spPr/>
    </dgm:pt>
    <dgm:pt modelId="{D7E17F97-039A-4B77-950D-DFDAC6E7EAA1}" type="pres">
      <dgm:prSet presAssocID="{AE678C2B-2F3C-4A88-8305-1ECE37928DAC}" presName="hierChild3" presStyleCnt="0"/>
      <dgm:spPr/>
    </dgm:pt>
    <dgm:pt modelId="{55C8383D-BD19-4AE1-9020-6C65F649D2DE}" type="pres">
      <dgm:prSet presAssocID="{132F5FD1-C1FA-43DB-8531-39E07728F76B}" presName="Name19" presStyleLbl="parChTrans1D4" presStyleIdx="1" presStyleCnt="8"/>
      <dgm:spPr/>
    </dgm:pt>
    <dgm:pt modelId="{28CA2112-B142-4AD7-812C-091B26746757}" type="pres">
      <dgm:prSet presAssocID="{2CA8B68B-D05B-49CC-818E-2E2682EFA08F}" presName="Name21" presStyleCnt="0"/>
      <dgm:spPr/>
    </dgm:pt>
    <dgm:pt modelId="{2CE636F6-BBB7-4412-ADFF-88E96E678E7D}" type="pres">
      <dgm:prSet presAssocID="{2CA8B68B-D05B-49CC-818E-2E2682EFA08F}" presName="level2Shape" presStyleLbl="node4" presStyleIdx="1" presStyleCnt="8" custScaleX="82574" custScaleY="87614" custLinFactNeighborX="-55"/>
      <dgm:spPr/>
    </dgm:pt>
    <dgm:pt modelId="{902F9F8C-F2A4-4588-B894-C082E812F889}" type="pres">
      <dgm:prSet presAssocID="{2CA8B68B-D05B-49CC-818E-2E2682EFA08F}" presName="hierChild3" presStyleCnt="0"/>
      <dgm:spPr/>
    </dgm:pt>
    <dgm:pt modelId="{5569E3EF-18CE-4AE0-B12F-B1548B41310F}" type="pres">
      <dgm:prSet presAssocID="{3B9E542B-FD8C-4D11-9C04-E0671734248E}" presName="Name19" presStyleLbl="parChTrans1D3" presStyleIdx="1" presStyleCnt="4"/>
      <dgm:spPr/>
    </dgm:pt>
    <dgm:pt modelId="{707DC168-0B80-4F07-9715-477BB1C016FC}" type="pres">
      <dgm:prSet presAssocID="{2CE34326-39C2-45A4-BCAF-6095DB06E999}" presName="Name21" presStyleCnt="0"/>
      <dgm:spPr/>
    </dgm:pt>
    <dgm:pt modelId="{10E1DE3F-68F8-4904-93A7-6BB585F32211}" type="pres">
      <dgm:prSet presAssocID="{2CE34326-39C2-45A4-BCAF-6095DB06E999}" presName="level2Shape" presStyleLbl="node3" presStyleIdx="1" presStyleCnt="4" custScaleX="175229" custScaleY="70092"/>
      <dgm:spPr/>
    </dgm:pt>
    <dgm:pt modelId="{D11C4F23-28F1-4D92-80A9-32B7080D3FEA}" type="pres">
      <dgm:prSet presAssocID="{2CE34326-39C2-45A4-BCAF-6095DB06E999}" presName="hierChild3" presStyleCnt="0"/>
      <dgm:spPr/>
    </dgm:pt>
    <dgm:pt modelId="{F8178D76-B2E9-4DE4-BE95-1075B5011F62}" type="pres">
      <dgm:prSet presAssocID="{24FDF6E5-91A1-4944-AD31-36D5120E14A3}" presName="Name19" presStyleLbl="parChTrans1D4" presStyleIdx="2" presStyleCnt="8"/>
      <dgm:spPr/>
    </dgm:pt>
    <dgm:pt modelId="{648A77C2-1506-4F31-AD6B-EE2504956720}" type="pres">
      <dgm:prSet presAssocID="{20475D13-5441-44E3-9504-D0E869C9E285}" presName="Name21" presStyleCnt="0"/>
      <dgm:spPr/>
    </dgm:pt>
    <dgm:pt modelId="{426FE183-7923-48F0-AEE0-FAD1014FE175}" type="pres">
      <dgm:prSet presAssocID="{20475D13-5441-44E3-9504-D0E869C9E285}" presName="level2Shape" presStyleLbl="node4" presStyleIdx="2" presStyleCnt="8" custScaleX="82574" custScaleY="87614" custLinFactNeighborX="-55"/>
      <dgm:spPr/>
    </dgm:pt>
    <dgm:pt modelId="{EAE00C16-124D-4E1E-A72B-2B11F8FCFAC4}" type="pres">
      <dgm:prSet presAssocID="{20475D13-5441-44E3-9504-D0E869C9E285}" presName="hierChild3" presStyleCnt="0"/>
      <dgm:spPr/>
    </dgm:pt>
    <dgm:pt modelId="{7EFF77C0-10E5-4A90-9D4C-AB4BABA4EDBC}" type="pres">
      <dgm:prSet presAssocID="{389DD574-C9A5-4290-AC58-E6CB215BF402}" presName="Name19" presStyleLbl="parChTrans1D4" presStyleIdx="3" presStyleCnt="8"/>
      <dgm:spPr/>
    </dgm:pt>
    <dgm:pt modelId="{4DE622F4-2AEF-4B2F-A649-FF5CAE10014B}" type="pres">
      <dgm:prSet presAssocID="{E9805A37-2F2B-4711-BFBF-7285589B4818}" presName="Name21" presStyleCnt="0"/>
      <dgm:spPr/>
    </dgm:pt>
    <dgm:pt modelId="{4789F71B-24C4-40D9-8630-AC832EC8FF22}" type="pres">
      <dgm:prSet presAssocID="{E9805A37-2F2B-4711-BFBF-7285589B4818}" presName="level2Shape" presStyleLbl="node4" presStyleIdx="3" presStyleCnt="8" custScaleX="82574" custScaleY="87614" custLinFactNeighborY="-1648"/>
      <dgm:spPr/>
    </dgm:pt>
    <dgm:pt modelId="{EFBEDB5A-BB57-4C5B-B4E2-44FB05312521}" type="pres">
      <dgm:prSet presAssocID="{E9805A37-2F2B-4711-BFBF-7285589B4818}" presName="hierChild3" presStyleCnt="0"/>
      <dgm:spPr/>
    </dgm:pt>
    <dgm:pt modelId="{D4027477-BDFA-4FB0-8CDD-272B6F2C61B6}" type="pres">
      <dgm:prSet presAssocID="{05B61EBF-7BE5-4FC5-8531-97345214519B}" presName="Name19" presStyleLbl="parChTrans1D2" presStyleIdx="1" presStyleCnt="2"/>
      <dgm:spPr/>
    </dgm:pt>
    <dgm:pt modelId="{9CE98277-B225-4183-9AAD-762FDF1B3302}" type="pres">
      <dgm:prSet presAssocID="{7F610330-60DC-4003-B9F9-9E5DEBCFC5DD}" presName="Name21" presStyleCnt="0"/>
      <dgm:spPr/>
    </dgm:pt>
    <dgm:pt modelId="{9DB7F8FD-8E38-4B9A-B9B3-DD1CF9F3F80B}" type="pres">
      <dgm:prSet presAssocID="{7F610330-60DC-4003-B9F9-9E5DEBCFC5DD}" presName="level2Shape" presStyleLbl="node2" presStyleIdx="1" presStyleCnt="2" custScaleX="175229" custScaleY="70092" custLinFactNeighborX="-828" custLinFactNeighborY="-1648"/>
      <dgm:spPr/>
    </dgm:pt>
    <dgm:pt modelId="{32582B06-E94F-4DB5-A72A-DEF5480654B4}" type="pres">
      <dgm:prSet presAssocID="{7F610330-60DC-4003-B9F9-9E5DEBCFC5DD}" presName="hierChild3" presStyleCnt="0"/>
      <dgm:spPr/>
    </dgm:pt>
    <dgm:pt modelId="{F68616A2-BC7B-4B5D-9610-AAE828B751CB}" type="pres">
      <dgm:prSet presAssocID="{41ECFA69-057A-4453-85DC-2A4FD8631100}" presName="Name19" presStyleLbl="parChTrans1D3" presStyleIdx="2" presStyleCnt="4"/>
      <dgm:spPr/>
    </dgm:pt>
    <dgm:pt modelId="{9DC1C93F-197C-4183-877C-1AD83C74419C}" type="pres">
      <dgm:prSet presAssocID="{5D69BBD8-2562-4A91-9DF5-7AF89C3B8373}" presName="Name21" presStyleCnt="0"/>
      <dgm:spPr/>
    </dgm:pt>
    <dgm:pt modelId="{CE062DB5-6094-4107-AB93-06600392C291}" type="pres">
      <dgm:prSet presAssocID="{5D69BBD8-2562-4A91-9DF5-7AF89C3B8373}" presName="level2Shape" presStyleLbl="node3" presStyleIdx="2" presStyleCnt="4" custScaleX="175229" custScaleY="70092" custLinFactNeighborX="171" custLinFactNeighborY="-1648"/>
      <dgm:spPr/>
    </dgm:pt>
    <dgm:pt modelId="{0CA3F85B-B810-4CF7-B78D-208C7EBD66F7}" type="pres">
      <dgm:prSet presAssocID="{5D69BBD8-2562-4A91-9DF5-7AF89C3B8373}" presName="hierChild3" presStyleCnt="0"/>
      <dgm:spPr/>
    </dgm:pt>
    <dgm:pt modelId="{EEFD05FB-D713-461B-BB76-D95FF97D142F}" type="pres">
      <dgm:prSet presAssocID="{045B1DA1-E946-4F67-82A5-B82416998B48}" presName="Name19" presStyleLbl="parChTrans1D4" presStyleIdx="4" presStyleCnt="8"/>
      <dgm:spPr/>
    </dgm:pt>
    <dgm:pt modelId="{D3DC8201-C2F2-4468-8D1B-77C4A3EC78F7}" type="pres">
      <dgm:prSet presAssocID="{77F7768C-1FA9-4195-B5B2-C3791D94BB6F}" presName="Name21" presStyleCnt="0"/>
      <dgm:spPr/>
    </dgm:pt>
    <dgm:pt modelId="{2CAD653D-D6EF-4B30-8EA4-2ADCA9C37120}" type="pres">
      <dgm:prSet presAssocID="{77F7768C-1FA9-4195-B5B2-C3791D94BB6F}" presName="level2Shape" presStyleLbl="node4" presStyleIdx="4" presStyleCnt="8" custScaleX="82574" custScaleY="87614" custLinFactNeighborX="2143" custLinFactNeighborY="-1648"/>
      <dgm:spPr/>
    </dgm:pt>
    <dgm:pt modelId="{45811452-672F-49A4-9D1A-1163889067B4}" type="pres">
      <dgm:prSet presAssocID="{77F7768C-1FA9-4195-B5B2-C3791D94BB6F}" presName="hierChild3" presStyleCnt="0"/>
      <dgm:spPr/>
    </dgm:pt>
    <dgm:pt modelId="{CDB54B49-3F57-4BF2-9970-E9916BBD24F2}" type="pres">
      <dgm:prSet presAssocID="{D956B91E-017A-4842-A223-37FEED2C1605}" presName="Name19" presStyleLbl="parChTrans1D4" presStyleIdx="5" presStyleCnt="8"/>
      <dgm:spPr/>
    </dgm:pt>
    <dgm:pt modelId="{1F5E2D24-17C8-4CDE-BA1F-DB16207005B6}" type="pres">
      <dgm:prSet presAssocID="{7E49A8CC-B3E6-45D7-8760-43BB4F11EB41}" presName="Name21" presStyleCnt="0"/>
      <dgm:spPr/>
    </dgm:pt>
    <dgm:pt modelId="{DDC3AB91-DDC2-4100-AFFB-FB1F46AADF9E}" type="pres">
      <dgm:prSet presAssocID="{7E49A8CC-B3E6-45D7-8760-43BB4F11EB41}" presName="level2Shape" presStyleLbl="node4" presStyleIdx="5" presStyleCnt="8" custScaleX="82574" custScaleY="87614" custLinFactNeighborX="2143" custLinFactNeighborY="-1648"/>
      <dgm:spPr/>
    </dgm:pt>
    <dgm:pt modelId="{DAE283B6-23A3-4966-B274-222A2C92C931}" type="pres">
      <dgm:prSet presAssocID="{7E49A8CC-B3E6-45D7-8760-43BB4F11EB41}" presName="hierChild3" presStyleCnt="0"/>
      <dgm:spPr/>
    </dgm:pt>
    <dgm:pt modelId="{95F5A04F-A9B7-49FF-8047-C4AC36D221D1}" type="pres">
      <dgm:prSet presAssocID="{7A0032FA-4B47-45A1-A7E3-635959F5F63A}" presName="Name19" presStyleLbl="parChTrans1D3" presStyleIdx="3" presStyleCnt="4"/>
      <dgm:spPr/>
    </dgm:pt>
    <dgm:pt modelId="{2B19084D-443A-4ED4-98BB-A7884AFC66DC}" type="pres">
      <dgm:prSet presAssocID="{7A370318-25CB-4EBF-8653-3B0937F1ED67}" presName="Name21" presStyleCnt="0"/>
      <dgm:spPr/>
    </dgm:pt>
    <dgm:pt modelId="{F192542D-D385-4556-B5E5-18C99BB91056}" type="pres">
      <dgm:prSet presAssocID="{7A370318-25CB-4EBF-8653-3B0937F1ED67}" presName="level2Shape" presStyleLbl="node3" presStyleIdx="3" presStyleCnt="4" custScaleX="175229" custScaleY="70092" custLinFactNeighborX="-828" custLinFactNeighborY="-1648"/>
      <dgm:spPr/>
    </dgm:pt>
    <dgm:pt modelId="{F3A310A1-EDC2-4681-91CA-894F8E5B975F}" type="pres">
      <dgm:prSet presAssocID="{7A370318-25CB-4EBF-8653-3B0937F1ED67}" presName="hierChild3" presStyleCnt="0"/>
      <dgm:spPr/>
    </dgm:pt>
    <dgm:pt modelId="{E74F6905-6D91-4139-A49A-7DFDFA9728C6}" type="pres">
      <dgm:prSet presAssocID="{21BD54F4-A174-45AA-811D-EA5A014388C6}" presName="Name19" presStyleLbl="parChTrans1D4" presStyleIdx="6" presStyleCnt="8"/>
      <dgm:spPr/>
    </dgm:pt>
    <dgm:pt modelId="{1856086D-D1A6-45E1-B61C-201E579666DB}" type="pres">
      <dgm:prSet presAssocID="{8858AA79-C7A3-4CCF-89D2-8348A357E05A}" presName="Name21" presStyleCnt="0"/>
      <dgm:spPr/>
    </dgm:pt>
    <dgm:pt modelId="{716A94E7-8864-4ED9-975F-3915C7CF699C}" type="pres">
      <dgm:prSet presAssocID="{8858AA79-C7A3-4CCF-89D2-8348A357E05A}" presName="level2Shape" presStyleLbl="node4" presStyleIdx="6" presStyleCnt="8" custScaleX="82574" custScaleY="87614" custLinFactNeighborX="2143" custLinFactNeighborY="-1648"/>
      <dgm:spPr/>
    </dgm:pt>
    <dgm:pt modelId="{623D4D4F-5BCD-4979-8C02-6FEED3CB02C7}" type="pres">
      <dgm:prSet presAssocID="{8858AA79-C7A3-4CCF-89D2-8348A357E05A}" presName="hierChild3" presStyleCnt="0"/>
      <dgm:spPr/>
    </dgm:pt>
    <dgm:pt modelId="{3A5FC4FE-8AB1-4D84-81D6-6E63E2FCD9A4}" type="pres">
      <dgm:prSet presAssocID="{7187214B-9C69-4FC6-840C-967C380628AC}" presName="Name19" presStyleLbl="parChTrans1D4" presStyleIdx="7" presStyleCnt="8"/>
      <dgm:spPr/>
    </dgm:pt>
    <dgm:pt modelId="{8192DC04-7321-40CE-9A6D-7FCC91839D10}" type="pres">
      <dgm:prSet presAssocID="{0A4B24BF-510E-4777-A56D-21CE706AB295}" presName="Name21" presStyleCnt="0"/>
      <dgm:spPr/>
    </dgm:pt>
    <dgm:pt modelId="{11012E27-AC83-4AE8-83F5-1333F1E6D9B5}" type="pres">
      <dgm:prSet presAssocID="{0A4B24BF-510E-4777-A56D-21CE706AB295}" presName="level2Shape" presStyleLbl="node4" presStyleIdx="7" presStyleCnt="8" custScaleX="82574" custScaleY="87614" custLinFactNeighborX="55" custLinFactNeighborY="-1648"/>
      <dgm:spPr/>
    </dgm:pt>
    <dgm:pt modelId="{AF5F1179-33FA-40B2-9C5C-1641AA602550}" type="pres">
      <dgm:prSet presAssocID="{0A4B24BF-510E-4777-A56D-21CE706AB295}" presName="hierChild3" presStyleCnt="0"/>
      <dgm:spPr/>
    </dgm:pt>
    <dgm:pt modelId="{C58D50AB-3696-49C1-9DD3-E19F4A0D6738}" type="pres">
      <dgm:prSet presAssocID="{68A49120-4C55-41E8-845D-0DA2D6B3F80E}" presName="bgShapesFlow" presStyleCnt="0"/>
      <dgm:spPr/>
    </dgm:pt>
  </dgm:ptLst>
  <dgm:cxnLst>
    <dgm:cxn modelId="{A8D36900-20C9-4A21-A6BF-6448DD65D888}" type="presOf" srcId="{E9805A37-2F2B-4711-BFBF-7285589B4818}" destId="{4789F71B-24C4-40D9-8630-AC832EC8FF22}" srcOrd="0" destOrd="0" presId="urn:microsoft.com/office/officeart/2005/8/layout/hierarchy6"/>
    <dgm:cxn modelId="{B8F7C403-C692-4B47-A448-942BB012C797}" type="presOf" srcId="{D956B91E-017A-4842-A223-37FEED2C1605}" destId="{CDB54B49-3F57-4BF2-9970-E9916BBD24F2}" srcOrd="0" destOrd="0" presId="urn:microsoft.com/office/officeart/2005/8/layout/hierarchy6"/>
    <dgm:cxn modelId="{B95DE505-C09E-4E33-9A3C-AEA525CBCFC7}" srcId="{7A370318-25CB-4EBF-8653-3B0937F1ED67}" destId="{8858AA79-C7A3-4CCF-89D2-8348A357E05A}" srcOrd="0" destOrd="0" parTransId="{21BD54F4-A174-45AA-811D-EA5A014388C6}" sibTransId="{332A1BF4-26AC-4D4F-863A-C8136AFB0E68}"/>
    <dgm:cxn modelId="{57E03007-EFC5-4A56-91A0-BE5A4B4945B2}" type="presOf" srcId="{8858AA79-C7A3-4CCF-89D2-8348A357E05A}" destId="{716A94E7-8864-4ED9-975F-3915C7CF699C}" srcOrd="0" destOrd="0" presId="urn:microsoft.com/office/officeart/2005/8/layout/hierarchy6"/>
    <dgm:cxn modelId="{2E89A60B-EF28-4F1B-B6EC-5E2B46FF6D08}" srcId="{882145B4-F556-4428-9345-0456F7B301C7}" destId="{2CA8B68B-D05B-49CC-818E-2E2682EFA08F}" srcOrd="1" destOrd="0" parTransId="{132F5FD1-C1FA-43DB-8531-39E07728F76B}" sibTransId="{D69C9450-6C83-47C1-A0CD-A10F55BCB274}"/>
    <dgm:cxn modelId="{4DB3010C-7A73-40ED-9E17-0FED227511CF}" srcId="{68A49120-4C55-41E8-845D-0DA2D6B3F80E}" destId="{F1D13DFF-C186-4F3D-92C3-37EC5A2BB2B8}" srcOrd="0" destOrd="0" parTransId="{E74DCD51-761F-457A-8793-7A1D5DFF6094}" sibTransId="{3078108B-F9AA-411D-AB98-8021DF8FE611}"/>
    <dgm:cxn modelId="{AD571111-3FBE-425C-9A78-C77D2DBE84EE}" srcId="{2CE34326-39C2-45A4-BCAF-6095DB06E999}" destId="{20475D13-5441-44E3-9504-D0E869C9E285}" srcOrd="0" destOrd="0" parTransId="{24FDF6E5-91A1-4944-AD31-36D5120E14A3}" sibTransId="{63D25F7C-DC7E-4B88-ACB0-34C7709B2DCD}"/>
    <dgm:cxn modelId="{EBA49211-CC43-4E52-BC27-5B53AD1855E4}" type="presOf" srcId="{3C16DBE7-EE6A-48EC-94D5-C079ADB96D6D}" destId="{81151825-45BF-4F32-8251-23FAE0202256}" srcOrd="0" destOrd="0" presId="urn:microsoft.com/office/officeart/2005/8/layout/hierarchy6"/>
    <dgm:cxn modelId="{2B8BB516-39FC-4C1F-8A0D-415240FC0C2D}" srcId="{3C16DBE7-EE6A-48EC-94D5-C079ADB96D6D}" destId="{882145B4-F556-4428-9345-0456F7B301C7}" srcOrd="0" destOrd="0" parTransId="{E6A1FDE4-D4A0-45B0-89B6-B341ADC2F3B2}" sibTransId="{9999F9DD-0F35-4B48-B686-E2F7F8B1C9FF}"/>
    <dgm:cxn modelId="{79C5001E-63A4-409D-BC5F-A426A3B9DF7D}" srcId="{7F610330-60DC-4003-B9F9-9E5DEBCFC5DD}" destId="{5D69BBD8-2562-4A91-9DF5-7AF89C3B8373}" srcOrd="0" destOrd="0" parTransId="{41ECFA69-057A-4453-85DC-2A4FD8631100}" sibTransId="{BB8857B5-CE5F-41AD-9F53-E5B1A6CFB3F6}"/>
    <dgm:cxn modelId="{DE599F1F-3A50-4AA6-9405-9349A4225859}" srcId="{3C16DBE7-EE6A-48EC-94D5-C079ADB96D6D}" destId="{2CE34326-39C2-45A4-BCAF-6095DB06E999}" srcOrd="1" destOrd="0" parTransId="{3B9E542B-FD8C-4D11-9C04-E0671734248E}" sibTransId="{0E94A229-15B6-4A17-A29D-97033B1A2A28}"/>
    <dgm:cxn modelId="{02E53B23-3720-491C-A8CF-9A519C31CE80}" type="presOf" srcId="{AE678C2B-2F3C-4A88-8305-1ECE37928DAC}" destId="{ACEBE558-DEFB-4B4F-8715-29E69508DE89}" srcOrd="0" destOrd="0" presId="urn:microsoft.com/office/officeart/2005/8/layout/hierarchy6"/>
    <dgm:cxn modelId="{F2EC8A2B-E637-43DA-8D2E-C5726FAFAF60}" type="presOf" srcId="{045B1DA1-E946-4F67-82A5-B82416998B48}" destId="{EEFD05FB-D713-461B-BB76-D95FF97D142F}" srcOrd="0" destOrd="0" presId="urn:microsoft.com/office/officeart/2005/8/layout/hierarchy6"/>
    <dgm:cxn modelId="{79D5E83C-38B1-4454-A1D9-3C5C8C4C2FBE}" type="presOf" srcId="{05B61EBF-7BE5-4FC5-8531-97345214519B}" destId="{D4027477-BDFA-4FB0-8CDD-272B6F2C61B6}" srcOrd="0" destOrd="0" presId="urn:microsoft.com/office/officeart/2005/8/layout/hierarchy6"/>
    <dgm:cxn modelId="{CFE3B25B-430C-4988-BC34-E993DF2A3BA6}" srcId="{2CE34326-39C2-45A4-BCAF-6095DB06E999}" destId="{E9805A37-2F2B-4711-BFBF-7285589B4818}" srcOrd="1" destOrd="0" parTransId="{389DD574-C9A5-4290-AC58-E6CB215BF402}" sibTransId="{D2019170-26EC-4F98-B0D7-AB4695D438E1}"/>
    <dgm:cxn modelId="{F8410368-8F8F-44B6-90CF-CB1826852844}" srcId="{882145B4-F556-4428-9345-0456F7B301C7}" destId="{AE678C2B-2F3C-4A88-8305-1ECE37928DAC}" srcOrd="0" destOrd="0" parTransId="{42BACBA1-5CC0-4D9C-912E-5D83471CCE3A}" sibTransId="{64027F0D-2B49-4FA7-8C9F-0DB6557A1431}"/>
    <dgm:cxn modelId="{2CC8E449-AAFA-469F-BBFD-7863966790DB}" type="presOf" srcId="{74A4B4E9-85D7-476B-AFD9-009B26186795}" destId="{A52D6364-C1E9-486E-8234-814B9168A8D0}" srcOrd="0" destOrd="0" presId="urn:microsoft.com/office/officeart/2005/8/layout/hierarchy6"/>
    <dgm:cxn modelId="{A72FE252-D110-477A-8DC7-F6BB306CEE11}" type="presOf" srcId="{5D69BBD8-2562-4A91-9DF5-7AF89C3B8373}" destId="{CE062DB5-6094-4107-AB93-06600392C291}" srcOrd="0" destOrd="0" presId="urn:microsoft.com/office/officeart/2005/8/layout/hierarchy6"/>
    <dgm:cxn modelId="{50846679-CFCF-4FCA-9A8F-F87010E7A7C2}" type="presOf" srcId="{41ECFA69-057A-4453-85DC-2A4FD8631100}" destId="{F68616A2-BC7B-4B5D-9610-AAE828B751CB}" srcOrd="0" destOrd="0" presId="urn:microsoft.com/office/officeart/2005/8/layout/hierarchy6"/>
    <dgm:cxn modelId="{29789779-615E-4B82-9F7B-206788EAA2B7}" srcId="{F1D13DFF-C186-4F3D-92C3-37EC5A2BB2B8}" destId="{7F610330-60DC-4003-B9F9-9E5DEBCFC5DD}" srcOrd="1" destOrd="0" parTransId="{05B61EBF-7BE5-4FC5-8531-97345214519B}" sibTransId="{FD586A75-8C9C-4DC3-B0FC-376F9660A244}"/>
    <dgm:cxn modelId="{4E8F215A-1B63-48E4-B068-6BBE02F2A935}" type="presOf" srcId="{7187214B-9C69-4FC6-840C-967C380628AC}" destId="{3A5FC4FE-8AB1-4D84-81D6-6E63E2FCD9A4}" srcOrd="0" destOrd="0" presId="urn:microsoft.com/office/officeart/2005/8/layout/hierarchy6"/>
    <dgm:cxn modelId="{ED219684-4833-4F53-81D1-FD96B1CEDC56}" type="presOf" srcId="{132F5FD1-C1FA-43DB-8531-39E07728F76B}" destId="{55C8383D-BD19-4AE1-9020-6C65F649D2DE}" srcOrd="0" destOrd="0" presId="urn:microsoft.com/office/officeart/2005/8/layout/hierarchy6"/>
    <dgm:cxn modelId="{6E067D88-2001-4452-A430-F07ADF09E9AD}" type="presOf" srcId="{3B9E542B-FD8C-4D11-9C04-E0671734248E}" destId="{5569E3EF-18CE-4AE0-B12F-B1548B41310F}" srcOrd="0" destOrd="0" presId="urn:microsoft.com/office/officeart/2005/8/layout/hierarchy6"/>
    <dgm:cxn modelId="{CDA7D989-CC79-4DA7-9B4F-85456B7ACE3C}" type="presOf" srcId="{7A370318-25CB-4EBF-8653-3B0937F1ED67}" destId="{F192542D-D385-4556-B5E5-18C99BB91056}" srcOrd="0" destOrd="0" presId="urn:microsoft.com/office/officeart/2005/8/layout/hierarchy6"/>
    <dgm:cxn modelId="{BE8D9C8F-6755-46C3-8CD9-84BAC3448DC6}" type="presOf" srcId="{7A0032FA-4B47-45A1-A7E3-635959F5F63A}" destId="{95F5A04F-A9B7-49FF-8047-C4AC36D221D1}" srcOrd="0" destOrd="0" presId="urn:microsoft.com/office/officeart/2005/8/layout/hierarchy6"/>
    <dgm:cxn modelId="{07E24B97-EC20-49EE-BC3F-494A18526C16}" srcId="{5D69BBD8-2562-4A91-9DF5-7AF89C3B8373}" destId="{77F7768C-1FA9-4195-B5B2-C3791D94BB6F}" srcOrd="0" destOrd="0" parTransId="{045B1DA1-E946-4F67-82A5-B82416998B48}" sibTransId="{CB28DA76-41D9-4CEA-A162-E70CC42721D1}"/>
    <dgm:cxn modelId="{BA8F379B-8A89-49B5-BF1D-B7A428F9C1D9}" srcId="{5D69BBD8-2562-4A91-9DF5-7AF89C3B8373}" destId="{7E49A8CC-B3E6-45D7-8760-43BB4F11EB41}" srcOrd="1" destOrd="0" parTransId="{D956B91E-017A-4842-A223-37FEED2C1605}" sibTransId="{0CA381E5-D76A-44B9-B900-0C6ECA3C1119}"/>
    <dgm:cxn modelId="{239DE39C-9D69-4EF7-B8F3-226AF56FAB93}" type="presOf" srcId="{E6A1FDE4-D4A0-45B0-89B6-B341ADC2F3B2}" destId="{81163AF0-61B0-4E2F-A22C-BBB33B748C27}" srcOrd="0" destOrd="0" presId="urn:microsoft.com/office/officeart/2005/8/layout/hierarchy6"/>
    <dgm:cxn modelId="{532AA29F-B1FD-4C5A-8A90-D87B09996ADD}" type="presOf" srcId="{7F610330-60DC-4003-B9F9-9E5DEBCFC5DD}" destId="{9DB7F8FD-8E38-4B9A-B9B3-DD1CF9F3F80B}" srcOrd="0" destOrd="0" presId="urn:microsoft.com/office/officeart/2005/8/layout/hierarchy6"/>
    <dgm:cxn modelId="{2349A7A3-3F03-4554-9F11-C18A7D674C7C}" type="presOf" srcId="{21BD54F4-A174-45AA-811D-EA5A014388C6}" destId="{E74F6905-6D91-4139-A49A-7DFDFA9728C6}" srcOrd="0" destOrd="0" presId="urn:microsoft.com/office/officeart/2005/8/layout/hierarchy6"/>
    <dgm:cxn modelId="{3CD9C8A4-8266-4C65-B53F-E1A9CBEF6618}" type="presOf" srcId="{68A49120-4C55-41E8-845D-0DA2D6B3F80E}" destId="{D33AC0F2-B2EC-43F5-8CD1-9286F11DA2CE}" srcOrd="0" destOrd="0" presId="urn:microsoft.com/office/officeart/2005/8/layout/hierarchy6"/>
    <dgm:cxn modelId="{771A6AAB-2845-4A11-B644-D7D6999299E0}" type="presOf" srcId="{F1D13DFF-C186-4F3D-92C3-37EC5A2BB2B8}" destId="{7A48D693-9023-4483-8F02-EB384B9DB57E}" srcOrd="0" destOrd="0" presId="urn:microsoft.com/office/officeart/2005/8/layout/hierarchy6"/>
    <dgm:cxn modelId="{C527F1B3-7349-48B2-9795-BF74DC475A52}" srcId="{F1D13DFF-C186-4F3D-92C3-37EC5A2BB2B8}" destId="{3C16DBE7-EE6A-48EC-94D5-C079ADB96D6D}" srcOrd="0" destOrd="0" parTransId="{74A4B4E9-85D7-476B-AFD9-009B26186795}" sibTransId="{1B76E959-FDE7-4F8C-9D0C-3BE4F9307131}"/>
    <dgm:cxn modelId="{44A0C7B6-9DFB-4E37-80E3-97DDCCD1563C}" type="presOf" srcId="{20475D13-5441-44E3-9504-D0E869C9E285}" destId="{426FE183-7923-48F0-AEE0-FAD1014FE175}" srcOrd="0" destOrd="0" presId="urn:microsoft.com/office/officeart/2005/8/layout/hierarchy6"/>
    <dgm:cxn modelId="{68015AB9-230A-4C03-BDE2-21661BBAB6CE}" type="presOf" srcId="{389DD574-C9A5-4290-AC58-E6CB215BF402}" destId="{7EFF77C0-10E5-4A90-9D4C-AB4BABA4EDBC}" srcOrd="0" destOrd="0" presId="urn:microsoft.com/office/officeart/2005/8/layout/hierarchy6"/>
    <dgm:cxn modelId="{531A5CBD-752F-4CA9-A0AA-DA8A70E36433}" type="presOf" srcId="{2CE34326-39C2-45A4-BCAF-6095DB06E999}" destId="{10E1DE3F-68F8-4904-93A7-6BB585F32211}" srcOrd="0" destOrd="0" presId="urn:microsoft.com/office/officeart/2005/8/layout/hierarchy6"/>
    <dgm:cxn modelId="{987EFABF-BDB8-4FB9-BE8C-DD75273D2947}" type="presOf" srcId="{42BACBA1-5CC0-4D9C-912E-5D83471CCE3A}" destId="{AA40BEA3-1A03-4B59-B719-8B3E2BFD46BA}" srcOrd="0" destOrd="0" presId="urn:microsoft.com/office/officeart/2005/8/layout/hierarchy6"/>
    <dgm:cxn modelId="{D3497BC2-7100-4C3D-BE97-595BBDC62415}" type="presOf" srcId="{24FDF6E5-91A1-4944-AD31-36D5120E14A3}" destId="{F8178D76-B2E9-4DE4-BE95-1075B5011F62}" srcOrd="0" destOrd="0" presId="urn:microsoft.com/office/officeart/2005/8/layout/hierarchy6"/>
    <dgm:cxn modelId="{4EEF17C3-72E9-47C9-AAEB-C3CA2C8C95C3}" type="presOf" srcId="{77F7768C-1FA9-4195-B5B2-C3791D94BB6F}" destId="{2CAD653D-D6EF-4B30-8EA4-2ADCA9C37120}" srcOrd="0" destOrd="0" presId="urn:microsoft.com/office/officeart/2005/8/layout/hierarchy6"/>
    <dgm:cxn modelId="{8A4A9BCE-5340-494C-A0A3-1BC0C06BB48E}" type="presOf" srcId="{2CA8B68B-D05B-49CC-818E-2E2682EFA08F}" destId="{2CE636F6-BBB7-4412-ADFF-88E96E678E7D}" srcOrd="0" destOrd="0" presId="urn:microsoft.com/office/officeart/2005/8/layout/hierarchy6"/>
    <dgm:cxn modelId="{84DA86D5-0870-4AA0-8745-B81A3F7F32AF}" srcId="{7F610330-60DC-4003-B9F9-9E5DEBCFC5DD}" destId="{7A370318-25CB-4EBF-8653-3B0937F1ED67}" srcOrd="1" destOrd="0" parTransId="{7A0032FA-4B47-45A1-A7E3-635959F5F63A}" sibTransId="{20A3EFB0-7A61-4966-9E15-C15301902664}"/>
    <dgm:cxn modelId="{AA4683E0-EB72-4415-8DA3-6004ADF0EB81}" srcId="{7A370318-25CB-4EBF-8653-3B0937F1ED67}" destId="{0A4B24BF-510E-4777-A56D-21CE706AB295}" srcOrd="1" destOrd="0" parTransId="{7187214B-9C69-4FC6-840C-967C380628AC}" sibTransId="{4B4E7B95-3064-4E0D-9420-2BEC42D4C532}"/>
    <dgm:cxn modelId="{BBED51E4-FF21-43A3-9384-0A23AAFB1720}" type="presOf" srcId="{7E49A8CC-B3E6-45D7-8760-43BB4F11EB41}" destId="{DDC3AB91-DDC2-4100-AFFB-FB1F46AADF9E}" srcOrd="0" destOrd="0" presId="urn:microsoft.com/office/officeart/2005/8/layout/hierarchy6"/>
    <dgm:cxn modelId="{238784FA-6F98-44F3-88AF-90B0C64F38B1}" type="presOf" srcId="{882145B4-F556-4428-9345-0456F7B301C7}" destId="{568F3FD2-A141-4DC6-9784-C32C0556EDB8}" srcOrd="0" destOrd="0" presId="urn:microsoft.com/office/officeart/2005/8/layout/hierarchy6"/>
    <dgm:cxn modelId="{1C7CFEFF-F8FE-43CA-B37D-7A715863336B}" type="presOf" srcId="{0A4B24BF-510E-4777-A56D-21CE706AB295}" destId="{11012E27-AC83-4AE8-83F5-1333F1E6D9B5}" srcOrd="0" destOrd="0" presId="urn:microsoft.com/office/officeart/2005/8/layout/hierarchy6"/>
    <dgm:cxn modelId="{8CC24FE2-6B9B-4FB2-834D-11382F6E6D93}" type="presParOf" srcId="{D33AC0F2-B2EC-43F5-8CD1-9286F11DA2CE}" destId="{147ECEB8-EF25-4C03-B2AF-3A608000B605}" srcOrd="0" destOrd="0" presId="urn:microsoft.com/office/officeart/2005/8/layout/hierarchy6"/>
    <dgm:cxn modelId="{47CE460D-C5BE-4F45-99C5-5A3335822074}" type="presParOf" srcId="{147ECEB8-EF25-4C03-B2AF-3A608000B605}" destId="{49383F91-337E-4308-8E00-29CC881C91C2}" srcOrd="0" destOrd="0" presId="urn:microsoft.com/office/officeart/2005/8/layout/hierarchy6"/>
    <dgm:cxn modelId="{C4E3C59A-BF74-45A8-85DD-FF48F213A1F9}" type="presParOf" srcId="{49383F91-337E-4308-8E00-29CC881C91C2}" destId="{2E88F5C5-789D-48F1-9657-2A339C44F1E2}" srcOrd="0" destOrd="0" presId="urn:microsoft.com/office/officeart/2005/8/layout/hierarchy6"/>
    <dgm:cxn modelId="{F380D95D-1778-4136-9A9C-C98BE0C49DD2}" type="presParOf" srcId="{2E88F5C5-789D-48F1-9657-2A339C44F1E2}" destId="{7A48D693-9023-4483-8F02-EB384B9DB57E}" srcOrd="0" destOrd="0" presId="urn:microsoft.com/office/officeart/2005/8/layout/hierarchy6"/>
    <dgm:cxn modelId="{69C111CE-3691-4817-BCB0-C54E176C2020}" type="presParOf" srcId="{2E88F5C5-789D-48F1-9657-2A339C44F1E2}" destId="{BF39FECF-6DC3-4262-AD71-33AAABB7B132}" srcOrd="1" destOrd="0" presId="urn:microsoft.com/office/officeart/2005/8/layout/hierarchy6"/>
    <dgm:cxn modelId="{34097F50-C006-42C5-BE2E-DF5C711E3422}" type="presParOf" srcId="{BF39FECF-6DC3-4262-AD71-33AAABB7B132}" destId="{A52D6364-C1E9-486E-8234-814B9168A8D0}" srcOrd="0" destOrd="0" presId="urn:microsoft.com/office/officeart/2005/8/layout/hierarchy6"/>
    <dgm:cxn modelId="{775379B0-6B68-4A4D-8D61-0BCA010B5FD3}" type="presParOf" srcId="{BF39FECF-6DC3-4262-AD71-33AAABB7B132}" destId="{18080840-12EF-4157-B938-65EC088F6900}" srcOrd="1" destOrd="0" presId="urn:microsoft.com/office/officeart/2005/8/layout/hierarchy6"/>
    <dgm:cxn modelId="{913CDD71-6B7B-402B-9D78-BCF44313FC72}" type="presParOf" srcId="{18080840-12EF-4157-B938-65EC088F6900}" destId="{81151825-45BF-4F32-8251-23FAE0202256}" srcOrd="0" destOrd="0" presId="urn:microsoft.com/office/officeart/2005/8/layout/hierarchy6"/>
    <dgm:cxn modelId="{B5E10050-667E-4CC0-AA53-473F210A21E9}" type="presParOf" srcId="{18080840-12EF-4157-B938-65EC088F6900}" destId="{86C8595B-3267-43E5-85DF-CC25D858E263}" srcOrd="1" destOrd="0" presId="urn:microsoft.com/office/officeart/2005/8/layout/hierarchy6"/>
    <dgm:cxn modelId="{BCD39240-BE82-4A9E-8E1B-789E6BCAEBA4}" type="presParOf" srcId="{86C8595B-3267-43E5-85DF-CC25D858E263}" destId="{81163AF0-61B0-4E2F-A22C-BBB33B748C27}" srcOrd="0" destOrd="0" presId="urn:microsoft.com/office/officeart/2005/8/layout/hierarchy6"/>
    <dgm:cxn modelId="{BC880598-A6FB-4882-B9B9-9637976FDCFD}" type="presParOf" srcId="{86C8595B-3267-43E5-85DF-CC25D858E263}" destId="{D513724E-8AEC-4C49-BF6B-C7F0EC64F238}" srcOrd="1" destOrd="0" presId="urn:microsoft.com/office/officeart/2005/8/layout/hierarchy6"/>
    <dgm:cxn modelId="{DCF02C04-BC55-4A40-8EAB-5A9ACB2B8199}" type="presParOf" srcId="{D513724E-8AEC-4C49-BF6B-C7F0EC64F238}" destId="{568F3FD2-A141-4DC6-9784-C32C0556EDB8}" srcOrd="0" destOrd="0" presId="urn:microsoft.com/office/officeart/2005/8/layout/hierarchy6"/>
    <dgm:cxn modelId="{6F9993B3-D06F-4714-B659-6E824202C97E}" type="presParOf" srcId="{D513724E-8AEC-4C49-BF6B-C7F0EC64F238}" destId="{1F9D7CE2-8D45-424B-99D3-3C94FF6B7B02}" srcOrd="1" destOrd="0" presId="urn:microsoft.com/office/officeart/2005/8/layout/hierarchy6"/>
    <dgm:cxn modelId="{364473AD-9663-4346-AD86-6452580BCFF2}" type="presParOf" srcId="{1F9D7CE2-8D45-424B-99D3-3C94FF6B7B02}" destId="{AA40BEA3-1A03-4B59-B719-8B3E2BFD46BA}" srcOrd="0" destOrd="0" presId="urn:microsoft.com/office/officeart/2005/8/layout/hierarchy6"/>
    <dgm:cxn modelId="{A024D267-8CA0-4972-B711-12CE319A211C}" type="presParOf" srcId="{1F9D7CE2-8D45-424B-99D3-3C94FF6B7B02}" destId="{497D3FC1-4D5F-4FED-BDBC-51DEA82E0CC7}" srcOrd="1" destOrd="0" presId="urn:microsoft.com/office/officeart/2005/8/layout/hierarchy6"/>
    <dgm:cxn modelId="{542DB435-FD43-4A60-84F8-D20B37DE9326}" type="presParOf" srcId="{497D3FC1-4D5F-4FED-BDBC-51DEA82E0CC7}" destId="{ACEBE558-DEFB-4B4F-8715-29E69508DE89}" srcOrd="0" destOrd="0" presId="urn:microsoft.com/office/officeart/2005/8/layout/hierarchy6"/>
    <dgm:cxn modelId="{6C6951DF-8DF4-4432-A2C0-D3492BF817CE}" type="presParOf" srcId="{497D3FC1-4D5F-4FED-BDBC-51DEA82E0CC7}" destId="{D7E17F97-039A-4B77-950D-DFDAC6E7EAA1}" srcOrd="1" destOrd="0" presId="urn:microsoft.com/office/officeart/2005/8/layout/hierarchy6"/>
    <dgm:cxn modelId="{5130C861-A0E1-4774-97FC-5222FEA5BE8A}" type="presParOf" srcId="{1F9D7CE2-8D45-424B-99D3-3C94FF6B7B02}" destId="{55C8383D-BD19-4AE1-9020-6C65F649D2DE}" srcOrd="2" destOrd="0" presId="urn:microsoft.com/office/officeart/2005/8/layout/hierarchy6"/>
    <dgm:cxn modelId="{161D3784-5CE0-49DB-9D6D-20CE86C13852}" type="presParOf" srcId="{1F9D7CE2-8D45-424B-99D3-3C94FF6B7B02}" destId="{28CA2112-B142-4AD7-812C-091B26746757}" srcOrd="3" destOrd="0" presId="urn:microsoft.com/office/officeart/2005/8/layout/hierarchy6"/>
    <dgm:cxn modelId="{7FCB6053-A890-499B-92F9-2084706C4808}" type="presParOf" srcId="{28CA2112-B142-4AD7-812C-091B26746757}" destId="{2CE636F6-BBB7-4412-ADFF-88E96E678E7D}" srcOrd="0" destOrd="0" presId="urn:microsoft.com/office/officeart/2005/8/layout/hierarchy6"/>
    <dgm:cxn modelId="{100AD0E4-39B6-4CE0-A984-4C70142E0437}" type="presParOf" srcId="{28CA2112-B142-4AD7-812C-091B26746757}" destId="{902F9F8C-F2A4-4588-B894-C082E812F889}" srcOrd="1" destOrd="0" presId="urn:microsoft.com/office/officeart/2005/8/layout/hierarchy6"/>
    <dgm:cxn modelId="{F44C0B2C-2C16-4FDF-9789-79E1641BAAB4}" type="presParOf" srcId="{86C8595B-3267-43E5-85DF-CC25D858E263}" destId="{5569E3EF-18CE-4AE0-B12F-B1548B41310F}" srcOrd="2" destOrd="0" presId="urn:microsoft.com/office/officeart/2005/8/layout/hierarchy6"/>
    <dgm:cxn modelId="{8BFF4D4B-6E2F-4395-95AD-EF92C3B000A5}" type="presParOf" srcId="{86C8595B-3267-43E5-85DF-CC25D858E263}" destId="{707DC168-0B80-4F07-9715-477BB1C016FC}" srcOrd="3" destOrd="0" presId="urn:microsoft.com/office/officeart/2005/8/layout/hierarchy6"/>
    <dgm:cxn modelId="{55DEF288-4864-48D3-A95C-67781691D5EB}" type="presParOf" srcId="{707DC168-0B80-4F07-9715-477BB1C016FC}" destId="{10E1DE3F-68F8-4904-93A7-6BB585F32211}" srcOrd="0" destOrd="0" presId="urn:microsoft.com/office/officeart/2005/8/layout/hierarchy6"/>
    <dgm:cxn modelId="{1018DF22-4D26-4AB9-B25B-A1BA4598E4E4}" type="presParOf" srcId="{707DC168-0B80-4F07-9715-477BB1C016FC}" destId="{D11C4F23-28F1-4D92-80A9-32B7080D3FEA}" srcOrd="1" destOrd="0" presId="urn:microsoft.com/office/officeart/2005/8/layout/hierarchy6"/>
    <dgm:cxn modelId="{5C695DEC-4A23-45FB-9608-27525747E210}" type="presParOf" srcId="{D11C4F23-28F1-4D92-80A9-32B7080D3FEA}" destId="{F8178D76-B2E9-4DE4-BE95-1075B5011F62}" srcOrd="0" destOrd="0" presId="urn:microsoft.com/office/officeart/2005/8/layout/hierarchy6"/>
    <dgm:cxn modelId="{8A3ECB0B-4839-40A5-AFA7-5F0DB4262D19}" type="presParOf" srcId="{D11C4F23-28F1-4D92-80A9-32B7080D3FEA}" destId="{648A77C2-1506-4F31-AD6B-EE2504956720}" srcOrd="1" destOrd="0" presId="urn:microsoft.com/office/officeart/2005/8/layout/hierarchy6"/>
    <dgm:cxn modelId="{7C64291F-C358-467D-A2CB-F458BED8EC45}" type="presParOf" srcId="{648A77C2-1506-4F31-AD6B-EE2504956720}" destId="{426FE183-7923-48F0-AEE0-FAD1014FE175}" srcOrd="0" destOrd="0" presId="urn:microsoft.com/office/officeart/2005/8/layout/hierarchy6"/>
    <dgm:cxn modelId="{D3B9E3AF-8776-46AA-98F7-6FDFE13DD752}" type="presParOf" srcId="{648A77C2-1506-4F31-AD6B-EE2504956720}" destId="{EAE00C16-124D-4E1E-A72B-2B11F8FCFAC4}" srcOrd="1" destOrd="0" presId="urn:microsoft.com/office/officeart/2005/8/layout/hierarchy6"/>
    <dgm:cxn modelId="{C0878536-958A-45CA-B26C-09B9B49B90C2}" type="presParOf" srcId="{D11C4F23-28F1-4D92-80A9-32B7080D3FEA}" destId="{7EFF77C0-10E5-4A90-9D4C-AB4BABA4EDBC}" srcOrd="2" destOrd="0" presId="urn:microsoft.com/office/officeart/2005/8/layout/hierarchy6"/>
    <dgm:cxn modelId="{A23F3B73-0E22-40D1-9028-FAB2BD503CDB}" type="presParOf" srcId="{D11C4F23-28F1-4D92-80A9-32B7080D3FEA}" destId="{4DE622F4-2AEF-4B2F-A649-FF5CAE10014B}" srcOrd="3" destOrd="0" presId="urn:microsoft.com/office/officeart/2005/8/layout/hierarchy6"/>
    <dgm:cxn modelId="{30B02DBC-3A7E-4982-9E72-8A8F8D23DD41}" type="presParOf" srcId="{4DE622F4-2AEF-4B2F-A649-FF5CAE10014B}" destId="{4789F71B-24C4-40D9-8630-AC832EC8FF22}" srcOrd="0" destOrd="0" presId="urn:microsoft.com/office/officeart/2005/8/layout/hierarchy6"/>
    <dgm:cxn modelId="{B4BD2FB8-01D1-4DA5-B0C9-E40ACCA63EE5}" type="presParOf" srcId="{4DE622F4-2AEF-4B2F-A649-FF5CAE10014B}" destId="{EFBEDB5A-BB57-4C5B-B4E2-44FB05312521}" srcOrd="1" destOrd="0" presId="urn:microsoft.com/office/officeart/2005/8/layout/hierarchy6"/>
    <dgm:cxn modelId="{AC74FE90-314A-4723-B372-59515B2013C7}" type="presParOf" srcId="{BF39FECF-6DC3-4262-AD71-33AAABB7B132}" destId="{D4027477-BDFA-4FB0-8CDD-272B6F2C61B6}" srcOrd="2" destOrd="0" presId="urn:microsoft.com/office/officeart/2005/8/layout/hierarchy6"/>
    <dgm:cxn modelId="{0C9FA18D-CDE6-4734-9469-0377917AE4C9}" type="presParOf" srcId="{BF39FECF-6DC3-4262-AD71-33AAABB7B132}" destId="{9CE98277-B225-4183-9AAD-762FDF1B3302}" srcOrd="3" destOrd="0" presId="urn:microsoft.com/office/officeart/2005/8/layout/hierarchy6"/>
    <dgm:cxn modelId="{A12CED6A-6789-4E06-AB51-6961723C5FEE}" type="presParOf" srcId="{9CE98277-B225-4183-9AAD-762FDF1B3302}" destId="{9DB7F8FD-8E38-4B9A-B9B3-DD1CF9F3F80B}" srcOrd="0" destOrd="0" presId="urn:microsoft.com/office/officeart/2005/8/layout/hierarchy6"/>
    <dgm:cxn modelId="{A2E0602A-4D2A-4775-9FF9-8B6C8FF132CA}" type="presParOf" srcId="{9CE98277-B225-4183-9AAD-762FDF1B3302}" destId="{32582B06-E94F-4DB5-A72A-DEF5480654B4}" srcOrd="1" destOrd="0" presId="urn:microsoft.com/office/officeart/2005/8/layout/hierarchy6"/>
    <dgm:cxn modelId="{1A703321-FA3C-4930-ADAD-7C3622B78693}" type="presParOf" srcId="{32582B06-E94F-4DB5-A72A-DEF5480654B4}" destId="{F68616A2-BC7B-4B5D-9610-AAE828B751CB}" srcOrd="0" destOrd="0" presId="urn:microsoft.com/office/officeart/2005/8/layout/hierarchy6"/>
    <dgm:cxn modelId="{89D46746-25C5-4D0F-9BFA-41C9A7BD7F24}" type="presParOf" srcId="{32582B06-E94F-4DB5-A72A-DEF5480654B4}" destId="{9DC1C93F-197C-4183-877C-1AD83C74419C}" srcOrd="1" destOrd="0" presId="urn:microsoft.com/office/officeart/2005/8/layout/hierarchy6"/>
    <dgm:cxn modelId="{B5A01701-7740-4CE5-A76E-4E65B2047558}" type="presParOf" srcId="{9DC1C93F-197C-4183-877C-1AD83C74419C}" destId="{CE062DB5-6094-4107-AB93-06600392C291}" srcOrd="0" destOrd="0" presId="urn:microsoft.com/office/officeart/2005/8/layout/hierarchy6"/>
    <dgm:cxn modelId="{9EAB23BE-E8BF-4FC7-AC9E-B196630616FA}" type="presParOf" srcId="{9DC1C93F-197C-4183-877C-1AD83C74419C}" destId="{0CA3F85B-B810-4CF7-B78D-208C7EBD66F7}" srcOrd="1" destOrd="0" presId="urn:microsoft.com/office/officeart/2005/8/layout/hierarchy6"/>
    <dgm:cxn modelId="{DA126110-EFEF-4FC6-9ED2-DC96AA0C254E}" type="presParOf" srcId="{0CA3F85B-B810-4CF7-B78D-208C7EBD66F7}" destId="{EEFD05FB-D713-461B-BB76-D95FF97D142F}" srcOrd="0" destOrd="0" presId="urn:microsoft.com/office/officeart/2005/8/layout/hierarchy6"/>
    <dgm:cxn modelId="{4EC4C62F-EB42-4343-B9EA-8F683C63CDF5}" type="presParOf" srcId="{0CA3F85B-B810-4CF7-B78D-208C7EBD66F7}" destId="{D3DC8201-C2F2-4468-8D1B-77C4A3EC78F7}" srcOrd="1" destOrd="0" presId="urn:microsoft.com/office/officeart/2005/8/layout/hierarchy6"/>
    <dgm:cxn modelId="{6A59EB1E-0B08-4713-B06C-41560A173469}" type="presParOf" srcId="{D3DC8201-C2F2-4468-8D1B-77C4A3EC78F7}" destId="{2CAD653D-D6EF-4B30-8EA4-2ADCA9C37120}" srcOrd="0" destOrd="0" presId="urn:microsoft.com/office/officeart/2005/8/layout/hierarchy6"/>
    <dgm:cxn modelId="{0A222BD0-801B-42D6-95A6-BA225B874F17}" type="presParOf" srcId="{D3DC8201-C2F2-4468-8D1B-77C4A3EC78F7}" destId="{45811452-672F-49A4-9D1A-1163889067B4}" srcOrd="1" destOrd="0" presId="urn:microsoft.com/office/officeart/2005/8/layout/hierarchy6"/>
    <dgm:cxn modelId="{8881C827-424D-4252-B0C4-535EEE544855}" type="presParOf" srcId="{0CA3F85B-B810-4CF7-B78D-208C7EBD66F7}" destId="{CDB54B49-3F57-4BF2-9970-E9916BBD24F2}" srcOrd="2" destOrd="0" presId="urn:microsoft.com/office/officeart/2005/8/layout/hierarchy6"/>
    <dgm:cxn modelId="{4B4ABE4B-EFB8-4E86-A1DC-4D358E618163}" type="presParOf" srcId="{0CA3F85B-B810-4CF7-B78D-208C7EBD66F7}" destId="{1F5E2D24-17C8-4CDE-BA1F-DB16207005B6}" srcOrd="3" destOrd="0" presId="urn:microsoft.com/office/officeart/2005/8/layout/hierarchy6"/>
    <dgm:cxn modelId="{62798FE6-CC30-439A-B4CF-8E324D184D4B}" type="presParOf" srcId="{1F5E2D24-17C8-4CDE-BA1F-DB16207005B6}" destId="{DDC3AB91-DDC2-4100-AFFB-FB1F46AADF9E}" srcOrd="0" destOrd="0" presId="urn:microsoft.com/office/officeart/2005/8/layout/hierarchy6"/>
    <dgm:cxn modelId="{F0755756-50F5-4AAF-A25B-FAF1FA7CEF16}" type="presParOf" srcId="{1F5E2D24-17C8-4CDE-BA1F-DB16207005B6}" destId="{DAE283B6-23A3-4966-B274-222A2C92C931}" srcOrd="1" destOrd="0" presId="urn:microsoft.com/office/officeart/2005/8/layout/hierarchy6"/>
    <dgm:cxn modelId="{87F13B70-F226-4727-8B22-52AF0689583A}" type="presParOf" srcId="{32582B06-E94F-4DB5-A72A-DEF5480654B4}" destId="{95F5A04F-A9B7-49FF-8047-C4AC36D221D1}" srcOrd="2" destOrd="0" presId="urn:microsoft.com/office/officeart/2005/8/layout/hierarchy6"/>
    <dgm:cxn modelId="{5B6A2A36-7A4A-4633-9DEC-B2D1378F61D2}" type="presParOf" srcId="{32582B06-E94F-4DB5-A72A-DEF5480654B4}" destId="{2B19084D-443A-4ED4-98BB-A7884AFC66DC}" srcOrd="3" destOrd="0" presId="urn:microsoft.com/office/officeart/2005/8/layout/hierarchy6"/>
    <dgm:cxn modelId="{D3D45EC2-E728-4F84-A6D6-04084FF49BA5}" type="presParOf" srcId="{2B19084D-443A-4ED4-98BB-A7884AFC66DC}" destId="{F192542D-D385-4556-B5E5-18C99BB91056}" srcOrd="0" destOrd="0" presId="urn:microsoft.com/office/officeart/2005/8/layout/hierarchy6"/>
    <dgm:cxn modelId="{00DB7AA6-FB0F-4814-B664-116F38AB15DC}" type="presParOf" srcId="{2B19084D-443A-4ED4-98BB-A7884AFC66DC}" destId="{F3A310A1-EDC2-4681-91CA-894F8E5B975F}" srcOrd="1" destOrd="0" presId="urn:microsoft.com/office/officeart/2005/8/layout/hierarchy6"/>
    <dgm:cxn modelId="{450826B0-DB90-4FBE-AB3D-D9618618E1FE}" type="presParOf" srcId="{F3A310A1-EDC2-4681-91CA-894F8E5B975F}" destId="{E74F6905-6D91-4139-A49A-7DFDFA9728C6}" srcOrd="0" destOrd="0" presId="urn:microsoft.com/office/officeart/2005/8/layout/hierarchy6"/>
    <dgm:cxn modelId="{790AD47B-2E90-4546-B097-7CE6490A626B}" type="presParOf" srcId="{F3A310A1-EDC2-4681-91CA-894F8E5B975F}" destId="{1856086D-D1A6-45E1-B61C-201E579666DB}" srcOrd="1" destOrd="0" presId="urn:microsoft.com/office/officeart/2005/8/layout/hierarchy6"/>
    <dgm:cxn modelId="{56F09DA8-1B61-4D2E-B32A-05D6DE5C7E0B}" type="presParOf" srcId="{1856086D-D1A6-45E1-B61C-201E579666DB}" destId="{716A94E7-8864-4ED9-975F-3915C7CF699C}" srcOrd="0" destOrd="0" presId="urn:microsoft.com/office/officeart/2005/8/layout/hierarchy6"/>
    <dgm:cxn modelId="{6331666D-842A-4401-81DE-15135C7F3926}" type="presParOf" srcId="{1856086D-D1A6-45E1-B61C-201E579666DB}" destId="{623D4D4F-5BCD-4979-8C02-6FEED3CB02C7}" srcOrd="1" destOrd="0" presId="urn:microsoft.com/office/officeart/2005/8/layout/hierarchy6"/>
    <dgm:cxn modelId="{332D7ADD-F040-4B5D-92C0-5472C0330DDC}" type="presParOf" srcId="{F3A310A1-EDC2-4681-91CA-894F8E5B975F}" destId="{3A5FC4FE-8AB1-4D84-81D6-6E63E2FCD9A4}" srcOrd="2" destOrd="0" presId="urn:microsoft.com/office/officeart/2005/8/layout/hierarchy6"/>
    <dgm:cxn modelId="{E83E762C-1CB4-4A12-B4A9-ADF463A06066}" type="presParOf" srcId="{F3A310A1-EDC2-4681-91CA-894F8E5B975F}" destId="{8192DC04-7321-40CE-9A6D-7FCC91839D10}" srcOrd="3" destOrd="0" presId="urn:microsoft.com/office/officeart/2005/8/layout/hierarchy6"/>
    <dgm:cxn modelId="{835185ED-2571-4131-BC89-4224ACA76EC4}" type="presParOf" srcId="{8192DC04-7321-40CE-9A6D-7FCC91839D10}" destId="{11012E27-AC83-4AE8-83F5-1333F1E6D9B5}" srcOrd="0" destOrd="0" presId="urn:microsoft.com/office/officeart/2005/8/layout/hierarchy6"/>
    <dgm:cxn modelId="{5E0E849C-2A23-43A7-8CB9-0E7A43EE45B7}" type="presParOf" srcId="{8192DC04-7321-40CE-9A6D-7FCC91839D10}" destId="{AF5F1179-33FA-40B2-9C5C-1641AA602550}" srcOrd="1" destOrd="0" presId="urn:microsoft.com/office/officeart/2005/8/layout/hierarchy6"/>
    <dgm:cxn modelId="{B96E8DEF-5985-4778-91CD-26AD1CAAA29D}" type="presParOf" srcId="{D33AC0F2-B2EC-43F5-8CD1-9286F11DA2CE}" destId="{C58D50AB-3696-49C1-9DD3-E19F4A0D67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A49120-4C55-41E8-845D-0DA2D6B3F8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1D13DFF-C186-4F3D-92C3-37EC5A2BB2B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>
        <dgm:pt modelId="{F1D13DFF-C186-4F3D-92C3-37EC5A2BB2B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min(𝑎_0,⋯,𝑎_7 )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E74DCD51-761F-457A-8793-7A1D5DFF6094}" type="par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078108B-F9AA-411D-AB98-8021DF8FE611}" type="sibTrans" cxnId="{4DB3010C-7A73-40ED-9E17-0FED227511CF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C16DBE7-EE6A-48EC-94D5-C079ADB96D6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3C16DBE7-EE6A-48EC-94D5-C079ADB96D6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min(𝑎_0,⋯,𝑎_3 )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4A4B4E9-85D7-476B-AFD9-009B26186795}" type="parTrans" cxnId="{C527F1B3-7349-48B2-9795-BF74DC475A52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1B76E959-FDE7-4F8C-9D0C-3BE4F9307131}" type="sibTrans" cxnId="{C527F1B3-7349-48B2-9795-BF74DC475A52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82145B4-F556-4428-9345-0456F7B301C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882145B4-F556-4428-9345-0456F7B301C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min(𝑎_0,𝑎_1 )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E6A1FDE4-D4A0-45B0-89B6-B341ADC2F3B2}" type="parTrans" cxnId="{2B8BB516-39FC-4C1F-8A0D-415240FC0C2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9999F9DD-0F35-4B48-B686-E2F7F8B1C9FF}" type="sibTrans" cxnId="{2B8BB516-39FC-4C1F-8A0D-415240FC0C2D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CE34326-39C2-45A4-BCAF-6095DB06E999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CE34326-39C2-45A4-BCAF-6095DB06E999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min(𝑎_2,𝑎_3 )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3B9E542B-FD8C-4D11-9C04-E0671734248E}" type="parTrans" cxnId="{DE599F1F-3A50-4AA6-9405-9349A422585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E94A229-15B6-4A17-A29D-97033B1A2A28}" type="sibTrans" cxnId="{DE599F1F-3A50-4AA6-9405-9349A4225859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F610330-60DC-4003-B9F9-9E5DEBCFC5D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F610330-60DC-4003-B9F9-9E5DEBCFC5D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min(𝑎_4,⋯,𝑎_7 )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05B61EBF-7BE5-4FC5-8531-97345214519B}" type="parTrans" cxnId="{29789779-615E-4B82-9F7B-206788EAA2B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FD586A75-8C9C-4DC3-B0FC-376F9660A244}" type="sibTrans" cxnId="{29789779-615E-4B82-9F7B-206788EAA2B7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A370318-25CB-4EBF-8653-3B0937F1ED6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A370318-25CB-4EBF-8653-3B0937F1ED6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min(𝑎_6,𝑎_7 )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A0032FA-4B47-45A1-A7E3-635959F5F63A}" type="parTrans" cxnId="{84DA86D5-0870-4AA0-8745-B81A3F7F32AF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20A3EFB0-7A61-4966-9E15-C15301902664}" type="sibTrans" cxnId="{84DA86D5-0870-4AA0-8745-B81A3F7F32AF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E49A8CC-B3E6-45D7-8760-43BB4F11EB41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E49A8CC-B3E6-45D7-8760-43BB4F11EB41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𝑎_5  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D956B91E-017A-4842-A223-37FEED2C1605}" type="parTrans" cxnId="{BA8F379B-8A89-49B5-BF1D-B7A428F9C1D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CA381E5-D76A-44B9-B900-0C6ECA3C1119}" type="sibTrans" cxnId="{BA8F379B-8A89-49B5-BF1D-B7A428F9C1D9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CA8B68B-D05B-49CC-818E-2E2682EFA08F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CA8B68B-D05B-49CC-818E-2E2682EFA08F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𝑎_1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132F5FD1-C1FA-43DB-8531-39E07728F76B}" type="parTrans" cxnId="{2E89A60B-EF28-4F1B-B6EC-5E2B46FF6D08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69C9450-6C83-47C1-A0CD-A10F55BCB274}" type="sibTrans" cxnId="{2E89A60B-EF28-4F1B-B6EC-5E2B46FF6D08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E678C2B-2F3C-4A88-8305-1ECE37928DAC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AE678C2B-2F3C-4A88-8305-1ECE37928DAC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𝑎_0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42BACBA1-5CC0-4D9C-912E-5D83471CCE3A}" type="parTrans" cxnId="{F8410368-8F8F-44B6-90CF-CB1826852844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4027F0D-2B49-4FA7-8C9F-0DB6557A1431}" type="sibTrans" cxnId="{F8410368-8F8F-44B6-90CF-CB1826852844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805A37-2F2B-4711-BFBF-7285589B481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E9805A37-2F2B-4711-BFBF-7285589B481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𝑎_3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389DD574-C9A5-4290-AC58-E6CB215BF402}" type="parTrans" cxnId="{CFE3B25B-430C-4988-BC34-E993DF2A3BA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2019170-26EC-4F98-B0D7-AB4695D438E1}" type="sibTrans" cxnId="{CFE3B25B-430C-4988-BC34-E993DF2A3BA6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0475D13-5441-44E3-9504-D0E869C9E28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0475D13-5441-44E3-9504-D0E869C9E28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𝑎_2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4FDF6E5-91A1-4944-AD31-36D5120E14A3}" type="parTrans" cxnId="{AD571111-3FBE-425C-9A78-C77D2DBE84EE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3D25F7C-DC7E-4B88-ACB0-34C7709B2DCD}" type="sibTrans" cxnId="{AD571111-3FBE-425C-9A78-C77D2DBE84EE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D69BBD8-2562-4A91-9DF5-7AF89C3B8373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5D69BBD8-2562-4A91-9DF5-7AF89C3B8373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min(𝑎_4,𝑎_5 )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41ECFA69-057A-4453-85DC-2A4FD8631100}" type="parTrans" cxnId="{79C5001E-63A4-409D-BC5F-A426A3B9DF7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BB8857B5-CE5F-41AD-9F53-E5B1A6CFB3F6}" type="sibTrans" cxnId="{79C5001E-63A4-409D-BC5F-A426A3B9DF7D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7F7768C-1FA9-4195-B5B2-C3791D94BB6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7F7768C-1FA9-4195-B5B2-C3791D94BB6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𝑎_4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045B1DA1-E946-4F67-82A5-B82416998B48}" type="parTrans" cxnId="{07E24B97-EC20-49EE-BC3F-494A18526C1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CB28DA76-41D9-4CEA-A162-E70CC42721D1}" type="sibTrans" cxnId="{07E24B97-EC20-49EE-BC3F-494A18526C16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A4B24BF-510E-4777-A56D-21CE706AB29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0A4B24BF-510E-4777-A56D-21CE706AB29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𝑎_7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187214B-9C69-4FC6-840C-967C380628AC}" type="parTrans" cxnId="{AA4683E0-EB72-4415-8DA3-6004ADF0EB81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4B4E7B95-3064-4E0D-9420-2BEC42D4C532}" type="sibTrans" cxnId="{AA4683E0-EB72-4415-8DA3-6004ADF0EB81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858AA79-C7A3-4CCF-89D2-8348A357E05A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8858AA79-C7A3-4CCF-89D2-8348A357E05A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𝑎_6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1BD54F4-A174-45AA-811D-EA5A014388C6}" type="parTrans" cxnId="{B95DE505-C09E-4E33-9A3C-AEA525CBCFC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332A1BF4-26AC-4D4F-863A-C8136AFB0E68}" type="sibTrans" cxnId="{B95DE505-C09E-4E33-9A3C-AEA525CBCFC7}">
      <dgm:prSet/>
      <dgm:spPr/>
      <dgm:t>
        <a:bodyPr/>
        <a:lstStyle/>
        <a:p>
          <a:endParaRPr kumimoji="1" lang="ja-JP" altLang="en-US"/>
        </a:p>
      </dgm:t>
    </dgm:pt>
    <dgm:pt modelId="{D33AC0F2-B2EC-43F5-8CD1-9286F11DA2CE}" type="pres">
      <dgm:prSet presAssocID="{68A49120-4C55-41E8-845D-0DA2D6B3F8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7ECEB8-EF25-4C03-B2AF-3A608000B605}" type="pres">
      <dgm:prSet presAssocID="{68A49120-4C55-41E8-845D-0DA2D6B3F80E}" presName="hierFlow" presStyleCnt="0"/>
      <dgm:spPr/>
    </dgm:pt>
    <dgm:pt modelId="{49383F91-337E-4308-8E00-29CC881C91C2}" type="pres">
      <dgm:prSet presAssocID="{68A49120-4C55-41E8-845D-0DA2D6B3F8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E88F5C5-789D-48F1-9657-2A339C44F1E2}" type="pres">
      <dgm:prSet presAssocID="{F1D13DFF-C186-4F3D-92C3-37EC5A2BB2B8}" presName="Name14" presStyleCnt="0"/>
      <dgm:spPr/>
    </dgm:pt>
    <dgm:pt modelId="{7A48D693-9023-4483-8F02-EB384B9DB57E}" type="pres">
      <dgm:prSet presAssocID="{F1D13DFF-C186-4F3D-92C3-37EC5A2BB2B8}" presName="level1Shape" presStyleLbl="node0" presStyleIdx="0" presStyleCnt="1" custScaleX="175229" custScaleY="70092" custLinFactNeighborX="-55">
        <dgm:presLayoutVars>
          <dgm:chPref val="3"/>
        </dgm:presLayoutVars>
      </dgm:prSet>
      <dgm:spPr/>
    </dgm:pt>
    <dgm:pt modelId="{BF39FECF-6DC3-4262-AD71-33AAABB7B132}" type="pres">
      <dgm:prSet presAssocID="{F1D13DFF-C186-4F3D-92C3-37EC5A2BB2B8}" presName="hierChild2" presStyleCnt="0"/>
      <dgm:spPr/>
    </dgm:pt>
    <dgm:pt modelId="{A52D6364-C1E9-486E-8234-814B9168A8D0}" type="pres">
      <dgm:prSet presAssocID="{74A4B4E9-85D7-476B-AFD9-009B26186795}" presName="Name19" presStyleLbl="parChTrans1D2" presStyleIdx="0" presStyleCnt="2"/>
      <dgm:spPr/>
    </dgm:pt>
    <dgm:pt modelId="{18080840-12EF-4157-B938-65EC088F6900}" type="pres">
      <dgm:prSet presAssocID="{3C16DBE7-EE6A-48EC-94D5-C079ADB96D6D}" presName="Name21" presStyleCnt="0"/>
      <dgm:spPr/>
    </dgm:pt>
    <dgm:pt modelId="{81151825-45BF-4F32-8251-23FAE0202256}" type="pres">
      <dgm:prSet presAssocID="{3C16DBE7-EE6A-48EC-94D5-C079ADB96D6D}" presName="level2Shape" presStyleLbl="node2" presStyleIdx="0" presStyleCnt="2" custScaleX="175229" custScaleY="70092"/>
      <dgm:spPr/>
    </dgm:pt>
    <dgm:pt modelId="{86C8595B-3267-43E5-85DF-CC25D858E263}" type="pres">
      <dgm:prSet presAssocID="{3C16DBE7-EE6A-48EC-94D5-C079ADB96D6D}" presName="hierChild3" presStyleCnt="0"/>
      <dgm:spPr/>
    </dgm:pt>
    <dgm:pt modelId="{81163AF0-61B0-4E2F-A22C-BBB33B748C27}" type="pres">
      <dgm:prSet presAssocID="{E6A1FDE4-D4A0-45B0-89B6-B341ADC2F3B2}" presName="Name19" presStyleLbl="parChTrans1D3" presStyleIdx="0" presStyleCnt="4"/>
      <dgm:spPr/>
    </dgm:pt>
    <dgm:pt modelId="{D513724E-8AEC-4C49-BF6B-C7F0EC64F238}" type="pres">
      <dgm:prSet presAssocID="{882145B4-F556-4428-9345-0456F7B301C7}" presName="Name21" presStyleCnt="0"/>
      <dgm:spPr/>
    </dgm:pt>
    <dgm:pt modelId="{568F3FD2-A141-4DC6-9784-C32C0556EDB8}" type="pres">
      <dgm:prSet presAssocID="{882145B4-F556-4428-9345-0456F7B301C7}" presName="level2Shape" presStyleLbl="node3" presStyleIdx="0" presStyleCnt="4" custScaleX="175229" custScaleY="70092"/>
      <dgm:spPr/>
    </dgm:pt>
    <dgm:pt modelId="{1F9D7CE2-8D45-424B-99D3-3C94FF6B7B02}" type="pres">
      <dgm:prSet presAssocID="{882145B4-F556-4428-9345-0456F7B301C7}" presName="hierChild3" presStyleCnt="0"/>
      <dgm:spPr/>
    </dgm:pt>
    <dgm:pt modelId="{AA40BEA3-1A03-4B59-B719-8B3E2BFD46BA}" type="pres">
      <dgm:prSet presAssocID="{42BACBA1-5CC0-4D9C-912E-5D83471CCE3A}" presName="Name19" presStyleLbl="parChTrans1D4" presStyleIdx="0" presStyleCnt="8"/>
      <dgm:spPr/>
    </dgm:pt>
    <dgm:pt modelId="{497D3FC1-4D5F-4FED-BDBC-51DEA82E0CC7}" type="pres">
      <dgm:prSet presAssocID="{AE678C2B-2F3C-4A88-8305-1ECE37928DAC}" presName="Name21" presStyleCnt="0"/>
      <dgm:spPr/>
    </dgm:pt>
    <dgm:pt modelId="{ACEBE558-DEFB-4B4F-8715-29E69508DE89}" type="pres">
      <dgm:prSet presAssocID="{AE678C2B-2F3C-4A88-8305-1ECE37928DAC}" presName="level2Shape" presStyleLbl="node4" presStyleIdx="0" presStyleCnt="8" custScaleX="82574" custScaleY="87614" custLinFactNeighborX="-55"/>
      <dgm:spPr/>
    </dgm:pt>
    <dgm:pt modelId="{D7E17F97-039A-4B77-950D-DFDAC6E7EAA1}" type="pres">
      <dgm:prSet presAssocID="{AE678C2B-2F3C-4A88-8305-1ECE37928DAC}" presName="hierChild3" presStyleCnt="0"/>
      <dgm:spPr/>
    </dgm:pt>
    <dgm:pt modelId="{55C8383D-BD19-4AE1-9020-6C65F649D2DE}" type="pres">
      <dgm:prSet presAssocID="{132F5FD1-C1FA-43DB-8531-39E07728F76B}" presName="Name19" presStyleLbl="parChTrans1D4" presStyleIdx="1" presStyleCnt="8"/>
      <dgm:spPr/>
    </dgm:pt>
    <dgm:pt modelId="{28CA2112-B142-4AD7-812C-091B26746757}" type="pres">
      <dgm:prSet presAssocID="{2CA8B68B-D05B-49CC-818E-2E2682EFA08F}" presName="Name21" presStyleCnt="0"/>
      <dgm:spPr/>
    </dgm:pt>
    <dgm:pt modelId="{2CE636F6-BBB7-4412-ADFF-88E96E678E7D}" type="pres">
      <dgm:prSet presAssocID="{2CA8B68B-D05B-49CC-818E-2E2682EFA08F}" presName="level2Shape" presStyleLbl="node4" presStyleIdx="1" presStyleCnt="8" custScaleX="82574" custScaleY="87614" custLinFactNeighborX="-55"/>
      <dgm:spPr/>
    </dgm:pt>
    <dgm:pt modelId="{902F9F8C-F2A4-4588-B894-C082E812F889}" type="pres">
      <dgm:prSet presAssocID="{2CA8B68B-D05B-49CC-818E-2E2682EFA08F}" presName="hierChild3" presStyleCnt="0"/>
      <dgm:spPr/>
    </dgm:pt>
    <dgm:pt modelId="{5569E3EF-18CE-4AE0-B12F-B1548B41310F}" type="pres">
      <dgm:prSet presAssocID="{3B9E542B-FD8C-4D11-9C04-E0671734248E}" presName="Name19" presStyleLbl="parChTrans1D3" presStyleIdx="1" presStyleCnt="4"/>
      <dgm:spPr/>
    </dgm:pt>
    <dgm:pt modelId="{707DC168-0B80-4F07-9715-477BB1C016FC}" type="pres">
      <dgm:prSet presAssocID="{2CE34326-39C2-45A4-BCAF-6095DB06E999}" presName="Name21" presStyleCnt="0"/>
      <dgm:spPr/>
    </dgm:pt>
    <dgm:pt modelId="{10E1DE3F-68F8-4904-93A7-6BB585F32211}" type="pres">
      <dgm:prSet presAssocID="{2CE34326-39C2-45A4-BCAF-6095DB06E999}" presName="level2Shape" presStyleLbl="node3" presStyleIdx="1" presStyleCnt="4" custScaleX="175229" custScaleY="70092"/>
      <dgm:spPr/>
    </dgm:pt>
    <dgm:pt modelId="{D11C4F23-28F1-4D92-80A9-32B7080D3FEA}" type="pres">
      <dgm:prSet presAssocID="{2CE34326-39C2-45A4-BCAF-6095DB06E999}" presName="hierChild3" presStyleCnt="0"/>
      <dgm:spPr/>
    </dgm:pt>
    <dgm:pt modelId="{F8178D76-B2E9-4DE4-BE95-1075B5011F62}" type="pres">
      <dgm:prSet presAssocID="{24FDF6E5-91A1-4944-AD31-36D5120E14A3}" presName="Name19" presStyleLbl="parChTrans1D4" presStyleIdx="2" presStyleCnt="8"/>
      <dgm:spPr/>
    </dgm:pt>
    <dgm:pt modelId="{648A77C2-1506-4F31-AD6B-EE2504956720}" type="pres">
      <dgm:prSet presAssocID="{20475D13-5441-44E3-9504-D0E869C9E285}" presName="Name21" presStyleCnt="0"/>
      <dgm:spPr/>
    </dgm:pt>
    <dgm:pt modelId="{426FE183-7923-48F0-AEE0-FAD1014FE175}" type="pres">
      <dgm:prSet presAssocID="{20475D13-5441-44E3-9504-D0E869C9E285}" presName="level2Shape" presStyleLbl="node4" presStyleIdx="2" presStyleCnt="8" custScaleX="82574" custScaleY="87614" custLinFactNeighborX="-55"/>
      <dgm:spPr/>
    </dgm:pt>
    <dgm:pt modelId="{EAE00C16-124D-4E1E-A72B-2B11F8FCFAC4}" type="pres">
      <dgm:prSet presAssocID="{20475D13-5441-44E3-9504-D0E869C9E285}" presName="hierChild3" presStyleCnt="0"/>
      <dgm:spPr/>
    </dgm:pt>
    <dgm:pt modelId="{7EFF77C0-10E5-4A90-9D4C-AB4BABA4EDBC}" type="pres">
      <dgm:prSet presAssocID="{389DD574-C9A5-4290-AC58-E6CB215BF402}" presName="Name19" presStyleLbl="parChTrans1D4" presStyleIdx="3" presStyleCnt="8"/>
      <dgm:spPr/>
    </dgm:pt>
    <dgm:pt modelId="{4DE622F4-2AEF-4B2F-A649-FF5CAE10014B}" type="pres">
      <dgm:prSet presAssocID="{E9805A37-2F2B-4711-BFBF-7285589B4818}" presName="Name21" presStyleCnt="0"/>
      <dgm:spPr/>
    </dgm:pt>
    <dgm:pt modelId="{4789F71B-24C4-40D9-8630-AC832EC8FF22}" type="pres">
      <dgm:prSet presAssocID="{E9805A37-2F2B-4711-BFBF-7285589B4818}" presName="level2Shape" presStyleLbl="node4" presStyleIdx="3" presStyleCnt="8" custScaleX="82574" custScaleY="87614" custLinFactNeighborY="-1648"/>
      <dgm:spPr/>
    </dgm:pt>
    <dgm:pt modelId="{EFBEDB5A-BB57-4C5B-B4E2-44FB05312521}" type="pres">
      <dgm:prSet presAssocID="{E9805A37-2F2B-4711-BFBF-7285589B4818}" presName="hierChild3" presStyleCnt="0"/>
      <dgm:spPr/>
    </dgm:pt>
    <dgm:pt modelId="{D4027477-BDFA-4FB0-8CDD-272B6F2C61B6}" type="pres">
      <dgm:prSet presAssocID="{05B61EBF-7BE5-4FC5-8531-97345214519B}" presName="Name19" presStyleLbl="parChTrans1D2" presStyleIdx="1" presStyleCnt="2"/>
      <dgm:spPr/>
    </dgm:pt>
    <dgm:pt modelId="{9CE98277-B225-4183-9AAD-762FDF1B3302}" type="pres">
      <dgm:prSet presAssocID="{7F610330-60DC-4003-B9F9-9E5DEBCFC5DD}" presName="Name21" presStyleCnt="0"/>
      <dgm:spPr/>
    </dgm:pt>
    <dgm:pt modelId="{9DB7F8FD-8E38-4B9A-B9B3-DD1CF9F3F80B}" type="pres">
      <dgm:prSet presAssocID="{7F610330-60DC-4003-B9F9-9E5DEBCFC5DD}" presName="level2Shape" presStyleLbl="node2" presStyleIdx="1" presStyleCnt="2" custScaleX="175229" custScaleY="70092" custLinFactNeighborX="-828" custLinFactNeighborY="-1648"/>
      <dgm:spPr/>
    </dgm:pt>
    <dgm:pt modelId="{32582B06-E94F-4DB5-A72A-DEF5480654B4}" type="pres">
      <dgm:prSet presAssocID="{7F610330-60DC-4003-B9F9-9E5DEBCFC5DD}" presName="hierChild3" presStyleCnt="0"/>
      <dgm:spPr/>
    </dgm:pt>
    <dgm:pt modelId="{F68616A2-BC7B-4B5D-9610-AAE828B751CB}" type="pres">
      <dgm:prSet presAssocID="{41ECFA69-057A-4453-85DC-2A4FD8631100}" presName="Name19" presStyleLbl="parChTrans1D3" presStyleIdx="2" presStyleCnt="4"/>
      <dgm:spPr/>
    </dgm:pt>
    <dgm:pt modelId="{9DC1C93F-197C-4183-877C-1AD83C74419C}" type="pres">
      <dgm:prSet presAssocID="{5D69BBD8-2562-4A91-9DF5-7AF89C3B8373}" presName="Name21" presStyleCnt="0"/>
      <dgm:spPr/>
    </dgm:pt>
    <dgm:pt modelId="{CE062DB5-6094-4107-AB93-06600392C291}" type="pres">
      <dgm:prSet presAssocID="{5D69BBD8-2562-4A91-9DF5-7AF89C3B8373}" presName="level2Shape" presStyleLbl="node3" presStyleIdx="2" presStyleCnt="4" custScaleX="175229" custScaleY="70092" custLinFactNeighborX="171" custLinFactNeighborY="-1648"/>
      <dgm:spPr/>
    </dgm:pt>
    <dgm:pt modelId="{0CA3F85B-B810-4CF7-B78D-208C7EBD66F7}" type="pres">
      <dgm:prSet presAssocID="{5D69BBD8-2562-4A91-9DF5-7AF89C3B8373}" presName="hierChild3" presStyleCnt="0"/>
      <dgm:spPr/>
    </dgm:pt>
    <dgm:pt modelId="{EEFD05FB-D713-461B-BB76-D95FF97D142F}" type="pres">
      <dgm:prSet presAssocID="{045B1DA1-E946-4F67-82A5-B82416998B48}" presName="Name19" presStyleLbl="parChTrans1D4" presStyleIdx="4" presStyleCnt="8"/>
      <dgm:spPr/>
    </dgm:pt>
    <dgm:pt modelId="{D3DC8201-C2F2-4468-8D1B-77C4A3EC78F7}" type="pres">
      <dgm:prSet presAssocID="{77F7768C-1FA9-4195-B5B2-C3791D94BB6F}" presName="Name21" presStyleCnt="0"/>
      <dgm:spPr/>
    </dgm:pt>
    <dgm:pt modelId="{2CAD653D-D6EF-4B30-8EA4-2ADCA9C37120}" type="pres">
      <dgm:prSet presAssocID="{77F7768C-1FA9-4195-B5B2-C3791D94BB6F}" presName="level2Shape" presStyleLbl="node4" presStyleIdx="4" presStyleCnt="8" custScaleX="82574" custScaleY="87614" custLinFactNeighborX="2143" custLinFactNeighborY="-1648"/>
      <dgm:spPr/>
    </dgm:pt>
    <dgm:pt modelId="{45811452-672F-49A4-9D1A-1163889067B4}" type="pres">
      <dgm:prSet presAssocID="{77F7768C-1FA9-4195-B5B2-C3791D94BB6F}" presName="hierChild3" presStyleCnt="0"/>
      <dgm:spPr/>
    </dgm:pt>
    <dgm:pt modelId="{CDB54B49-3F57-4BF2-9970-E9916BBD24F2}" type="pres">
      <dgm:prSet presAssocID="{D956B91E-017A-4842-A223-37FEED2C1605}" presName="Name19" presStyleLbl="parChTrans1D4" presStyleIdx="5" presStyleCnt="8"/>
      <dgm:spPr/>
    </dgm:pt>
    <dgm:pt modelId="{1F5E2D24-17C8-4CDE-BA1F-DB16207005B6}" type="pres">
      <dgm:prSet presAssocID="{7E49A8CC-B3E6-45D7-8760-43BB4F11EB41}" presName="Name21" presStyleCnt="0"/>
      <dgm:spPr/>
    </dgm:pt>
    <dgm:pt modelId="{DDC3AB91-DDC2-4100-AFFB-FB1F46AADF9E}" type="pres">
      <dgm:prSet presAssocID="{7E49A8CC-B3E6-45D7-8760-43BB4F11EB41}" presName="level2Shape" presStyleLbl="node4" presStyleIdx="5" presStyleCnt="8" custScaleX="82574" custScaleY="87614" custLinFactNeighborX="2143" custLinFactNeighborY="-1648"/>
      <dgm:spPr/>
    </dgm:pt>
    <dgm:pt modelId="{DAE283B6-23A3-4966-B274-222A2C92C931}" type="pres">
      <dgm:prSet presAssocID="{7E49A8CC-B3E6-45D7-8760-43BB4F11EB41}" presName="hierChild3" presStyleCnt="0"/>
      <dgm:spPr/>
    </dgm:pt>
    <dgm:pt modelId="{95F5A04F-A9B7-49FF-8047-C4AC36D221D1}" type="pres">
      <dgm:prSet presAssocID="{7A0032FA-4B47-45A1-A7E3-635959F5F63A}" presName="Name19" presStyleLbl="parChTrans1D3" presStyleIdx="3" presStyleCnt="4"/>
      <dgm:spPr/>
    </dgm:pt>
    <dgm:pt modelId="{2B19084D-443A-4ED4-98BB-A7884AFC66DC}" type="pres">
      <dgm:prSet presAssocID="{7A370318-25CB-4EBF-8653-3B0937F1ED67}" presName="Name21" presStyleCnt="0"/>
      <dgm:spPr/>
    </dgm:pt>
    <dgm:pt modelId="{F192542D-D385-4556-B5E5-18C99BB91056}" type="pres">
      <dgm:prSet presAssocID="{7A370318-25CB-4EBF-8653-3B0937F1ED67}" presName="level2Shape" presStyleLbl="node3" presStyleIdx="3" presStyleCnt="4" custScaleX="175229" custScaleY="70092" custLinFactNeighborX="-828" custLinFactNeighborY="-1648"/>
      <dgm:spPr/>
    </dgm:pt>
    <dgm:pt modelId="{F3A310A1-EDC2-4681-91CA-894F8E5B975F}" type="pres">
      <dgm:prSet presAssocID="{7A370318-25CB-4EBF-8653-3B0937F1ED67}" presName="hierChild3" presStyleCnt="0"/>
      <dgm:spPr/>
    </dgm:pt>
    <dgm:pt modelId="{E74F6905-6D91-4139-A49A-7DFDFA9728C6}" type="pres">
      <dgm:prSet presAssocID="{21BD54F4-A174-45AA-811D-EA5A014388C6}" presName="Name19" presStyleLbl="parChTrans1D4" presStyleIdx="6" presStyleCnt="8"/>
      <dgm:spPr/>
    </dgm:pt>
    <dgm:pt modelId="{1856086D-D1A6-45E1-B61C-201E579666DB}" type="pres">
      <dgm:prSet presAssocID="{8858AA79-C7A3-4CCF-89D2-8348A357E05A}" presName="Name21" presStyleCnt="0"/>
      <dgm:spPr/>
    </dgm:pt>
    <dgm:pt modelId="{716A94E7-8864-4ED9-975F-3915C7CF699C}" type="pres">
      <dgm:prSet presAssocID="{8858AA79-C7A3-4CCF-89D2-8348A357E05A}" presName="level2Shape" presStyleLbl="node4" presStyleIdx="6" presStyleCnt="8" custScaleX="82574" custScaleY="87614" custLinFactNeighborX="2143" custLinFactNeighborY="-1648"/>
      <dgm:spPr/>
    </dgm:pt>
    <dgm:pt modelId="{623D4D4F-5BCD-4979-8C02-6FEED3CB02C7}" type="pres">
      <dgm:prSet presAssocID="{8858AA79-C7A3-4CCF-89D2-8348A357E05A}" presName="hierChild3" presStyleCnt="0"/>
      <dgm:spPr/>
    </dgm:pt>
    <dgm:pt modelId="{3A5FC4FE-8AB1-4D84-81D6-6E63E2FCD9A4}" type="pres">
      <dgm:prSet presAssocID="{7187214B-9C69-4FC6-840C-967C380628AC}" presName="Name19" presStyleLbl="parChTrans1D4" presStyleIdx="7" presStyleCnt="8"/>
      <dgm:spPr/>
    </dgm:pt>
    <dgm:pt modelId="{8192DC04-7321-40CE-9A6D-7FCC91839D10}" type="pres">
      <dgm:prSet presAssocID="{0A4B24BF-510E-4777-A56D-21CE706AB295}" presName="Name21" presStyleCnt="0"/>
      <dgm:spPr/>
    </dgm:pt>
    <dgm:pt modelId="{11012E27-AC83-4AE8-83F5-1333F1E6D9B5}" type="pres">
      <dgm:prSet presAssocID="{0A4B24BF-510E-4777-A56D-21CE706AB295}" presName="level2Shape" presStyleLbl="node4" presStyleIdx="7" presStyleCnt="8" custScaleX="82574" custScaleY="87614" custLinFactNeighborX="55" custLinFactNeighborY="-1648"/>
      <dgm:spPr/>
    </dgm:pt>
    <dgm:pt modelId="{AF5F1179-33FA-40B2-9C5C-1641AA602550}" type="pres">
      <dgm:prSet presAssocID="{0A4B24BF-510E-4777-A56D-21CE706AB295}" presName="hierChild3" presStyleCnt="0"/>
      <dgm:spPr/>
    </dgm:pt>
    <dgm:pt modelId="{C58D50AB-3696-49C1-9DD3-E19F4A0D6738}" type="pres">
      <dgm:prSet presAssocID="{68A49120-4C55-41E8-845D-0DA2D6B3F80E}" presName="bgShapesFlow" presStyleCnt="0"/>
      <dgm:spPr/>
    </dgm:pt>
  </dgm:ptLst>
  <dgm:cxnLst>
    <dgm:cxn modelId="{A8D36900-20C9-4A21-A6BF-6448DD65D888}" type="presOf" srcId="{E9805A37-2F2B-4711-BFBF-7285589B4818}" destId="{4789F71B-24C4-40D9-8630-AC832EC8FF22}" srcOrd="0" destOrd="0" presId="urn:microsoft.com/office/officeart/2005/8/layout/hierarchy6"/>
    <dgm:cxn modelId="{B8F7C403-C692-4B47-A448-942BB012C797}" type="presOf" srcId="{D956B91E-017A-4842-A223-37FEED2C1605}" destId="{CDB54B49-3F57-4BF2-9970-E9916BBD24F2}" srcOrd="0" destOrd="0" presId="urn:microsoft.com/office/officeart/2005/8/layout/hierarchy6"/>
    <dgm:cxn modelId="{B95DE505-C09E-4E33-9A3C-AEA525CBCFC7}" srcId="{7A370318-25CB-4EBF-8653-3B0937F1ED67}" destId="{8858AA79-C7A3-4CCF-89D2-8348A357E05A}" srcOrd="0" destOrd="0" parTransId="{21BD54F4-A174-45AA-811D-EA5A014388C6}" sibTransId="{332A1BF4-26AC-4D4F-863A-C8136AFB0E68}"/>
    <dgm:cxn modelId="{57E03007-EFC5-4A56-91A0-BE5A4B4945B2}" type="presOf" srcId="{8858AA79-C7A3-4CCF-89D2-8348A357E05A}" destId="{716A94E7-8864-4ED9-975F-3915C7CF699C}" srcOrd="0" destOrd="0" presId="urn:microsoft.com/office/officeart/2005/8/layout/hierarchy6"/>
    <dgm:cxn modelId="{2E89A60B-EF28-4F1B-B6EC-5E2B46FF6D08}" srcId="{882145B4-F556-4428-9345-0456F7B301C7}" destId="{2CA8B68B-D05B-49CC-818E-2E2682EFA08F}" srcOrd="1" destOrd="0" parTransId="{132F5FD1-C1FA-43DB-8531-39E07728F76B}" sibTransId="{D69C9450-6C83-47C1-A0CD-A10F55BCB274}"/>
    <dgm:cxn modelId="{4DB3010C-7A73-40ED-9E17-0FED227511CF}" srcId="{68A49120-4C55-41E8-845D-0DA2D6B3F80E}" destId="{F1D13DFF-C186-4F3D-92C3-37EC5A2BB2B8}" srcOrd="0" destOrd="0" parTransId="{E74DCD51-761F-457A-8793-7A1D5DFF6094}" sibTransId="{3078108B-F9AA-411D-AB98-8021DF8FE611}"/>
    <dgm:cxn modelId="{AD571111-3FBE-425C-9A78-C77D2DBE84EE}" srcId="{2CE34326-39C2-45A4-BCAF-6095DB06E999}" destId="{20475D13-5441-44E3-9504-D0E869C9E285}" srcOrd="0" destOrd="0" parTransId="{24FDF6E5-91A1-4944-AD31-36D5120E14A3}" sibTransId="{63D25F7C-DC7E-4B88-ACB0-34C7709B2DCD}"/>
    <dgm:cxn modelId="{EBA49211-CC43-4E52-BC27-5B53AD1855E4}" type="presOf" srcId="{3C16DBE7-EE6A-48EC-94D5-C079ADB96D6D}" destId="{81151825-45BF-4F32-8251-23FAE0202256}" srcOrd="0" destOrd="0" presId="urn:microsoft.com/office/officeart/2005/8/layout/hierarchy6"/>
    <dgm:cxn modelId="{2B8BB516-39FC-4C1F-8A0D-415240FC0C2D}" srcId="{3C16DBE7-EE6A-48EC-94D5-C079ADB96D6D}" destId="{882145B4-F556-4428-9345-0456F7B301C7}" srcOrd="0" destOrd="0" parTransId="{E6A1FDE4-D4A0-45B0-89B6-B341ADC2F3B2}" sibTransId="{9999F9DD-0F35-4B48-B686-E2F7F8B1C9FF}"/>
    <dgm:cxn modelId="{79C5001E-63A4-409D-BC5F-A426A3B9DF7D}" srcId="{7F610330-60DC-4003-B9F9-9E5DEBCFC5DD}" destId="{5D69BBD8-2562-4A91-9DF5-7AF89C3B8373}" srcOrd="0" destOrd="0" parTransId="{41ECFA69-057A-4453-85DC-2A4FD8631100}" sibTransId="{BB8857B5-CE5F-41AD-9F53-E5B1A6CFB3F6}"/>
    <dgm:cxn modelId="{DE599F1F-3A50-4AA6-9405-9349A4225859}" srcId="{3C16DBE7-EE6A-48EC-94D5-C079ADB96D6D}" destId="{2CE34326-39C2-45A4-BCAF-6095DB06E999}" srcOrd="1" destOrd="0" parTransId="{3B9E542B-FD8C-4D11-9C04-E0671734248E}" sibTransId="{0E94A229-15B6-4A17-A29D-97033B1A2A28}"/>
    <dgm:cxn modelId="{02E53B23-3720-491C-A8CF-9A519C31CE80}" type="presOf" srcId="{AE678C2B-2F3C-4A88-8305-1ECE37928DAC}" destId="{ACEBE558-DEFB-4B4F-8715-29E69508DE89}" srcOrd="0" destOrd="0" presId="urn:microsoft.com/office/officeart/2005/8/layout/hierarchy6"/>
    <dgm:cxn modelId="{F2EC8A2B-E637-43DA-8D2E-C5726FAFAF60}" type="presOf" srcId="{045B1DA1-E946-4F67-82A5-B82416998B48}" destId="{EEFD05FB-D713-461B-BB76-D95FF97D142F}" srcOrd="0" destOrd="0" presId="urn:microsoft.com/office/officeart/2005/8/layout/hierarchy6"/>
    <dgm:cxn modelId="{79D5E83C-38B1-4454-A1D9-3C5C8C4C2FBE}" type="presOf" srcId="{05B61EBF-7BE5-4FC5-8531-97345214519B}" destId="{D4027477-BDFA-4FB0-8CDD-272B6F2C61B6}" srcOrd="0" destOrd="0" presId="urn:microsoft.com/office/officeart/2005/8/layout/hierarchy6"/>
    <dgm:cxn modelId="{CFE3B25B-430C-4988-BC34-E993DF2A3BA6}" srcId="{2CE34326-39C2-45A4-BCAF-6095DB06E999}" destId="{E9805A37-2F2B-4711-BFBF-7285589B4818}" srcOrd="1" destOrd="0" parTransId="{389DD574-C9A5-4290-AC58-E6CB215BF402}" sibTransId="{D2019170-26EC-4F98-B0D7-AB4695D438E1}"/>
    <dgm:cxn modelId="{F8410368-8F8F-44B6-90CF-CB1826852844}" srcId="{882145B4-F556-4428-9345-0456F7B301C7}" destId="{AE678C2B-2F3C-4A88-8305-1ECE37928DAC}" srcOrd="0" destOrd="0" parTransId="{42BACBA1-5CC0-4D9C-912E-5D83471CCE3A}" sibTransId="{64027F0D-2B49-4FA7-8C9F-0DB6557A1431}"/>
    <dgm:cxn modelId="{2CC8E449-AAFA-469F-BBFD-7863966790DB}" type="presOf" srcId="{74A4B4E9-85D7-476B-AFD9-009B26186795}" destId="{A52D6364-C1E9-486E-8234-814B9168A8D0}" srcOrd="0" destOrd="0" presId="urn:microsoft.com/office/officeart/2005/8/layout/hierarchy6"/>
    <dgm:cxn modelId="{A72FE252-D110-477A-8DC7-F6BB306CEE11}" type="presOf" srcId="{5D69BBD8-2562-4A91-9DF5-7AF89C3B8373}" destId="{CE062DB5-6094-4107-AB93-06600392C291}" srcOrd="0" destOrd="0" presId="urn:microsoft.com/office/officeart/2005/8/layout/hierarchy6"/>
    <dgm:cxn modelId="{50846679-CFCF-4FCA-9A8F-F87010E7A7C2}" type="presOf" srcId="{41ECFA69-057A-4453-85DC-2A4FD8631100}" destId="{F68616A2-BC7B-4B5D-9610-AAE828B751CB}" srcOrd="0" destOrd="0" presId="urn:microsoft.com/office/officeart/2005/8/layout/hierarchy6"/>
    <dgm:cxn modelId="{29789779-615E-4B82-9F7B-206788EAA2B7}" srcId="{F1D13DFF-C186-4F3D-92C3-37EC5A2BB2B8}" destId="{7F610330-60DC-4003-B9F9-9E5DEBCFC5DD}" srcOrd="1" destOrd="0" parTransId="{05B61EBF-7BE5-4FC5-8531-97345214519B}" sibTransId="{FD586A75-8C9C-4DC3-B0FC-376F9660A244}"/>
    <dgm:cxn modelId="{4E8F215A-1B63-48E4-B068-6BBE02F2A935}" type="presOf" srcId="{7187214B-9C69-4FC6-840C-967C380628AC}" destId="{3A5FC4FE-8AB1-4D84-81D6-6E63E2FCD9A4}" srcOrd="0" destOrd="0" presId="urn:microsoft.com/office/officeart/2005/8/layout/hierarchy6"/>
    <dgm:cxn modelId="{ED219684-4833-4F53-81D1-FD96B1CEDC56}" type="presOf" srcId="{132F5FD1-C1FA-43DB-8531-39E07728F76B}" destId="{55C8383D-BD19-4AE1-9020-6C65F649D2DE}" srcOrd="0" destOrd="0" presId="urn:microsoft.com/office/officeart/2005/8/layout/hierarchy6"/>
    <dgm:cxn modelId="{6E067D88-2001-4452-A430-F07ADF09E9AD}" type="presOf" srcId="{3B9E542B-FD8C-4D11-9C04-E0671734248E}" destId="{5569E3EF-18CE-4AE0-B12F-B1548B41310F}" srcOrd="0" destOrd="0" presId="urn:microsoft.com/office/officeart/2005/8/layout/hierarchy6"/>
    <dgm:cxn modelId="{CDA7D989-CC79-4DA7-9B4F-85456B7ACE3C}" type="presOf" srcId="{7A370318-25CB-4EBF-8653-3B0937F1ED67}" destId="{F192542D-D385-4556-B5E5-18C99BB91056}" srcOrd="0" destOrd="0" presId="urn:microsoft.com/office/officeart/2005/8/layout/hierarchy6"/>
    <dgm:cxn modelId="{BE8D9C8F-6755-46C3-8CD9-84BAC3448DC6}" type="presOf" srcId="{7A0032FA-4B47-45A1-A7E3-635959F5F63A}" destId="{95F5A04F-A9B7-49FF-8047-C4AC36D221D1}" srcOrd="0" destOrd="0" presId="urn:microsoft.com/office/officeart/2005/8/layout/hierarchy6"/>
    <dgm:cxn modelId="{07E24B97-EC20-49EE-BC3F-494A18526C16}" srcId="{5D69BBD8-2562-4A91-9DF5-7AF89C3B8373}" destId="{77F7768C-1FA9-4195-B5B2-C3791D94BB6F}" srcOrd="0" destOrd="0" parTransId="{045B1DA1-E946-4F67-82A5-B82416998B48}" sibTransId="{CB28DA76-41D9-4CEA-A162-E70CC42721D1}"/>
    <dgm:cxn modelId="{BA8F379B-8A89-49B5-BF1D-B7A428F9C1D9}" srcId="{5D69BBD8-2562-4A91-9DF5-7AF89C3B8373}" destId="{7E49A8CC-B3E6-45D7-8760-43BB4F11EB41}" srcOrd="1" destOrd="0" parTransId="{D956B91E-017A-4842-A223-37FEED2C1605}" sibTransId="{0CA381E5-D76A-44B9-B900-0C6ECA3C1119}"/>
    <dgm:cxn modelId="{239DE39C-9D69-4EF7-B8F3-226AF56FAB93}" type="presOf" srcId="{E6A1FDE4-D4A0-45B0-89B6-B341ADC2F3B2}" destId="{81163AF0-61B0-4E2F-A22C-BBB33B748C27}" srcOrd="0" destOrd="0" presId="urn:microsoft.com/office/officeart/2005/8/layout/hierarchy6"/>
    <dgm:cxn modelId="{532AA29F-B1FD-4C5A-8A90-D87B09996ADD}" type="presOf" srcId="{7F610330-60DC-4003-B9F9-9E5DEBCFC5DD}" destId="{9DB7F8FD-8E38-4B9A-B9B3-DD1CF9F3F80B}" srcOrd="0" destOrd="0" presId="urn:microsoft.com/office/officeart/2005/8/layout/hierarchy6"/>
    <dgm:cxn modelId="{2349A7A3-3F03-4554-9F11-C18A7D674C7C}" type="presOf" srcId="{21BD54F4-A174-45AA-811D-EA5A014388C6}" destId="{E74F6905-6D91-4139-A49A-7DFDFA9728C6}" srcOrd="0" destOrd="0" presId="urn:microsoft.com/office/officeart/2005/8/layout/hierarchy6"/>
    <dgm:cxn modelId="{3CD9C8A4-8266-4C65-B53F-E1A9CBEF6618}" type="presOf" srcId="{68A49120-4C55-41E8-845D-0DA2D6B3F80E}" destId="{D33AC0F2-B2EC-43F5-8CD1-9286F11DA2CE}" srcOrd="0" destOrd="0" presId="urn:microsoft.com/office/officeart/2005/8/layout/hierarchy6"/>
    <dgm:cxn modelId="{771A6AAB-2845-4A11-B644-D7D6999299E0}" type="presOf" srcId="{F1D13DFF-C186-4F3D-92C3-37EC5A2BB2B8}" destId="{7A48D693-9023-4483-8F02-EB384B9DB57E}" srcOrd="0" destOrd="0" presId="urn:microsoft.com/office/officeart/2005/8/layout/hierarchy6"/>
    <dgm:cxn modelId="{C527F1B3-7349-48B2-9795-BF74DC475A52}" srcId="{F1D13DFF-C186-4F3D-92C3-37EC5A2BB2B8}" destId="{3C16DBE7-EE6A-48EC-94D5-C079ADB96D6D}" srcOrd="0" destOrd="0" parTransId="{74A4B4E9-85D7-476B-AFD9-009B26186795}" sibTransId="{1B76E959-FDE7-4F8C-9D0C-3BE4F9307131}"/>
    <dgm:cxn modelId="{44A0C7B6-9DFB-4E37-80E3-97DDCCD1563C}" type="presOf" srcId="{20475D13-5441-44E3-9504-D0E869C9E285}" destId="{426FE183-7923-48F0-AEE0-FAD1014FE175}" srcOrd="0" destOrd="0" presId="urn:microsoft.com/office/officeart/2005/8/layout/hierarchy6"/>
    <dgm:cxn modelId="{68015AB9-230A-4C03-BDE2-21661BBAB6CE}" type="presOf" srcId="{389DD574-C9A5-4290-AC58-E6CB215BF402}" destId="{7EFF77C0-10E5-4A90-9D4C-AB4BABA4EDBC}" srcOrd="0" destOrd="0" presId="urn:microsoft.com/office/officeart/2005/8/layout/hierarchy6"/>
    <dgm:cxn modelId="{531A5CBD-752F-4CA9-A0AA-DA8A70E36433}" type="presOf" srcId="{2CE34326-39C2-45A4-BCAF-6095DB06E999}" destId="{10E1DE3F-68F8-4904-93A7-6BB585F32211}" srcOrd="0" destOrd="0" presId="urn:microsoft.com/office/officeart/2005/8/layout/hierarchy6"/>
    <dgm:cxn modelId="{987EFABF-BDB8-4FB9-BE8C-DD75273D2947}" type="presOf" srcId="{42BACBA1-5CC0-4D9C-912E-5D83471CCE3A}" destId="{AA40BEA3-1A03-4B59-B719-8B3E2BFD46BA}" srcOrd="0" destOrd="0" presId="urn:microsoft.com/office/officeart/2005/8/layout/hierarchy6"/>
    <dgm:cxn modelId="{D3497BC2-7100-4C3D-BE97-595BBDC62415}" type="presOf" srcId="{24FDF6E5-91A1-4944-AD31-36D5120E14A3}" destId="{F8178D76-B2E9-4DE4-BE95-1075B5011F62}" srcOrd="0" destOrd="0" presId="urn:microsoft.com/office/officeart/2005/8/layout/hierarchy6"/>
    <dgm:cxn modelId="{4EEF17C3-72E9-47C9-AAEB-C3CA2C8C95C3}" type="presOf" srcId="{77F7768C-1FA9-4195-B5B2-C3791D94BB6F}" destId="{2CAD653D-D6EF-4B30-8EA4-2ADCA9C37120}" srcOrd="0" destOrd="0" presId="urn:microsoft.com/office/officeart/2005/8/layout/hierarchy6"/>
    <dgm:cxn modelId="{8A4A9BCE-5340-494C-A0A3-1BC0C06BB48E}" type="presOf" srcId="{2CA8B68B-D05B-49CC-818E-2E2682EFA08F}" destId="{2CE636F6-BBB7-4412-ADFF-88E96E678E7D}" srcOrd="0" destOrd="0" presId="urn:microsoft.com/office/officeart/2005/8/layout/hierarchy6"/>
    <dgm:cxn modelId="{84DA86D5-0870-4AA0-8745-B81A3F7F32AF}" srcId="{7F610330-60DC-4003-B9F9-9E5DEBCFC5DD}" destId="{7A370318-25CB-4EBF-8653-3B0937F1ED67}" srcOrd="1" destOrd="0" parTransId="{7A0032FA-4B47-45A1-A7E3-635959F5F63A}" sibTransId="{20A3EFB0-7A61-4966-9E15-C15301902664}"/>
    <dgm:cxn modelId="{AA4683E0-EB72-4415-8DA3-6004ADF0EB81}" srcId="{7A370318-25CB-4EBF-8653-3B0937F1ED67}" destId="{0A4B24BF-510E-4777-A56D-21CE706AB295}" srcOrd="1" destOrd="0" parTransId="{7187214B-9C69-4FC6-840C-967C380628AC}" sibTransId="{4B4E7B95-3064-4E0D-9420-2BEC42D4C532}"/>
    <dgm:cxn modelId="{BBED51E4-FF21-43A3-9384-0A23AAFB1720}" type="presOf" srcId="{7E49A8CC-B3E6-45D7-8760-43BB4F11EB41}" destId="{DDC3AB91-DDC2-4100-AFFB-FB1F46AADF9E}" srcOrd="0" destOrd="0" presId="urn:microsoft.com/office/officeart/2005/8/layout/hierarchy6"/>
    <dgm:cxn modelId="{238784FA-6F98-44F3-88AF-90B0C64F38B1}" type="presOf" srcId="{882145B4-F556-4428-9345-0456F7B301C7}" destId="{568F3FD2-A141-4DC6-9784-C32C0556EDB8}" srcOrd="0" destOrd="0" presId="urn:microsoft.com/office/officeart/2005/8/layout/hierarchy6"/>
    <dgm:cxn modelId="{1C7CFEFF-F8FE-43CA-B37D-7A715863336B}" type="presOf" srcId="{0A4B24BF-510E-4777-A56D-21CE706AB295}" destId="{11012E27-AC83-4AE8-83F5-1333F1E6D9B5}" srcOrd="0" destOrd="0" presId="urn:microsoft.com/office/officeart/2005/8/layout/hierarchy6"/>
    <dgm:cxn modelId="{8CC24FE2-6B9B-4FB2-834D-11382F6E6D93}" type="presParOf" srcId="{D33AC0F2-B2EC-43F5-8CD1-9286F11DA2CE}" destId="{147ECEB8-EF25-4C03-B2AF-3A608000B605}" srcOrd="0" destOrd="0" presId="urn:microsoft.com/office/officeart/2005/8/layout/hierarchy6"/>
    <dgm:cxn modelId="{47CE460D-C5BE-4F45-99C5-5A3335822074}" type="presParOf" srcId="{147ECEB8-EF25-4C03-B2AF-3A608000B605}" destId="{49383F91-337E-4308-8E00-29CC881C91C2}" srcOrd="0" destOrd="0" presId="urn:microsoft.com/office/officeart/2005/8/layout/hierarchy6"/>
    <dgm:cxn modelId="{C4E3C59A-BF74-45A8-85DD-FF48F213A1F9}" type="presParOf" srcId="{49383F91-337E-4308-8E00-29CC881C91C2}" destId="{2E88F5C5-789D-48F1-9657-2A339C44F1E2}" srcOrd="0" destOrd="0" presId="urn:microsoft.com/office/officeart/2005/8/layout/hierarchy6"/>
    <dgm:cxn modelId="{F380D95D-1778-4136-9A9C-C98BE0C49DD2}" type="presParOf" srcId="{2E88F5C5-789D-48F1-9657-2A339C44F1E2}" destId="{7A48D693-9023-4483-8F02-EB384B9DB57E}" srcOrd="0" destOrd="0" presId="urn:microsoft.com/office/officeart/2005/8/layout/hierarchy6"/>
    <dgm:cxn modelId="{69C111CE-3691-4817-BCB0-C54E176C2020}" type="presParOf" srcId="{2E88F5C5-789D-48F1-9657-2A339C44F1E2}" destId="{BF39FECF-6DC3-4262-AD71-33AAABB7B132}" srcOrd="1" destOrd="0" presId="urn:microsoft.com/office/officeart/2005/8/layout/hierarchy6"/>
    <dgm:cxn modelId="{34097F50-C006-42C5-BE2E-DF5C711E3422}" type="presParOf" srcId="{BF39FECF-6DC3-4262-AD71-33AAABB7B132}" destId="{A52D6364-C1E9-486E-8234-814B9168A8D0}" srcOrd="0" destOrd="0" presId="urn:microsoft.com/office/officeart/2005/8/layout/hierarchy6"/>
    <dgm:cxn modelId="{775379B0-6B68-4A4D-8D61-0BCA010B5FD3}" type="presParOf" srcId="{BF39FECF-6DC3-4262-AD71-33AAABB7B132}" destId="{18080840-12EF-4157-B938-65EC088F6900}" srcOrd="1" destOrd="0" presId="urn:microsoft.com/office/officeart/2005/8/layout/hierarchy6"/>
    <dgm:cxn modelId="{913CDD71-6B7B-402B-9D78-BCF44313FC72}" type="presParOf" srcId="{18080840-12EF-4157-B938-65EC088F6900}" destId="{81151825-45BF-4F32-8251-23FAE0202256}" srcOrd="0" destOrd="0" presId="urn:microsoft.com/office/officeart/2005/8/layout/hierarchy6"/>
    <dgm:cxn modelId="{B5E10050-667E-4CC0-AA53-473F210A21E9}" type="presParOf" srcId="{18080840-12EF-4157-B938-65EC088F6900}" destId="{86C8595B-3267-43E5-85DF-CC25D858E263}" srcOrd="1" destOrd="0" presId="urn:microsoft.com/office/officeart/2005/8/layout/hierarchy6"/>
    <dgm:cxn modelId="{BCD39240-BE82-4A9E-8E1B-789E6BCAEBA4}" type="presParOf" srcId="{86C8595B-3267-43E5-85DF-CC25D858E263}" destId="{81163AF0-61B0-4E2F-A22C-BBB33B748C27}" srcOrd="0" destOrd="0" presId="urn:microsoft.com/office/officeart/2005/8/layout/hierarchy6"/>
    <dgm:cxn modelId="{BC880598-A6FB-4882-B9B9-9637976FDCFD}" type="presParOf" srcId="{86C8595B-3267-43E5-85DF-CC25D858E263}" destId="{D513724E-8AEC-4C49-BF6B-C7F0EC64F238}" srcOrd="1" destOrd="0" presId="urn:microsoft.com/office/officeart/2005/8/layout/hierarchy6"/>
    <dgm:cxn modelId="{DCF02C04-BC55-4A40-8EAB-5A9ACB2B8199}" type="presParOf" srcId="{D513724E-8AEC-4C49-BF6B-C7F0EC64F238}" destId="{568F3FD2-A141-4DC6-9784-C32C0556EDB8}" srcOrd="0" destOrd="0" presId="urn:microsoft.com/office/officeart/2005/8/layout/hierarchy6"/>
    <dgm:cxn modelId="{6F9993B3-D06F-4714-B659-6E824202C97E}" type="presParOf" srcId="{D513724E-8AEC-4C49-BF6B-C7F0EC64F238}" destId="{1F9D7CE2-8D45-424B-99D3-3C94FF6B7B02}" srcOrd="1" destOrd="0" presId="urn:microsoft.com/office/officeart/2005/8/layout/hierarchy6"/>
    <dgm:cxn modelId="{364473AD-9663-4346-AD86-6452580BCFF2}" type="presParOf" srcId="{1F9D7CE2-8D45-424B-99D3-3C94FF6B7B02}" destId="{AA40BEA3-1A03-4B59-B719-8B3E2BFD46BA}" srcOrd="0" destOrd="0" presId="urn:microsoft.com/office/officeart/2005/8/layout/hierarchy6"/>
    <dgm:cxn modelId="{A024D267-8CA0-4972-B711-12CE319A211C}" type="presParOf" srcId="{1F9D7CE2-8D45-424B-99D3-3C94FF6B7B02}" destId="{497D3FC1-4D5F-4FED-BDBC-51DEA82E0CC7}" srcOrd="1" destOrd="0" presId="urn:microsoft.com/office/officeart/2005/8/layout/hierarchy6"/>
    <dgm:cxn modelId="{542DB435-FD43-4A60-84F8-D20B37DE9326}" type="presParOf" srcId="{497D3FC1-4D5F-4FED-BDBC-51DEA82E0CC7}" destId="{ACEBE558-DEFB-4B4F-8715-29E69508DE89}" srcOrd="0" destOrd="0" presId="urn:microsoft.com/office/officeart/2005/8/layout/hierarchy6"/>
    <dgm:cxn modelId="{6C6951DF-8DF4-4432-A2C0-D3492BF817CE}" type="presParOf" srcId="{497D3FC1-4D5F-4FED-BDBC-51DEA82E0CC7}" destId="{D7E17F97-039A-4B77-950D-DFDAC6E7EAA1}" srcOrd="1" destOrd="0" presId="urn:microsoft.com/office/officeart/2005/8/layout/hierarchy6"/>
    <dgm:cxn modelId="{5130C861-A0E1-4774-97FC-5222FEA5BE8A}" type="presParOf" srcId="{1F9D7CE2-8D45-424B-99D3-3C94FF6B7B02}" destId="{55C8383D-BD19-4AE1-9020-6C65F649D2DE}" srcOrd="2" destOrd="0" presId="urn:microsoft.com/office/officeart/2005/8/layout/hierarchy6"/>
    <dgm:cxn modelId="{161D3784-5CE0-49DB-9D6D-20CE86C13852}" type="presParOf" srcId="{1F9D7CE2-8D45-424B-99D3-3C94FF6B7B02}" destId="{28CA2112-B142-4AD7-812C-091B26746757}" srcOrd="3" destOrd="0" presId="urn:microsoft.com/office/officeart/2005/8/layout/hierarchy6"/>
    <dgm:cxn modelId="{7FCB6053-A890-499B-92F9-2084706C4808}" type="presParOf" srcId="{28CA2112-B142-4AD7-812C-091B26746757}" destId="{2CE636F6-BBB7-4412-ADFF-88E96E678E7D}" srcOrd="0" destOrd="0" presId="urn:microsoft.com/office/officeart/2005/8/layout/hierarchy6"/>
    <dgm:cxn modelId="{100AD0E4-39B6-4CE0-A984-4C70142E0437}" type="presParOf" srcId="{28CA2112-B142-4AD7-812C-091B26746757}" destId="{902F9F8C-F2A4-4588-B894-C082E812F889}" srcOrd="1" destOrd="0" presId="urn:microsoft.com/office/officeart/2005/8/layout/hierarchy6"/>
    <dgm:cxn modelId="{F44C0B2C-2C16-4FDF-9789-79E1641BAAB4}" type="presParOf" srcId="{86C8595B-3267-43E5-85DF-CC25D858E263}" destId="{5569E3EF-18CE-4AE0-B12F-B1548B41310F}" srcOrd="2" destOrd="0" presId="urn:microsoft.com/office/officeart/2005/8/layout/hierarchy6"/>
    <dgm:cxn modelId="{8BFF4D4B-6E2F-4395-95AD-EF92C3B000A5}" type="presParOf" srcId="{86C8595B-3267-43E5-85DF-CC25D858E263}" destId="{707DC168-0B80-4F07-9715-477BB1C016FC}" srcOrd="3" destOrd="0" presId="urn:microsoft.com/office/officeart/2005/8/layout/hierarchy6"/>
    <dgm:cxn modelId="{55DEF288-4864-48D3-A95C-67781691D5EB}" type="presParOf" srcId="{707DC168-0B80-4F07-9715-477BB1C016FC}" destId="{10E1DE3F-68F8-4904-93A7-6BB585F32211}" srcOrd="0" destOrd="0" presId="urn:microsoft.com/office/officeart/2005/8/layout/hierarchy6"/>
    <dgm:cxn modelId="{1018DF22-4D26-4AB9-B25B-A1BA4598E4E4}" type="presParOf" srcId="{707DC168-0B80-4F07-9715-477BB1C016FC}" destId="{D11C4F23-28F1-4D92-80A9-32B7080D3FEA}" srcOrd="1" destOrd="0" presId="urn:microsoft.com/office/officeart/2005/8/layout/hierarchy6"/>
    <dgm:cxn modelId="{5C695DEC-4A23-45FB-9608-27525747E210}" type="presParOf" srcId="{D11C4F23-28F1-4D92-80A9-32B7080D3FEA}" destId="{F8178D76-B2E9-4DE4-BE95-1075B5011F62}" srcOrd="0" destOrd="0" presId="urn:microsoft.com/office/officeart/2005/8/layout/hierarchy6"/>
    <dgm:cxn modelId="{8A3ECB0B-4839-40A5-AFA7-5F0DB4262D19}" type="presParOf" srcId="{D11C4F23-28F1-4D92-80A9-32B7080D3FEA}" destId="{648A77C2-1506-4F31-AD6B-EE2504956720}" srcOrd="1" destOrd="0" presId="urn:microsoft.com/office/officeart/2005/8/layout/hierarchy6"/>
    <dgm:cxn modelId="{7C64291F-C358-467D-A2CB-F458BED8EC45}" type="presParOf" srcId="{648A77C2-1506-4F31-AD6B-EE2504956720}" destId="{426FE183-7923-48F0-AEE0-FAD1014FE175}" srcOrd="0" destOrd="0" presId="urn:microsoft.com/office/officeart/2005/8/layout/hierarchy6"/>
    <dgm:cxn modelId="{D3B9E3AF-8776-46AA-98F7-6FDFE13DD752}" type="presParOf" srcId="{648A77C2-1506-4F31-AD6B-EE2504956720}" destId="{EAE00C16-124D-4E1E-A72B-2B11F8FCFAC4}" srcOrd="1" destOrd="0" presId="urn:microsoft.com/office/officeart/2005/8/layout/hierarchy6"/>
    <dgm:cxn modelId="{C0878536-958A-45CA-B26C-09B9B49B90C2}" type="presParOf" srcId="{D11C4F23-28F1-4D92-80A9-32B7080D3FEA}" destId="{7EFF77C0-10E5-4A90-9D4C-AB4BABA4EDBC}" srcOrd="2" destOrd="0" presId="urn:microsoft.com/office/officeart/2005/8/layout/hierarchy6"/>
    <dgm:cxn modelId="{A23F3B73-0E22-40D1-9028-FAB2BD503CDB}" type="presParOf" srcId="{D11C4F23-28F1-4D92-80A9-32B7080D3FEA}" destId="{4DE622F4-2AEF-4B2F-A649-FF5CAE10014B}" srcOrd="3" destOrd="0" presId="urn:microsoft.com/office/officeart/2005/8/layout/hierarchy6"/>
    <dgm:cxn modelId="{30B02DBC-3A7E-4982-9E72-8A8F8D23DD41}" type="presParOf" srcId="{4DE622F4-2AEF-4B2F-A649-FF5CAE10014B}" destId="{4789F71B-24C4-40D9-8630-AC832EC8FF22}" srcOrd="0" destOrd="0" presId="urn:microsoft.com/office/officeart/2005/8/layout/hierarchy6"/>
    <dgm:cxn modelId="{B4BD2FB8-01D1-4DA5-B0C9-E40ACCA63EE5}" type="presParOf" srcId="{4DE622F4-2AEF-4B2F-A649-FF5CAE10014B}" destId="{EFBEDB5A-BB57-4C5B-B4E2-44FB05312521}" srcOrd="1" destOrd="0" presId="urn:microsoft.com/office/officeart/2005/8/layout/hierarchy6"/>
    <dgm:cxn modelId="{AC74FE90-314A-4723-B372-59515B2013C7}" type="presParOf" srcId="{BF39FECF-6DC3-4262-AD71-33AAABB7B132}" destId="{D4027477-BDFA-4FB0-8CDD-272B6F2C61B6}" srcOrd="2" destOrd="0" presId="urn:microsoft.com/office/officeart/2005/8/layout/hierarchy6"/>
    <dgm:cxn modelId="{0C9FA18D-CDE6-4734-9469-0377917AE4C9}" type="presParOf" srcId="{BF39FECF-6DC3-4262-AD71-33AAABB7B132}" destId="{9CE98277-B225-4183-9AAD-762FDF1B3302}" srcOrd="3" destOrd="0" presId="urn:microsoft.com/office/officeart/2005/8/layout/hierarchy6"/>
    <dgm:cxn modelId="{A12CED6A-6789-4E06-AB51-6961723C5FEE}" type="presParOf" srcId="{9CE98277-B225-4183-9AAD-762FDF1B3302}" destId="{9DB7F8FD-8E38-4B9A-B9B3-DD1CF9F3F80B}" srcOrd="0" destOrd="0" presId="urn:microsoft.com/office/officeart/2005/8/layout/hierarchy6"/>
    <dgm:cxn modelId="{A2E0602A-4D2A-4775-9FF9-8B6C8FF132CA}" type="presParOf" srcId="{9CE98277-B225-4183-9AAD-762FDF1B3302}" destId="{32582B06-E94F-4DB5-A72A-DEF5480654B4}" srcOrd="1" destOrd="0" presId="urn:microsoft.com/office/officeart/2005/8/layout/hierarchy6"/>
    <dgm:cxn modelId="{1A703321-FA3C-4930-ADAD-7C3622B78693}" type="presParOf" srcId="{32582B06-E94F-4DB5-A72A-DEF5480654B4}" destId="{F68616A2-BC7B-4B5D-9610-AAE828B751CB}" srcOrd="0" destOrd="0" presId="urn:microsoft.com/office/officeart/2005/8/layout/hierarchy6"/>
    <dgm:cxn modelId="{89D46746-25C5-4D0F-9BFA-41C9A7BD7F24}" type="presParOf" srcId="{32582B06-E94F-4DB5-A72A-DEF5480654B4}" destId="{9DC1C93F-197C-4183-877C-1AD83C74419C}" srcOrd="1" destOrd="0" presId="urn:microsoft.com/office/officeart/2005/8/layout/hierarchy6"/>
    <dgm:cxn modelId="{B5A01701-7740-4CE5-A76E-4E65B2047558}" type="presParOf" srcId="{9DC1C93F-197C-4183-877C-1AD83C74419C}" destId="{CE062DB5-6094-4107-AB93-06600392C291}" srcOrd="0" destOrd="0" presId="urn:microsoft.com/office/officeart/2005/8/layout/hierarchy6"/>
    <dgm:cxn modelId="{9EAB23BE-E8BF-4FC7-AC9E-B196630616FA}" type="presParOf" srcId="{9DC1C93F-197C-4183-877C-1AD83C74419C}" destId="{0CA3F85B-B810-4CF7-B78D-208C7EBD66F7}" srcOrd="1" destOrd="0" presId="urn:microsoft.com/office/officeart/2005/8/layout/hierarchy6"/>
    <dgm:cxn modelId="{DA126110-EFEF-4FC6-9ED2-DC96AA0C254E}" type="presParOf" srcId="{0CA3F85B-B810-4CF7-B78D-208C7EBD66F7}" destId="{EEFD05FB-D713-461B-BB76-D95FF97D142F}" srcOrd="0" destOrd="0" presId="urn:microsoft.com/office/officeart/2005/8/layout/hierarchy6"/>
    <dgm:cxn modelId="{4EC4C62F-EB42-4343-B9EA-8F683C63CDF5}" type="presParOf" srcId="{0CA3F85B-B810-4CF7-B78D-208C7EBD66F7}" destId="{D3DC8201-C2F2-4468-8D1B-77C4A3EC78F7}" srcOrd="1" destOrd="0" presId="urn:microsoft.com/office/officeart/2005/8/layout/hierarchy6"/>
    <dgm:cxn modelId="{6A59EB1E-0B08-4713-B06C-41560A173469}" type="presParOf" srcId="{D3DC8201-C2F2-4468-8D1B-77C4A3EC78F7}" destId="{2CAD653D-D6EF-4B30-8EA4-2ADCA9C37120}" srcOrd="0" destOrd="0" presId="urn:microsoft.com/office/officeart/2005/8/layout/hierarchy6"/>
    <dgm:cxn modelId="{0A222BD0-801B-42D6-95A6-BA225B874F17}" type="presParOf" srcId="{D3DC8201-C2F2-4468-8D1B-77C4A3EC78F7}" destId="{45811452-672F-49A4-9D1A-1163889067B4}" srcOrd="1" destOrd="0" presId="urn:microsoft.com/office/officeart/2005/8/layout/hierarchy6"/>
    <dgm:cxn modelId="{8881C827-424D-4252-B0C4-535EEE544855}" type="presParOf" srcId="{0CA3F85B-B810-4CF7-B78D-208C7EBD66F7}" destId="{CDB54B49-3F57-4BF2-9970-E9916BBD24F2}" srcOrd="2" destOrd="0" presId="urn:microsoft.com/office/officeart/2005/8/layout/hierarchy6"/>
    <dgm:cxn modelId="{4B4ABE4B-EFB8-4E86-A1DC-4D358E618163}" type="presParOf" srcId="{0CA3F85B-B810-4CF7-B78D-208C7EBD66F7}" destId="{1F5E2D24-17C8-4CDE-BA1F-DB16207005B6}" srcOrd="3" destOrd="0" presId="urn:microsoft.com/office/officeart/2005/8/layout/hierarchy6"/>
    <dgm:cxn modelId="{62798FE6-CC30-439A-B4CF-8E324D184D4B}" type="presParOf" srcId="{1F5E2D24-17C8-4CDE-BA1F-DB16207005B6}" destId="{DDC3AB91-DDC2-4100-AFFB-FB1F46AADF9E}" srcOrd="0" destOrd="0" presId="urn:microsoft.com/office/officeart/2005/8/layout/hierarchy6"/>
    <dgm:cxn modelId="{F0755756-50F5-4AAF-A25B-FAF1FA7CEF16}" type="presParOf" srcId="{1F5E2D24-17C8-4CDE-BA1F-DB16207005B6}" destId="{DAE283B6-23A3-4966-B274-222A2C92C931}" srcOrd="1" destOrd="0" presId="urn:microsoft.com/office/officeart/2005/8/layout/hierarchy6"/>
    <dgm:cxn modelId="{87F13B70-F226-4727-8B22-52AF0689583A}" type="presParOf" srcId="{32582B06-E94F-4DB5-A72A-DEF5480654B4}" destId="{95F5A04F-A9B7-49FF-8047-C4AC36D221D1}" srcOrd="2" destOrd="0" presId="urn:microsoft.com/office/officeart/2005/8/layout/hierarchy6"/>
    <dgm:cxn modelId="{5B6A2A36-7A4A-4633-9DEC-B2D1378F61D2}" type="presParOf" srcId="{32582B06-E94F-4DB5-A72A-DEF5480654B4}" destId="{2B19084D-443A-4ED4-98BB-A7884AFC66DC}" srcOrd="3" destOrd="0" presId="urn:microsoft.com/office/officeart/2005/8/layout/hierarchy6"/>
    <dgm:cxn modelId="{D3D45EC2-E728-4F84-A6D6-04084FF49BA5}" type="presParOf" srcId="{2B19084D-443A-4ED4-98BB-A7884AFC66DC}" destId="{F192542D-D385-4556-B5E5-18C99BB91056}" srcOrd="0" destOrd="0" presId="urn:microsoft.com/office/officeart/2005/8/layout/hierarchy6"/>
    <dgm:cxn modelId="{00DB7AA6-FB0F-4814-B664-116F38AB15DC}" type="presParOf" srcId="{2B19084D-443A-4ED4-98BB-A7884AFC66DC}" destId="{F3A310A1-EDC2-4681-91CA-894F8E5B975F}" srcOrd="1" destOrd="0" presId="urn:microsoft.com/office/officeart/2005/8/layout/hierarchy6"/>
    <dgm:cxn modelId="{450826B0-DB90-4FBE-AB3D-D9618618E1FE}" type="presParOf" srcId="{F3A310A1-EDC2-4681-91CA-894F8E5B975F}" destId="{E74F6905-6D91-4139-A49A-7DFDFA9728C6}" srcOrd="0" destOrd="0" presId="urn:microsoft.com/office/officeart/2005/8/layout/hierarchy6"/>
    <dgm:cxn modelId="{790AD47B-2E90-4546-B097-7CE6490A626B}" type="presParOf" srcId="{F3A310A1-EDC2-4681-91CA-894F8E5B975F}" destId="{1856086D-D1A6-45E1-B61C-201E579666DB}" srcOrd="1" destOrd="0" presId="urn:microsoft.com/office/officeart/2005/8/layout/hierarchy6"/>
    <dgm:cxn modelId="{56F09DA8-1B61-4D2E-B32A-05D6DE5C7E0B}" type="presParOf" srcId="{1856086D-D1A6-45E1-B61C-201E579666DB}" destId="{716A94E7-8864-4ED9-975F-3915C7CF699C}" srcOrd="0" destOrd="0" presId="urn:microsoft.com/office/officeart/2005/8/layout/hierarchy6"/>
    <dgm:cxn modelId="{6331666D-842A-4401-81DE-15135C7F3926}" type="presParOf" srcId="{1856086D-D1A6-45E1-B61C-201E579666DB}" destId="{623D4D4F-5BCD-4979-8C02-6FEED3CB02C7}" srcOrd="1" destOrd="0" presId="urn:microsoft.com/office/officeart/2005/8/layout/hierarchy6"/>
    <dgm:cxn modelId="{332D7ADD-F040-4B5D-92C0-5472C0330DDC}" type="presParOf" srcId="{F3A310A1-EDC2-4681-91CA-894F8E5B975F}" destId="{3A5FC4FE-8AB1-4D84-81D6-6E63E2FCD9A4}" srcOrd="2" destOrd="0" presId="urn:microsoft.com/office/officeart/2005/8/layout/hierarchy6"/>
    <dgm:cxn modelId="{E83E762C-1CB4-4A12-B4A9-ADF463A06066}" type="presParOf" srcId="{F3A310A1-EDC2-4681-91CA-894F8E5B975F}" destId="{8192DC04-7321-40CE-9A6D-7FCC91839D10}" srcOrd="3" destOrd="0" presId="urn:microsoft.com/office/officeart/2005/8/layout/hierarchy6"/>
    <dgm:cxn modelId="{835185ED-2571-4131-BC89-4224ACA76EC4}" type="presParOf" srcId="{8192DC04-7321-40CE-9A6D-7FCC91839D10}" destId="{11012E27-AC83-4AE8-83F5-1333F1E6D9B5}" srcOrd="0" destOrd="0" presId="urn:microsoft.com/office/officeart/2005/8/layout/hierarchy6"/>
    <dgm:cxn modelId="{5E0E849C-2A23-43A7-8CB9-0E7A43EE45B7}" type="presParOf" srcId="{8192DC04-7321-40CE-9A6D-7FCC91839D10}" destId="{AF5F1179-33FA-40B2-9C5C-1641AA602550}" srcOrd="1" destOrd="0" presId="urn:microsoft.com/office/officeart/2005/8/layout/hierarchy6"/>
    <dgm:cxn modelId="{B96E8DEF-5985-4778-91CD-26AD1CAAA29D}" type="presParOf" srcId="{D33AC0F2-B2EC-43F5-8CD1-9286F11DA2CE}" destId="{C58D50AB-3696-49C1-9DD3-E19F4A0D67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A49120-4C55-41E8-845D-0DA2D6B3F8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1D13DFF-C186-4F3D-92C3-37EC5A2BB2B8}">
      <dgm:prSet phldrT="[テキスト]" custT="1"/>
      <dgm:spPr>
        <a:blipFill>
          <a:blip xmlns:r="http://schemas.openxmlformats.org/officeDocument/2006/relationships" r:embed="rId1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E74DCD51-761F-457A-8793-7A1D5DFF6094}" type="par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078108B-F9AA-411D-AB98-8021DF8FE611}" type="sib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C16DBE7-EE6A-48EC-94D5-C079ADB96D6D}">
      <dgm:prSet phldrT="[テキスト]" custT="1"/>
      <dgm:spPr>
        <a:blipFill>
          <a:blip xmlns:r="http://schemas.openxmlformats.org/officeDocument/2006/relationships" r:embed="rId2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4A4B4E9-85D7-476B-AFD9-009B26186795}" type="parTrans" cxnId="{C527F1B3-7349-48B2-9795-BF74DC475A52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1B76E959-FDE7-4F8C-9D0C-3BE4F9307131}" type="sibTrans" cxnId="{C527F1B3-7349-48B2-9795-BF74DC475A52}">
      <dgm:prSet/>
      <dgm:spPr/>
      <dgm:t>
        <a:bodyPr/>
        <a:lstStyle/>
        <a:p>
          <a:endParaRPr kumimoji="1" lang="ja-JP" altLang="en-US"/>
        </a:p>
      </dgm:t>
    </dgm:pt>
    <dgm:pt modelId="{882145B4-F556-4428-9345-0456F7B301C7}">
      <dgm:prSet phldrT="[テキスト]" custT="1"/>
      <dgm:spPr>
        <a:blipFill>
          <a:blip xmlns:r="http://schemas.openxmlformats.org/officeDocument/2006/relationships" r:embed="rId3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E6A1FDE4-D4A0-45B0-89B6-B341ADC2F3B2}" type="parTrans" cxnId="{2B8BB516-39FC-4C1F-8A0D-415240FC0C2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9999F9DD-0F35-4B48-B686-E2F7F8B1C9FF}" type="sibTrans" cxnId="{2B8BB516-39FC-4C1F-8A0D-415240FC0C2D}">
      <dgm:prSet/>
      <dgm:spPr/>
      <dgm:t>
        <a:bodyPr/>
        <a:lstStyle/>
        <a:p>
          <a:endParaRPr kumimoji="1" lang="ja-JP" altLang="en-US"/>
        </a:p>
      </dgm:t>
    </dgm:pt>
    <dgm:pt modelId="{2CE34326-39C2-45A4-BCAF-6095DB06E999}">
      <dgm:prSet phldrT="[テキスト]" custT="1"/>
      <dgm:spPr>
        <a:blipFill>
          <a:blip xmlns:r="http://schemas.openxmlformats.org/officeDocument/2006/relationships" r:embed="rId4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3B9E542B-FD8C-4D11-9C04-E0671734248E}" type="parTrans" cxnId="{DE599F1F-3A50-4AA6-9405-9349A422585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E94A229-15B6-4A17-A29D-97033B1A2A28}" type="sibTrans" cxnId="{DE599F1F-3A50-4AA6-9405-9349A4225859}">
      <dgm:prSet/>
      <dgm:spPr/>
      <dgm:t>
        <a:bodyPr/>
        <a:lstStyle/>
        <a:p>
          <a:endParaRPr kumimoji="1" lang="ja-JP" altLang="en-US"/>
        </a:p>
      </dgm:t>
    </dgm:pt>
    <dgm:pt modelId="{7F610330-60DC-4003-B9F9-9E5DEBCFC5DD}">
      <dgm:prSet phldrT="[テキスト]" custT="1"/>
      <dgm:spPr>
        <a:blipFill>
          <a:blip xmlns:r="http://schemas.openxmlformats.org/officeDocument/2006/relationships" r:embed="rId5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05B61EBF-7BE5-4FC5-8531-97345214519B}" type="parTrans" cxnId="{29789779-615E-4B82-9F7B-206788EAA2B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FD586A75-8C9C-4DC3-B0FC-376F9660A244}" type="sibTrans" cxnId="{29789779-615E-4B82-9F7B-206788EAA2B7}">
      <dgm:prSet/>
      <dgm:spPr/>
      <dgm:t>
        <a:bodyPr/>
        <a:lstStyle/>
        <a:p>
          <a:endParaRPr kumimoji="1" lang="ja-JP" altLang="en-US"/>
        </a:p>
      </dgm:t>
    </dgm:pt>
    <dgm:pt modelId="{7A370318-25CB-4EBF-8653-3B0937F1ED67}">
      <dgm:prSet phldrT="[テキスト]" custT="1"/>
      <dgm:spPr>
        <a:blipFill>
          <a:blip xmlns:r="http://schemas.openxmlformats.org/officeDocument/2006/relationships" r:embed="rId6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A0032FA-4B47-45A1-A7E3-635959F5F63A}" type="parTrans" cxnId="{84DA86D5-0870-4AA0-8745-B81A3F7F32AF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20A3EFB0-7A61-4966-9E15-C15301902664}" type="sibTrans" cxnId="{84DA86D5-0870-4AA0-8745-B81A3F7F32AF}">
      <dgm:prSet/>
      <dgm:spPr/>
      <dgm:t>
        <a:bodyPr/>
        <a:lstStyle/>
        <a:p>
          <a:endParaRPr kumimoji="1" lang="ja-JP" altLang="en-US"/>
        </a:p>
      </dgm:t>
    </dgm:pt>
    <dgm:pt modelId="{7E49A8CC-B3E6-45D7-8760-43BB4F11EB41}">
      <dgm:prSet phldrT="[テキスト]" custT="1"/>
      <dgm:spPr>
        <a:blipFill>
          <a:blip xmlns:r="http://schemas.openxmlformats.org/officeDocument/2006/relationships" r:embed="rId7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D956B91E-017A-4842-A223-37FEED2C1605}" type="parTrans" cxnId="{BA8F379B-8A89-49B5-BF1D-B7A428F9C1D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CA381E5-D76A-44B9-B900-0C6ECA3C1119}" type="sibTrans" cxnId="{BA8F379B-8A89-49B5-BF1D-B7A428F9C1D9}">
      <dgm:prSet/>
      <dgm:spPr/>
      <dgm:t>
        <a:bodyPr/>
        <a:lstStyle/>
        <a:p>
          <a:endParaRPr kumimoji="1" lang="ja-JP" altLang="en-US"/>
        </a:p>
      </dgm:t>
    </dgm:pt>
    <dgm:pt modelId="{2CA8B68B-D05B-49CC-818E-2E2682EFA08F}">
      <dgm:prSet phldrT="[テキスト]" custT="1"/>
      <dgm:spPr>
        <a:blipFill>
          <a:blip xmlns:r="http://schemas.openxmlformats.org/officeDocument/2006/relationships" r:embed="rId8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132F5FD1-C1FA-43DB-8531-39E07728F76B}" type="parTrans" cxnId="{2E89A60B-EF28-4F1B-B6EC-5E2B46FF6D08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69C9450-6C83-47C1-A0CD-A10F55BCB274}" type="sibTrans" cxnId="{2E89A60B-EF28-4F1B-B6EC-5E2B46FF6D08}">
      <dgm:prSet/>
      <dgm:spPr/>
      <dgm:t>
        <a:bodyPr/>
        <a:lstStyle/>
        <a:p>
          <a:endParaRPr kumimoji="1" lang="ja-JP" altLang="en-US"/>
        </a:p>
      </dgm:t>
    </dgm:pt>
    <dgm:pt modelId="{AE678C2B-2F3C-4A88-8305-1ECE37928DAC}">
      <dgm:prSet phldrT="[テキスト]" custT="1"/>
      <dgm:spPr>
        <a:blipFill>
          <a:blip xmlns:r="http://schemas.openxmlformats.org/officeDocument/2006/relationships" r:embed="rId9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2BACBA1-5CC0-4D9C-912E-5D83471CCE3A}" type="parTrans" cxnId="{F8410368-8F8F-44B6-90CF-CB1826852844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4027F0D-2B49-4FA7-8C9F-0DB6557A1431}" type="sibTrans" cxnId="{F8410368-8F8F-44B6-90CF-CB1826852844}">
      <dgm:prSet/>
      <dgm:spPr/>
      <dgm:t>
        <a:bodyPr/>
        <a:lstStyle/>
        <a:p>
          <a:endParaRPr kumimoji="1" lang="ja-JP" altLang="en-US"/>
        </a:p>
      </dgm:t>
    </dgm:pt>
    <dgm:pt modelId="{E9805A37-2F2B-4711-BFBF-7285589B4818}">
      <dgm:prSet phldrT="[テキスト]" custT="1"/>
      <dgm:spPr>
        <a:blipFill>
          <a:blip xmlns:r="http://schemas.openxmlformats.org/officeDocument/2006/relationships" r:embed="rId10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389DD574-C9A5-4290-AC58-E6CB215BF402}" type="parTrans" cxnId="{CFE3B25B-430C-4988-BC34-E993DF2A3BA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2019170-26EC-4F98-B0D7-AB4695D438E1}" type="sibTrans" cxnId="{CFE3B25B-430C-4988-BC34-E993DF2A3BA6}">
      <dgm:prSet/>
      <dgm:spPr/>
      <dgm:t>
        <a:bodyPr/>
        <a:lstStyle/>
        <a:p>
          <a:endParaRPr kumimoji="1" lang="ja-JP" altLang="en-US"/>
        </a:p>
      </dgm:t>
    </dgm:pt>
    <dgm:pt modelId="{20475D13-5441-44E3-9504-D0E869C9E285}">
      <dgm:prSet phldrT="[テキスト]" custT="1"/>
      <dgm:spPr>
        <a:blipFill>
          <a:blip xmlns:r="http://schemas.openxmlformats.org/officeDocument/2006/relationships" r:embed="rId11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24FDF6E5-91A1-4944-AD31-36D5120E14A3}" type="parTrans" cxnId="{AD571111-3FBE-425C-9A78-C77D2DBE84EE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3D25F7C-DC7E-4B88-ACB0-34C7709B2DCD}" type="sibTrans" cxnId="{AD571111-3FBE-425C-9A78-C77D2DBE84EE}">
      <dgm:prSet/>
      <dgm:spPr/>
      <dgm:t>
        <a:bodyPr/>
        <a:lstStyle/>
        <a:p>
          <a:endParaRPr kumimoji="1" lang="ja-JP" altLang="en-US"/>
        </a:p>
      </dgm:t>
    </dgm:pt>
    <dgm:pt modelId="{5D69BBD8-2562-4A91-9DF5-7AF89C3B8373}">
      <dgm:prSet phldrT="[テキスト]" custT="1"/>
      <dgm:spPr>
        <a:blipFill>
          <a:blip xmlns:r="http://schemas.openxmlformats.org/officeDocument/2006/relationships" r:embed="rId12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1ECFA69-057A-4453-85DC-2A4FD8631100}" type="parTrans" cxnId="{79C5001E-63A4-409D-BC5F-A426A3B9DF7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BB8857B5-CE5F-41AD-9F53-E5B1A6CFB3F6}" type="sibTrans" cxnId="{79C5001E-63A4-409D-BC5F-A426A3B9DF7D}">
      <dgm:prSet/>
      <dgm:spPr/>
      <dgm:t>
        <a:bodyPr/>
        <a:lstStyle/>
        <a:p>
          <a:endParaRPr kumimoji="1" lang="ja-JP" altLang="en-US"/>
        </a:p>
      </dgm:t>
    </dgm:pt>
    <dgm:pt modelId="{77F7768C-1FA9-4195-B5B2-C3791D94BB6F}">
      <dgm:prSet phldrT="[テキスト]" custT="1"/>
      <dgm:spPr>
        <a:blipFill>
          <a:blip xmlns:r="http://schemas.openxmlformats.org/officeDocument/2006/relationships" r:embed="rId13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045B1DA1-E946-4F67-82A5-B82416998B48}" type="parTrans" cxnId="{07E24B97-EC20-49EE-BC3F-494A18526C1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CB28DA76-41D9-4CEA-A162-E70CC42721D1}" type="sibTrans" cxnId="{07E24B97-EC20-49EE-BC3F-494A18526C16}">
      <dgm:prSet/>
      <dgm:spPr/>
      <dgm:t>
        <a:bodyPr/>
        <a:lstStyle/>
        <a:p>
          <a:endParaRPr kumimoji="1" lang="ja-JP" altLang="en-US"/>
        </a:p>
      </dgm:t>
    </dgm:pt>
    <dgm:pt modelId="{0A4B24BF-510E-4777-A56D-21CE706AB295}">
      <dgm:prSet phldrT="[テキスト]" custT="1"/>
      <dgm:spPr>
        <a:blipFill>
          <a:blip xmlns:r="http://schemas.openxmlformats.org/officeDocument/2006/relationships" r:embed="rId14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187214B-9C69-4FC6-840C-967C380628AC}" type="parTrans" cxnId="{AA4683E0-EB72-4415-8DA3-6004ADF0EB81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4B4E7B95-3064-4E0D-9420-2BEC42D4C532}" type="sibTrans" cxnId="{AA4683E0-EB72-4415-8DA3-6004ADF0EB81}">
      <dgm:prSet/>
      <dgm:spPr/>
      <dgm:t>
        <a:bodyPr/>
        <a:lstStyle/>
        <a:p>
          <a:endParaRPr kumimoji="1" lang="ja-JP" altLang="en-US"/>
        </a:p>
      </dgm:t>
    </dgm:pt>
    <dgm:pt modelId="{8858AA79-C7A3-4CCF-89D2-8348A357E05A}">
      <dgm:prSet phldrT="[テキスト]" custT="1"/>
      <dgm:spPr>
        <a:blipFill>
          <a:blip xmlns:r="http://schemas.openxmlformats.org/officeDocument/2006/relationships" r:embed="rId15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21BD54F4-A174-45AA-811D-EA5A014388C6}" type="parTrans" cxnId="{B95DE505-C09E-4E33-9A3C-AEA525CBCFC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332A1BF4-26AC-4D4F-863A-C8136AFB0E68}" type="sibTrans" cxnId="{B95DE505-C09E-4E33-9A3C-AEA525CBCFC7}">
      <dgm:prSet/>
      <dgm:spPr/>
      <dgm:t>
        <a:bodyPr/>
        <a:lstStyle/>
        <a:p>
          <a:endParaRPr kumimoji="1" lang="ja-JP" altLang="en-US"/>
        </a:p>
      </dgm:t>
    </dgm:pt>
    <dgm:pt modelId="{D33AC0F2-B2EC-43F5-8CD1-9286F11DA2CE}" type="pres">
      <dgm:prSet presAssocID="{68A49120-4C55-41E8-845D-0DA2D6B3F8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7ECEB8-EF25-4C03-B2AF-3A608000B605}" type="pres">
      <dgm:prSet presAssocID="{68A49120-4C55-41E8-845D-0DA2D6B3F80E}" presName="hierFlow" presStyleCnt="0"/>
      <dgm:spPr/>
    </dgm:pt>
    <dgm:pt modelId="{49383F91-337E-4308-8E00-29CC881C91C2}" type="pres">
      <dgm:prSet presAssocID="{68A49120-4C55-41E8-845D-0DA2D6B3F8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E88F5C5-789D-48F1-9657-2A339C44F1E2}" type="pres">
      <dgm:prSet presAssocID="{F1D13DFF-C186-4F3D-92C3-37EC5A2BB2B8}" presName="Name14" presStyleCnt="0"/>
      <dgm:spPr/>
    </dgm:pt>
    <dgm:pt modelId="{7A48D693-9023-4483-8F02-EB384B9DB57E}" type="pres">
      <dgm:prSet presAssocID="{F1D13DFF-C186-4F3D-92C3-37EC5A2BB2B8}" presName="level1Shape" presStyleLbl="node0" presStyleIdx="0" presStyleCnt="1" custScaleX="175229" custScaleY="70092" custLinFactNeighborX="-55">
        <dgm:presLayoutVars>
          <dgm:chPref val="3"/>
        </dgm:presLayoutVars>
      </dgm:prSet>
      <dgm:spPr/>
    </dgm:pt>
    <dgm:pt modelId="{BF39FECF-6DC3-4262-AD71-33AAABB7B132}" type="pres">
      <dgm:prSet presAssocID="{F1D13DFF-C186-4F3D-92C3-37EC5A2BB2B8}" presName="hierChild2" presStyleCnt="0"/>
      <dgm:spPr/>
    </dgm:pt>
    <dgm:pt modelId="{A52D6364-C1E9-486E-8234-814B9168A8D0}" type="pres">
      <dgm:prSet presAssocID="{74A4B4E9-85D7-476B-AFD9-009B26186795}" presName="Name19" presStyleLbl="parChTrans1D2" presStyleIdx="0" presStyleCnt="2"/>
      <dgm:spPr/>
    </dgm:pt>
    <dgm:pt modelId="{18080840-12EF-4157-B938-65EC088F6900}" type="pres">
      <dgm:prSet presAssocID="{3C16DBE7-EE6A-48EC-94D5-C079ADB96D6D}" presName="Name21" presStyleCnt="0"/>
      <dgm:spPr/>
    </dgm:pt>
    <dgm:pt modelId="{81151825-45BF-4F32-8251-23FAE0202256}" type="pres">
      <dgm:prSet presAssocID="{3C16DBE7-EE6A-48EC-94D5-C079ADB96D6D}" presName="level2Shape" presStyleLbl="node2" presStyleIdx="0" presStyleCnt="2" custScaleX="175229" custScaleY="70092"/>
      <dgm:spPr/>
    </dgm:pt>
    <dgm:pt modelId="{86C8595B-3267-43E5-85DF-CC25D858E263}" type="pres">
      <dgm:prSet presAssocID="{3C16DBE7-EE6A-48EC-94D5-C079ADB96D6D}" presName="hierChild3" presStyleCnt="0"/>
      <dgm:spPr/>
    </dgm:pt>
    <dgm:pt modelId="{81163AF0-61B0-4E2F-A22C-BBB33B748C27}" type="pres">
      <dgm:prSet presAssocID="{E6A1FDE4-D4A0-45B0-89B6-B341ADC2F3B2}" presName="Name19" presStyleLbl="parChTrans1D3" presStyleIdx="0" presStyleCnt="4"/>
      <dgm:spPr/>
    </dgm:pt>
    <dgm:pt modelId="{D513724E-8AEC-4C49-BF6B-C7F0EC64F238}" type="pres">
      <dgm:prSet presAssocID="{882145B4-F556-4428-9345-0456F7B301C7}" presName="Name21" presStyleCnt="0"/>
      <dgm:spPr/>
    </dgm:pt>
    <dgm:pt modelId="{568F3FD2-A141-4DC6-9784-C32C0556EDB8}" type="pres">
      <dgm:prSet presAssocID="{882145B4-F556-4428-9345-0456F7B301C7}" presName="level2Shape" presStyleLbl="node3" presStyleIdx="0" presStyleCnt="4" custScaleX="175229" custScaleY="70092"/>
      <dgm:spPr/>
    </dgm:pt>
    <dgm:pt modelId="{1F9D7CE2-8D45-424B-99D3-3C94FF6B7B02}" type="pres">
      <dgm:prSet presAssocID="{882145B4-F556-4428-9345-0456F7B301C7}" presName="hierChild3" presStyleCnt="0"/>
      <dgm:spPr/>
    </dgm:pt>
    <dgm:pt modelId="{AA40BEA3-1A03-4B59-B719-8B3E2BFD46BA}" type="pres">
      <dgm:prSet presAssocID="{42BACBA1-5CC0-4D9C-912E-5D83471CCE3A}" presName="Name19" presStyleLbl="parChTrans1D4" presStyleIdx="0" presStyleCnt="8"/>
      <dgm:spPr/>
    </dgm:pt>
    <dgm:pt modelId="{497D3FC1-4D5F-4FED-BDBC-51DEA82E0CC7}" type="pres">
      <dgm:prSet presAssocID="{AE678C2B-2F3C-4A88-8305-1ECE37928DAC}" presName="Name21" presStyleCnt="0"/>
      <dgm:spPr/>
    </dgm:pt>
    <dgm:pt modelId="{ACEBE558-DEFB-4B4F-8715-29E69508DE89}" type="pres">
      <dgm:prSet presAssocID="{AE678C2B-2F3C-4A88-8305-1ECE37928DAC}" presName="level2Shape" presStyleLbl="node4" presStyleIdx="0" presStyleCnt="8" custScaleX="82574" custScaleY="87614" custLinFactNeighborX="-55"/>
      <dgm:spPr/>
    </dgm:pt>
    <dgm:pt modelId="{D7E17F97-039A-4B77-950D-DFDAC6E7EAA1}" type="pres">
      <dgm:prSet presAssocID="{AE678C2B-2F3C-4A88-8305-1ECE37928DAC}" presName="hierChild3" presStyleCnt="0"/>
      <dgm:spPr/>
    </dgm:pt>
    <dgm:pt modelId="{55C8383D-BD19-4AE1-9020-6C65F649D2DE}" type="pres">
      <dgm:prSet presAssocID="{132F5FD1-C1FA-43DB-8531-39E07728F76B}" presName="Name19" presStyleLbl="parChTrans1D4" presStyleIdx="1" presStyleCnt="8"/>
      <dgm:spPr/>
    </dgm:pt>
    <dgm:pt modelId="{28CA2112-B142-4AD7-812C-091B26746757}" type="pres">
      <dgm:prSet presAssocID="{2CA8B68B-D05B-49CC-818E-2E2682EFA08F}" presName="Name21" presStyleCnt="0"/>
      <dgm:spPr/>
    </dgm:pt>
    <dgm:pt modelId="{2CE636F6-BBB7-4412-ADFF-88E96E678E7D}" type="pres">
      <dgm:prSet presAssocID="{2CA8B68B-D05B-49CC-818E-2E2682EFA08F}" presName="level2Shape" presStyleLbl="node4" presStyleIdx="1" presStyleCnt="8" custScaleX="82574" custScaleY="87614" custLinFactNeighborX="-55"/>
      <dgm:spPr/>
    </dgm:pt>
    <dgm:pt modelId="{902F9F8C-F2A4-4588-B894-C082E812F889}" type="pres">
      <dgm:prSet presAssocID="{2CA8B68B-D05B-49CC-818E-2E2682EFA08F}" presName="hierChild3" presStyleCnt="0"/>
      <dgm:spPr/>
    </dgm:pt>
    <dgm:pt modelId="{5569E3EF-18CE-4AE0-B12F-B1548B41310F}" type="pres">
      <dgm:prSet presAssocID="{3B9E542B-FD8C-4D11-9C04-E0671734248E}" presName="Name19" presStyleLbl="parChTrans1D3" presStyleIdx="1" presStyleCnt="4"/>
      <dgm:spPr/>
    </dgm:pt>
    <dgm:pt modelId="{707DC168-0B80-4F07-9715-477BB1C016FC}" type="pres">
      <dgm:prSet presAssocID="{2CE34326-39C2-45A4-BCAF-6095DB06E999}" presName="Name21" presStyleCnt="0"/>
      <dgm:spPr/>
    </dgm:pt>
    <dgm:pt modelId="{10E1DE3F-68F8-4904-93A7-6BB585F32211}" type="pres">
      <dgm:prSet presAssocID="{2CE34326-39C2-45A4-BCAF-6095DB06E999}" presName="level2Shape" presStyleLbl="node3" presStyleIdx="1" presStyleCnt="4" custScaleX="175229" custScaleY="70092"/>
      <dgm:spPr/>
    </dgm:pt>
    <dgm:pt modelId="{D11C4F23-28F1-4D92-80A9-32B7080D3FEA}" type="pres">
      <dgm:prSet presAssocID="{2CE34326-39C2-45A4-BCAF-6095DB06E999}" presName="hierChild3" presStyleCnt="0"/>
      <dgm:spPr/>
    </dgm:pt>
    <dgm:pt modelId="{F8178D76-B2E9-4DE4-BE95-1075B5011F62}" type="pres">
      <dgm:prSet presAssocID="{24FDF6E5-91A1-4944-AD31-36D5120E14A3}" presName="Name19" presStyleLbl="parChTrans1D4" presStyleIdx="2" presStyleCnt="8"/>
      <dgm:spPr/>
    </dgm:pt>
    <dgm:pt modelId="{648A77C2-1506-4F31-AD6B-EE2504956720}" type="pres">
      <dgm:prSet presAssocID="{20475D13-5441-44E3-9504-D0E869C9E285}" presName="Name21" presStyleCnt="0"/>
      <dgm:spPr/>
    </dgm:pt>
    <dgm:pt modelId="{426FE183-7923-48F0-AEE0-FAD1014FE175}" type="pres">
      <dgm:prSet presAssocID="{20475D13-5441-44E3-9504-D0E869C9E285}" presName="level2Shape" presStyleLbl="node4" presStyleIdx="2" presStyleCnt="8" custScaleX="82574" custScaleY="87614" custLinFactNeighborX="-55"/>
      <dgm:spPr/>
    </dgm:pt>
    <dgm:pt modelId="{EAE00C16-124D-4E1E-A72B-2B11F8FCFAC4}" type="pres">
      <dgm:prSet presAssocID="{20475D13-5441-44E3-9504-D0E869C9E285}" presName="hierChild3" presStyleCnt="0"/>
      <dgm:spPr/>
    </dgm:pt>
    <dgm:pt modelId="{7EFF77C0-10E5-4A90-9D4C-AB4BABA4EDBC}" type="pres">
      <dgm:prSet presAssocID="{389DD574-C9A5-4290-AC58-E6CB215BF402}" presName="Name19" presStyleLbl="parChTrans1D4" presStyleIdx="3" presStyleCnt="8"/>
      <dgm:spPr/>
    </dgm:pt>
    <dgm:pt modelId="{4DE622F4-2AEF-4B2F-A649-FF5CAE10014B}" type="pres">
      <dgm:prSet presAssocID="{E9805A37-2F2B-4711-BFBF-7285589B4818}" presName="Name21" presStyleCnt="0"/>
      <dgm:spPr/>
    </dgm:pt>
    <dgm:pt modelId="{4789F71B-24C4-40D9-8630-AC832EC8FF22}" type="pres">
      <dgm:prSet presAssocID="{E9805A37-2F2B-4711-BFBF-7285589B4818}" presName="level2Shape" presStyleLbl="node4" presStyleIdx="3" presStyleCnt="8" custScaleX="82574" custScaleY="87614" custLinFactNeighborY="-1648"/>
      <dgm:spPr/>
    </dgm:pt>
    <dgm:pt modelId="{EFBEDB5A-BB57-4C5B-B4E2-44FB05312521}" type="pres">
      <dgm:prSet presAssocID="{E9805A37-2F2B-4711-BFBF-7285589B4818}" presName="hierChild3" presStyleCnt="0"/>
      <dgm:spPr/>
    </dgm:pt>
    <dgm:pt modelId="{D4027477-BDFA-4FB0-8CDD-272B6F2C61B6}" type="pres">
      <dgm:prSet presAssocID="{05B61EBF-7BE5-4FC5-8531-97345214519B}" presName="Name19" presStyleLbl="parChTrans1D2" presStyleIdx="1" presStyleCnt="2"/>
      <dgm:spPr/>
    </dgm:pt>
    <dgm:pt modelId="{9CE98277-B225-4183-9AAD-762FDF1B3302}" type="pres">
      <dgm:prSet presAssocID="{7F610330-60DC-4003-B9F9-9E5DEBCFC5DD}" presName="Name21" presStyleCnt="0"/>
      <dgm:spPr/>
    </dgm:pt>
    <dgm:pt modelId="{9DB7F8FD-8E38-4B9A-B9B3-DD1CF9F3F80B}" type="pres">
      <dgm:prSet presAssocID="{7F610330-60DC-4003-B9F9-9E5DEBCFC5DD}" presName="level2Shape" presStyleLbl="node2" presStyleIdx="1" presStyleCnt="2" custScaleX="175229" custScaleY="70092" custLinFactNeighborX="-828" custLinFactNeighborY="-1648"/>
      <dgm:spPr/>
    </dgm:pt>
    <dgm:pt modelId="{32582B06-E94F-4DB5-A72A-DEF5480654B4}" type="pres">
      <dgm:prSet presAssocID="{7F610330-60DC-4003-B9F9-9E5DEBCFC5DD}" presName="hierChild3" presStyleCnt="0"/>
      <dgm:spPr/>
    </dgm:pt>
    <dgm:pt modelId="{F68616A2-BC7B-4B5D-9610-AAE828B751CB}" type="pres">
      <dgm:prSet presAssocID="{41ECFA69-057A-4453-85DC-2A4FD8631100}" presName="Name19" presStyleLbl="parChTrans1D3" presStyleIdx="2" presStyleCnt="4"/>
      <dgm:spPr/>
    </dgm:pt>
    <dgm:pt modelId="{9DC1C93F-197C-4183-877C-1AD83C74419C}" type="pres">
      <dgm:prSet presAssocID="{5D69BBD8-2562-4A91-9DF5-7AF89C3B8373}" presName="Name21" presStyleCnt="0"/>
      <dgm:spPr/>
    </dgm:pt>
    <dgm:pt modelId="{CE062DB5-6094-4107-AB93-06600392C291}" type="pres">
      <dgm:prSet presAssocID="{5D69BBD8-2562-4A91-9DF5-7AF89C3B8373}" presName="level2Shape" presStyleLbl="node3" presStyleIdx="2" presStyleCnt="4" custScaleX="175229" custScaleY="70092" custLinFactNeighborX="171" custLinFactNeighborY="-1648"/>
      <dgm:spPr/>
    </dgm:pt>
    <dgm:pt modelId="{0CA3F85B-B810-4CF7-B78D-208C7EBD66F7}" type="pres">
      <dgm:prSet presAssocID="{5D69BBD8-2562-4A91-9DF5-7AF89C3B8373}" presName="hierChild3" presStyleCnt="0"/>
      <dgm:spPr/>
    </dgm:pt>
    <dgm:pt modelId="{EEFD05FB-D713-461B-BB76-D95FF97D142F}" type="pres">
      <dgm:prSet presAssocID="{045B1DA1-E946-4F67-82A5-B82416998B48}" presName="Name19" presStyleLbl="parChTrans1D4" presStyleIdx="4" presStyleCnt="8"/>
      <dgm:spPr/>
    </dgm:pt>
    <dgm:pt modelId="{D3DC8201-C2F2-4468-8D1B-77C4A3EC78F7}" type="pres">
      <dgm:prSet presAssocID="{77F7768C-1FA9-4195-B5B2-C3791D94BB6F}" presName="Name21" presStyleCnt="0"/>
      <dgm:spPr/>
    </dgm:pt>
    <dgm:pt modelId="{2CAD653D-D6EF-4B30-8EA4-2ADCA9C37120}" type="pres">
      <dgm:prSet presAssocID="{77F7768C-1FA9-4195-B5B2-C3791D94BB6F}" presName="level2Shape" presStyleLbl="node4" presStyleIdx="4" presStyleCnt="8" custScaleX="82574" custScaleY="87614" custLinFactNeighborX="2143" custLinFactNeighborY="-1648"/>
      <dgm:spPr/>
    </dgm:pt>
    <dgm:pt modelId="{45811452-672F-49A4-9D1A-1163889067B4}" type="pres">
      <dgm:prSet presAssocID="{77F7768C-1FA9-4195-B5B2-C3791D94BB6F}" presName="hierChild3" presStyleCnt="0"/>
      <dgm:spPr/>
    </dgm:pt>
    <dgm:pt modelId="{CDB54B49-3F57-4BF2-9970-E9916BBD24F2}" type="pres">
      <dgm:prSet presAssocID="{D956B91E-017A-4842-A223-37FEED2C1605}" presName="Name19" presStyleLbl="parChTrans1D4" presStyleIdx="5" presStyleCnt="8"/>
      <dgm:spPr/>
    </dgm:pt>
    <dgm:pt modelId="{1F5E2D24-17C8-4CDE-BA1F-DB16207005B6}" type="pres">
      <dgm:prSet presAssocID="{7E49A8CC-B3E6-45D7-8760-43BB4F11EB41}" presName="Name21" presStyleCnt="0"/>
      <dgm:spPr/>
    </dgm:pt>
    <dgm:pt modelId="{DDC3AB91-DDC2-4100-AFFB-FB1F46AADF9E}" type="pres">
      <dgm:prSet presAssocID="{7E49A8CC-B3E6-45D7-8760-43BB4F11EB41}" presName="level2Shape" presStyleLbl="node4" presStyleIdx="5" presStyleCnt="8" custScaleX="82574" custScaleY="87614" custLinFactNeighborX="2143" custLinFactNeighborY="-1648"/>
      <dgm:spPr/>
    </dgm:pt>
    <dgm:pt modelId="{DAE283B6-23A3-4966-B274-222A2C92C931}" type="pres">
      <dgm:prSet presAssocID="{7E49A8CC-B3E6-45D7-8760-43BB4F11EB41}" presName="hierChild3" presStyleCnt="0"/>
      <dgm:spPr/>
    </dgm:pt>
    <dgm:pt modelId="{95F5A04F-A9B7-49FF-8047-C4AC36D221D1}" type="pres">
      <dgm:prSet presAssocID="{7A0032FA-4B47-45A1-A7E3-635959F5F63A}" presName="Name19" presStyleLbl="parChTrans1D3" presStyleIdx="3" presStyleCnt="4"/>
      <dgm:spPr/>
    </dgm:pt>
    <dgm:pt modelId="{2B19084D-443A-4ED4-98BB-A7884AFC66DC}" type="pres">
      <dgm:prSet presAssocID="{7A370318-25CB-4EBF-8653-3B0937F1ED67}" presName="Name21" presStyleCnt="0"/>
      <dgm:spPr/>
    </dgm:pt>
    <dgm:pt modelId="{F192542D-D385-4556-B5E5-18C99BB91056}" type="pres">
      <dgm:prSet presAssocID="{7A370318-25CB-4EBF-8653-3B0937F1ED67}" presName="level2Shape" presStyleLbl="node3" presStyleIdx="3" presStyleCnt="4" custScaleX="175229" custScaleY="70092" custLinFactNeighborX="-828" custLinFactNeighborY="-1648"/>
      <dgm:spPr/>
    </dgm:pt>
    <dgm:pt modelId="{F3A310A1-EDC2-4681-91CA-894F8E5B975F}" type="pres">
      <dgm:prSet presAssocID="{7A370318-25CB-4EBF-8653-3B0937F1ED67}" presName="hierChild3" presStyleCnt="0"/>
      <dgm:spPr/>
    </dgm:pt>
    <dgm:pt modelId="{E74F6905-6D91-4139-A49A-7DFDFA9728C6}" type="pres">
      <dgm:prSet presAssocID="{21BD54F4-A174-45AA-811D-EA5A014388C6}" presName="Name19" presStyleLbl="parChTrans1D4" presStyleIdx="6" presStyleCnt="8"/>
      <dgm:spPr/>
    </dgm:pt>
    <dgm:pt modelId="{1856086D-D1A6-45E1-B61C-201E579666DB}" type="pres">
      <dgm:prSet presAssocID="{8858AA79-C7A3-4CCF-89D2-8348A357E05A}" presName="Name21" presStyleCnt="0"/>
      <dgm:spPr/>
    </dgm:pt>
    <dgm:pt modelId="{716A94E7-8864-4ED9-975F-3915C7CF699C}" type="pres">
      <dgm:prSet presAssocID="{8858AA79-C7A3-4CCF-89D2-8348A357E05A}" presName="level2Shape" presStyleLbl="node4" presStyleIdx="6" presStyleCnt="8" custScaleX="82574" custScaleY="87614" custLinFactNeighborX="2143" custLinFactNeighborY="-1648"/>
      <dgm:spPr/>
    </dgm:pt>
    <dgm:pt modelId="{623D4D4F-5BCD-4979-8C02-6FEED3CB02C7}" type="pres">
      <dgm:prSet presAssocID="{8858AA79-C7A3-4CCF-89D2-8348A357E05A}" presName="hierChild3" presStyleCnt="0"/>
      <dgm:spPr/>
    </dgm:pt>
    <dgm:pt modelId="{3A5FC4FE-8AB1-4D84-81D6-6E63E2FCD9A4}" type="pres">
      <dgm:prSet presAssocID="{7187214B-9C69-4FC6-840C-967C380628AC}" presName="Name19" presStyleLbl="parChTrans1D4" presStyleIdx="7" presStyleCnt="8"/>
      <dgm:spPr/>
    </dgm:pt>
    <dgm:pt modelId="{8192DC04-7321-40CE-9A6D-7FCC91839D10}" type="pres">
      <dgm:prSet presAssocID="{0A4B24BF-510E-4777-A56D-21CE706AB295}" presName="Name21" presStyleCnt="0"/>
      <dgm:spPr/>
    </dgm:pt>
    <dgm:pt modelId="{11012E27-AC83-4AE8-83F5-1333F1E6D9B5}" type="pres">
      <dgm:prSet presAssocID="{0A4B24BF-510E-4777-A56D-21CE706AB295}" presName="level2Shape" presStyleLbl="node4" presStyleIdx="7" presStyleCnt="8" custScaleX="82574" custScaleY="87614" custLinFactNeighborX="55" custLinFactNeighborY="-1648"/>
      <dgm:spPr/>
    </dgm:pt>
    <dgm:pt modelId="{AF5F1179-33FA-40B2-9C5C-1641AA602550}" type="pres">
      <dgm:prSet presAssocID="{0A4B24BF-510E-4777-A56D-21CE706AB295}" presName="hierChild3" presStyleCnt="0"/>
      <dgm:spPr/>
    </dgm:pt>
    <dgm:pt modelId="{C58D50AB-3696-49C1-9DD3-E19F4A0D6738}" type="pres">
      <dgm:prSet presAssocID="{68A49120-4C55-41E8-845D-0DA2D6B3F80E}" presName="bgShapesFlow" presStyleCnt="0"/>
      <dgm:spPr/>
    </dgm:pt>
  </dgm:ptLst>
  <dgm:cxnLst>
    <dgm:cxn modelId="{A8D36900-20C9-4A21-A6BF-6448DD65D888}" type="presOf" srcId="{E9805A37-2F2B-4711-BFBF-7285589B4818}" destId="{4789F71B-24C4-40D9-8630-AC832EC8FF22}" srcOrd="0" destOrd="0" presId="urn:microsoft.com/office/officeart/2005/8/layout/hierarchy6"/>
    <dgm:cxn modelId="{B8F7C403-C692-4B47-A448-942BB012C797}" type="presOf" srcId="{D956B91E-017A-4842-A223-37FEED2C1605}" destId="{CDB54B49-3F57-4BF2-9970-E9916BBD24F2}" srcOrd="0" destOrd="0" presId="urn:microsoft.com/office/officeart/2005/8/layout/hierarchy6"/>
    <dgm:cxn modelId="{B95DE505-C09E-4E33-9A3C-AEA525CBCFC7}" srcId="{7A370318-25CB-4EBF-8653-3B0937F1ED67}" destId="{8858AA79-C7A3-4CCF-89D2-8348A357E05A}" srcOrd="0" destOrd="0" parTransId="{21BD54F4-A174-45AA-811D-EA5A014388C6}" sibTransId="{332A1BF4-26AC-4D4F-863A-C8136AFB0E68}"/>
    <dgm:cxn modelId="{57E03007-EFC5-4A56-91A0-BE5A4B4945B2}" type="presOf" srcId="{8858AA79-C7A3-4CCF-89D2-8348A357E05A}" destId="{716A94E7-8864-4ED9-975F-3915C7CF699C}" srcOrd="0" destOrd="0" presId="urn:microsoft.com/office/officeart/2005/8/layout/hierarchy6"/>
    <dgm:cxn modelId="{2E89A60B-EF28-4F1B-B6EC-5E2B46FF6D08}" srcId="{882145B4-F556-4428-9345-0456F7B301C7}" destId="{2CA8B68B-D05B-49CC-818E-2E2682EFA08F}" srcOrd="1" destOrd="0" parTransId="{132F5FD1-C1FA-43DB-8531-39E07728F76B}" sibTransId="{D69C9450-6C83-47C1-A0CD-A10F55BCB274}"/>
    <dgm:cxn modelId="{4DB3010C-7A73-40ED-9E17-0FED227511CF}" srcId="{68A49120-4C55-41E8-845D-0DA2D6B3F80E}" destId="{F1D13DFF-C186-4F3D-92C3-37EC5A2BB2B8}" srcOrd="0" destOrd="0" parTransId="{E74DCD51-761F-457A-8793-7A1D5DFF6094}" sibTransId="{3078108B-F9AA-411D-AB98-8021DF8FE611}"/>
    <dgm:cxn modelId="{AD571111-3FBE-425C-9A78-C77D2DBE84EE}" srcId="{2CE34326-39C2-45A4-BCAF-6095DB06E999}" destId="{20475D13-5441-44E3-9504-D0E869C9E285}" srcOrd="0" destOrd="0" parTransId="{24FDF6E5-91A1-4944-AD31-36D5120E14A3}" sibTransId="{63D25F7C-DC7E-4B88-ACB0-34C7709B2DCD}"/>
    <dgm:cxn modelId="{EBA49211-CC43-4E52-BC27-5B53AD1855E4}" type="presOf" srcId="{3C16DBE7-EE6A-48EC-94D5-C079ADB96D6D}" destId="{81151825-45BF-4F32-8251-23FAE0202256}" srcOrd="0" destOrd="0" presId="urn:microsoft.com/office/officeart/2005/8/layout/hierarchy6"/>
    <dgm:cxn modelId="{2B8BB516-39FC-4C1F-8A0D-415240FC0C2D}" srcId="{3C16DBE7-EE6A-48EC-94D5-C079ADB96D6D}" destId="{882145B4-F556-4428-9345-0456F7B301C7}" srcOrd="0" destOrd="0" parTransId="{E6A1FDE4-D4A0-45B0-89B6-B341ADC2F3B2}" sibTransId="{9999F9DD-0F35-4B48-B686-E2F7F8B1C9FF}"/>
    <dgm:cxn modelId="{79C5001E-63A4-409D-BC5F-A426A3B9DF7D}" srcId="{7F610330-60DC-4003-B9F9-9E5DEBCFC5DD}" destId="{5D69BBD8-2562-4A91-9DF5-7AF89C3B8373}" srcOrd="0" destOrd="0" parTransId="{41ECFA69-057A-4453-85DC-2A4FD8631100}" sibTransId="{BB8857B5-CE5F-41AD-9F53-E5B1A6CFB3F6}"/>
    <dgm:cxn modelId="{DE599F1F-3A50-4AA6-9405-9349A4225859}" srcId="{3C16DBE7-EE6A-48EC-94D5-C079ADB96D6D}" destId="{2CE34326-39C2-45A4-BCAF-6095DB06E999}" srcOrd="1" destOrd="0" parTransId="{3B9E542B-FD8C-4D11-9C04-E0671734248E}" sibTransId="{0E94A229-15B6-4A17-A29D-97033B1A2A28}"/>
    <dgm:cxn modelId="{02E53B23-3720-491C-A8CF-9A519C31CE80}" type="presOf" srcId="{AE678C2B-2F3C-4A88-8305-1ECE37928DAC}" destId="{ACEBE558-DEFB-4B4F-8715-29E69508DE89}" srcOrd="0" destOrd="0" presId="urn:microsoft.com/office/officeart/2005/8/layout/hierarchy6"/>
    <dgm:cxn modelId="{F2EC8A2B-E637-43DA-8D2E-C5726FAFAF60}" type="presOf" srcId="{045B1DA1-E946-4F67-82A5-B82416998B48}" destId="{EEFD05FB-D713-461B-BB76-D95FF97D142F}" srcOrd="0" destOrd="0" presId="urn:microsoft.com/office/officeart/2005/8/layout/hierarchy6"/>
    <dgm:cxn modelId="{79D5E83C-38B1-4454-A1D9-3C5C8C4C2FBE}" type="presOf" srcId="{05B61EBF-7BE5-4FC5-8531-97345214519B}" destId="{D4027477-BDFA-4FB0-8CDD-272B6F2C61B6}" srcOrd="0" destOrd="0" presId="urn:microsoft.com/office/officeart/2005/8/layout/hierarchy6"/>
    <dgm:cxn modelId="{CFE3B25B-430C-4988-BC34-E993DF2A3BA6}" srcId="{2CE34326-39C2-45A4-BCAF-6095DB06E999}" destId="{E9805A37-2F2B-4711-BFBF-7285589B4818}" srcOrd="1" destOrd="0" parTransId="{389DD574-C9A5-4290-AC58-E6CB215BF402}" sibTransId="{D2019170-26EC-4F98-B0D7-AB4695D438E1}"/>
    <dgm:cxn modelId="{F8410368-8F8F-44B6-90CF-CB1826852844}" srcId="{882145B4-F556-4428-9345-0456F7B301C7}" destId="{AE678C2B-2F3C-4A88-8305-1ECE37928DAC}" srcOrd="0" destOrd="0" parTransId="{42BACBA1-5CC0-4D9C-912E-5D83471CCE3A}" sibTransId="{64027F0D-2B49-4FA7-8C9F-0DB6557A1431}"/>
    <dgm:cxn modelId="{2CC8E449-AAFA-469F-BBFD-7863966790DB}" type="presOf" srcId="{74A4B4E9-85D7-476B-AFD9-009B26186795}" destId="{A52D6364-C1E9-486E-8234-814B9168A8D0}" srcOrd="0" destOrd="0" presId="urn:microsoft.com/office/officeart/2005/8/layout/hierarchy6"/>
    <dgm:cxn modelId="{A72FE252-D110-477A-8DC7-F6BB306CEE11}" type="presOf" srcId="{5D69BBD8-2562-4A91-9DF5-7AF89C3B8373}" destId="{CE062DB5-6094-4107-AB93-06600392C291}" srcOrd="0" destOrd="0" presId="urn:microsoft.com/office/officeart/2005/8/layout/hierarchy6"/>
    <dgm:cxn modelId="{50846679-CFCF-4FCA-9A8F-F87010E7A7C2}" type="presOf" srcId="{41ECFA69-057A-4453-85DC-2A4FD8631100}" destId="{F68616A2-BC7B-4B5D-9610-AAE828B751CB}" srcOrd="0" destOrd="0" presId="urn:microsoft.com/office/officeart/2005/8/layout/hierarchy6"/>
    <dgm:cxn modelId="{29789779-615E-4B82-9F7B-206788EAA2B7}" srcId="{F1D13DFF-C186-4F3D-92C3-37EC5A2BB2B8}" destId="{7F610330-60DC-4003-B9F9-9E5DEBCFC5DD}" srcOrd="1" destOrd="0" parTransId="{05B61EBF-7BE5-4FC5-8531-97345214519B}" sibTransId="{FD586A75-8C9C-4DC3-B0FC-376F9660A244}"/>
    <dgm:cxn modelId="{4E8F215A-1B63-48E4-B068-6BBE02F2A935}" type="presOf" srcId="{7187214B-9C69-4FC6-840C-967C380628AC}" destId="{3A5FC4FE-8AB1-4D84-81D6-6E63E2FCD9A4}" srcOrd="0" destOrd="0" presId="urn:microsoft.com/office/officeart/2005/8/layout/hierarchy6"/>
    <dgm:cxn modelId="{ED219684-4833-4F53-81D1-FD96B1CEDC56}" type="presOf" srcId="{132F5FD1-C1FA-43DB-8531-39E07728F76B}" destId="{55C8383D-BD19-4AE1-9020-6C65F649D2DE}" srcOrd="0" destOrd="0" presId="urn:microsoft.com/office/officeart/2005/8/layout/hierarchy6"/>
    <dgm:cxn modelId="{6E067D88-2001-4452-A430-F07ADF09E9AD}" type="presOf" srcId="{3B9E542B-FD8C-4D11-9C04-E0671734248E}" destId="{5569E3EF-18CE-4AE0-B12F-B1548B41310F}" srcOrd="0" destOrd="0" presId="urn:microsoft.com/office/officeart/2005/8/layout/hierarchy6"/>
    <dgm:cxn modelId="{CDA7D989-CC79-4DA7-9B4F-85456B7ACE3C}" type="presOf" srcId="{7A370318-25CB-4EBF-8653-3B0937F1ED67}" destId="{F192542D-D385-4556-B5E5-18C99BB91056}" srcOrd="0" destOrd="0" presId="urn:microsoft.com/office/officeart/2005/8/layout/hierarchy6"/>
    <dgm:cxn modelId="{BE8D9C8F-6755-46C3-8CD9-84BAC3448DC6}" type="presOf" srcId="{7A0032FA-4B47-45A1-A7E3-635959F5F63A}" destId="{95F5A04F-A9B7-49FF-8047-C4AC36D221D1}" srcOrd="0" destOrd="0" presId="urn:microsoft.com/office/officeart/2005/8/layout/hierarchy6"/>
    <dgm:cxn modelId="{07E24B97-EC20-49EE-BC3F-494A18526C16}" srcId="{5D69BBD8-2562-4A91-9DF5-7AF89C3B8373}" destId="{77F7768C-1FA9-4195-B5B2-C3791D94BB6F}" srcOrd="0" destOrd="0" parTransId="{045B1DA1-E946-4F67-82A5-B82416998B48}" sibTransId="{CB28DA76-41D9-4CEA-A162-E70CC42721D1}"/>
    <dgm:cxn modelId="{BA8F379B-8A89-49B5-BF1D-B7A428F9C1D9}" srcId="{5D69BBD8-2562-4A91-9DF5-7AF89C3B8373}" destId="{7E49A8CC-B3E6-45D7-8760-43BB4F11EB41}" srcOrd="1" destOrd="0" parTransId="{D956B91E-017A-4842-A223-37FEED2C1605}" sibTransId="{0CA381E5-D76A-44B9-B900-0C6ECA3C1119}"/>
    <dgm:cxn modelId="{239DE39C-9D69-4EF7-B8F3-226AF56FAB93}" type="presOf" srcId="{E6A1FDE4-D4A0-45B0-89B6-B341ADC2F3B2}" destId="{81163AF0-61B0-4E2F-A22C-BBB33B748C27}" srcOrd="0" destOrd="0" presId="urn:microsoft.com/office/officeart/2005/8/layout/hierarchy6"/>
    <dgm:cxn modelId="{532AA29F-B1FD-4C5A-8A90-D87B09996ADD}" type="presOf" srcId="{7F610330-60DC-4003-B9F9-9E5DEBCFC5DD}" destId="{9DB7F8FD-8E38-4B9A-B9B3-DD1CF9F3F80B}" srcOrd="0" destOrd="0" presId="urn:microsoft.com/office/officeart/2005/8/layout/hierarchy6"/>
    <dgm:cxn modelId="{2349A7A3-3F03-4554-9F11-C18A7D674C7C}" type="presOf" srcId="{21BD54F4-A174-45AA-811D-EA5A014388C6}" destId="{E74F6905-6D91-4139-A49A-7DFDFA9728C6}" srcOrd="0" destOrd="0" presId="urn:microsoft.com/office/officeart/2005/8/layout/hierarchy6"/>
    <dgm:cxn modelId="{3CD9C8A4-8266-4C65-B53F-E1A9CBEF6618}" type="presOf" srcId="{68A49120-4C55-41E8-845D-0DA2D6B3F80E}" destId="{D33AC0F2-B2EC-43F5-8CD1-9286F11DA2CE}" srcOrd="0" destOrd="0" presId="urn:microsoft.com/office/officeart/2005/8/layout/hierarchy6"/>
    <dgm:cxn modelId="{771A6AAB-2845-4A11-B644-D7D6999299E0}" type="presOf" srcId="{F1D13DFF-C186-4F3D-92C3-37EC5A2BB2B8}" destId="{7A48D693-9023-4483-8F02-EB384B9DB57E}" srcOrd="0" destOrd="0" presId="urn:microsoft.com/office/officeart/2005/8/layout/hierarchy6"/>
    <dgm:cxn modelId="{C527F1B3-7349-48B2-9795-BF74DC475A52}" srcId="{F1D13DFF-C186-4F3D-92C3-37EC5A2BB2B8}" destId="{3C16DBE7-EE6A-48EC-94D5-C079ADB96D6D}" srcOrd="0" destOrd="0" parTransId="{74A4B4E9-85D7-476B-AFD9-009B26186795}" sibTransId="{1B76E959-FDE7-4F8C-9D0C-3BE4F9307131}"/>
    <dgm:cxn modelId="{44A0C7B6-9DFB-4E37-80E3-97DDCCD1563C}" type="presOf" srcId="{20475D13-5441-44E3-9504-D0E869C9E285}" destId="{426FE183-7923-48F0-AEE0-FAD1014FE175}" srcOrd="0" destOrd="0" presId="urn:microsoft.com/office/officeart/2005/8/layout/hierarchy6"/>
    <dgm:cxn modelId="{68015AB9-230A-4C03-BDE2-21661BBAB6CE}" type="presOf" srcId="{389DD574-C9A5-4290-AC58-E6CB215BF402}" destId="{7EFF77C0-10E5-4A90-9D4C-AB4BABA4EDBC}" srcOrd="0" destOrd="0" presId="urn:microsoft.com/office/officeart/2005/8/layout/hierarchy6"/>
    <dgm:cxn modelId="{531A5CBD-752F-4CA9-A0AA-DA8A70E36433}" type="presOf" srcId="{2CE34326-39C2-45A4-BCAF-6095DB06E999}" destId="{10E1DE3F-68F8-4904-93A7-6BB585F32211}" srcOrd="0" destOrd="0" presId="urn:microsoft.com/office/officeart/2005/8/layout/hierarchy6"/>
    <dgm:cxn modelId="{987EFABF-BDB8-4FB9-BE8C-DD75273D2947}" type="presOf" srcId="{42BACBA1-5CC0-4D9C-912E-5D83471CCE3A}" destId="{AA40BEA3-1A03-4B59-B719-8B3E2BFD46BA}" srcOrd="0" destOrd="0" presId="urn:microsoft.com/office/officeart/2005/8/layout/hierarchy6"/>
    <dgm:cxn modelId="{D3497BC2-7100-4C3D-BE97-595BBDC62415}" type="presOf" srcId="{24FDF6E5-91A1-4944-AD31-36D5120E14A3}" destId="{F8178D76-B2E9-4DE4-BE95-1075B5011F62}" srcOrd="0" destOrd="0" presId="urn:microsoft.com/office/officeart/2005/8/layout/hierarchy6"/>
    <dgm:cxn modelId="{4EEF17C3-72E9-47C9-AAEB-C3CA2C8C95C3}" type="presOf" srcId="{77F7768C-1FA9-4195-B5B2-C3791D94BB6F}" destId="{2CAD653D-D6EF-4B30-8EA4-2ADCA9C37120}" srcOrd="0" destOrd="0" presId="urn:microsoft.com/office/officeart/2005/8/layout/hierarchy6"/>
    <dgm:cxn modelId="{8A4A9BCE-5340-494C-A0A3-1BC0C06BB48E}" type="presOf" srcId="{2CA8B68B-D05B-49CC-818E-2E2682EFA08F}" destId="{2CE636F6-BBB7-4412-ADFF-88E96E678E7D}" srcOrd="0" destOrd="0" presId="urn:microsoft.com/office/officeart/2005/8/layout/hierarchy6"/>
    <dgm:cxn modelId="{84DA86D5-0870-4AA0-8745-B81A3F7F32AF}" srcId="{7F610330-60DC-4003-B9F9-9E5DEBCFC5DD}" destId="{7A370318-25CB-4EBF-8653-3B0937F1ED67}" srcOrd="1" destOrd="0" parTransId="{7A0032FA-4B47-45A1-A7E3-635959F5F63A}" sibTransId="{20A3EFB0-7A61-4966-9E15-C15301902664}"/>
    <dgm:cxn modelId="{AA4683E0-EB72-4415-8DA3-6004ADF0EB81}" srcId="{7A370318-25CB-4EBF-8653-3B0937F1ED67}" destId="{0A4B24BF-510E-4777-A56D-21CE706AB295}" srcOrd="1" destOrd="0" parTransId="{7187214B-9C69-4FC6-840C-967C380628AC}" sibTransId="{4B4E7B95-3064-4E0D-9420-2BEC42D4C532}"/>
    <dgm:cxn modelId="{BBED51E4-FF21-43A3-9384-0A23AAFB1720}" type="presOf" srcId="{7E49A8CC-B3E6-45D7-8760-43BB4F11EB41}" destId="{DDC3AB91-DDC2-4100-AFFB-FB1F46AADF9E}" srcOrd="0" destOrd="0" presId="urn:microsoft.com/office/officeart/2005/8/layout/hierarchy6"/>
    <dgm:cxn modelId="{238784FA-6F98-44F3-88AF-90B0C64F38B1}" type="presOf" srcId="{882145B4-F556-4428-9345-0456F7B301C7}" destId="{568F3FD2-A141-4DC6-9784-C32C0556EDB8}" srcOrd="0" destOrd="0" presId="urn:microsoft.com/office/officeart/2005/8/layout/hierarchy6"/>
    <dgm:cxn modelId="{1C7CFEFF-F8FE-43CA-B37D-7A715863336B}" type="presOf" srcId="{0A4B24BF-510E-4777-A56D-21CE706AB295}" destId="{11012E27-AC83-4AE8-83F5-1333F1E6D9B5}" srcOrd="0" destOrd="0" presId="urn:microsoft.com/office/officeart/2005/8/layout/hierarchy6"/>
    <dgm:cxn modelId="{8CC24FE2-6B9B-4FB2-834D-11382F6E6D93}" type="presParOf" srcId="{D33AC0F2-B2EC-43F5-8CD1-9286F11DA2CE}" destId="{147ECEB8-EF25-4C03-B2AF-3A608000B605}" srcOrd="0" destOrd="0" presId="urn:microsoft.com/office/officeart/2005/8/layout/hierarchy6"/>
    <dgm:cxn modelId="{47CE460D-C5BE-4F45-99C5-5A3335822074}" type="presParOf" srcId="{147ECEB8-EF25-4C03-B2AF-3A608000B605}" destId="{49383F91-337E-4308-8E00-29CC881C91C2}" srcOrd="0" destOrd="0" presId="urn:microsoft.com/office/officeart/2005/8/layout/hierarchy6"/>
    <dgm:cxn modelId="{C4E3C59A-BF74-45A8-85DD-FF48F213A1F9}" type="presParOf" srcId="{49383F91-337E-4308-8E00-29CC881C91C2}" destId="{2E88F5C5-789D-48F1-9657-2A339C44F1E2}" srcOrd="0" destOrd="0" presId="urn:microsoft.com/office/officeart/2005/8/layout/hierarchy6"/>
    <dgm:cxn modelId="{F380D95D-1778-4136-9A9C-C98BE0C49DD2}" type="presParOf" srcId="{2E88F5C5-789D-48F1-9657-2A339C44F1E2}" destId="{7A48D693-9023-4483-8F02-EB384B9DB57E}" srcOrd="0" destOrd="0" presId="urn:microsoft.com/office/officeart/2005/8/layout/hierarchy6"/>
    <dgm:cxn modelId="{69C111CE-3691-4817-BCB0-C54E176C2020}" type="presParOf" srcId="{2E88F5C5-789D-48F1-9657-2A339C44F1E2}" destId="{BF39FECF-6DC3-4262-AD71-33AAABB7B132}" srcOrd="1" destOrd="0" presId="urn:microsoft.com/office/officeart/2005/8/layout/hierarchy6"/>
    <dgm:cxn modelId="{34097F50-C006-42C5-BE2E-DF5C711E3422}" type="presParOf" srcId="{BF39FECF-6DC3-4262-AD71-33AAABB7B132}" destId="{A52D6364-C1E9-486E-8234-814B9168A8D0}" srcOrd="0" destOrd="0" presId="urn:microsoft.com/office/officeart/2005/8/layout/hierarchy6"/>
    <dgm:cxn modelId="{775379B0-6B68-4A4D-8D61-0BCA010B5FD3}" type="presParOf" srcId="{BF39FECF-6DC3-4262-AD71-33AAABB7B132}" destId="{18080840-12EF-4157-B938-65EC088F6900}" srcOrd="1" destOrd="0" presId="urn:microsoft.com/office/officeart/2005/8/layout/hierarchy6"/>
    <dgm:cxn modelId="{913CDD71-6B7B-402B-9D78-BCF44313FC72}" type="presParOf" srcId="{18080840-12EF-4157-B938-65EC088F6900}" destId="{81151825-45BF-4F32-8251-23FAE0202256}" srcOrd="0" destOrd="0" presId="urn:microsoft.com/office/officeart/2005/8/layout/hierarchy6"/>
    <dgm:cxn modelId="{B5E10050-667E-4CC0-AA53-473F210A21E9}" type="presParOf" srcId="{18080840-12EF-4157-B938-65EC088F6900}" destId="{86C8595B-3267-43E5-85DF-CC25D858E263}" srcOrd="1" destOrd="0" presId="urn:microsoft.com/office/officeart/2005/8/layout/hierarchy6"/>
    <dgm:cxn modelId="{BCD39240-BE82-4A9E-8E1B-789E6BCAEBA4}" type="presParOf" srcId="{86C8595B-3267-43E5-85DF-CC25D858E263}" destId="{81163AF0-61B0-4E2F-A22C-BBB33B748C27}" srcOrd="0" destOrd="0" presId="urn:microsoft.com/office/officeart/2005/8/layout/hierarchy6"/>
    <dgm:cxn modelId="{BC880598-A6FB-4882-B9B9-9637976FDCFD}" type="presParOf" srcId="{86C8595B-3267-43E5-85DF-CC25D858E263}" destId="{D513724E-8AEC-4C49-BF6B-C7F0EC64F238}" srcOrd="1" destOrd="0" presId="urn:microsoft.com/office/officeart/2005/8/layout/hierarchy6"/>
    <dgm:cxn modelId="{DCF02C04-BC55-4A40-8EAB-5A9ACB2B8199}" type="presParOf" srcId="{D513724E-8AEC-4C49-BF6B-C7F0EC64F238}" destId="{568F3FD2-A141-4DC6-9784-C32C0556EDB8}" srcOrd="0" destOrd="0" presId="urn:microsoft.com/office/officeart/2005/8/layout/hierarchy6"/>
    <dgm:cxn modelId="{6F9993B3-D06F-4714-B659-6E824202C97E}" type="presParOf" srcId="{D513724E-8AEC-4C49-BF6B-C7F0EC64F238}" destId="{1F9D7CE2-8D45-424B-99D3-3C94FF6B7B02}" srcOrd="1" destOrd="0" presId="urn:microsoft.com/office/officeart/2005/8/layout/hierarchy6"/>
    <dgm:cxn modelId="{364473AD-9663-4346-AD86-6452580BCFF2}" type="presParOf" srcId="{1F9D7CE2-8D45-424B-99D3-3C94FF6B7B02}" destId="{AA40BEA3-1A03-4B59-B719-8B3E2BFD46BA}" srcOrd="0" destOrd="0" presId="urn:microsoft.com/office/officeart/2005/8/layout/hierarchy6"/>
    <dgm:cxn modelId="{A024D267-8CA0-4972-B711-12CE319A211C}" type="presParOf" srcId="{1F9D7CE2-8D45-424B-99D3-3C94FF6B7B02}" destId="{497D3FC1-4D5F-4FED-BDBC-51DEA82E0CC7}" srcOrd="1" destOrd="0" presId="urn:microsoft.com/office/officeart/2005/8/layout/hierarchy6"/>
    <dgm:cxn modelId="{542DB435-FD43-4A60-84F8-D20B37DE9326}" type="presParOf" srcId="{497D3FC1-4D5F-4FED-BDBC-51DEA82E0CC7}" destId="{ACEBE558-DEFB-4B4F-8715-29E69508DE89}" srcOrd="0" destOrd="0" presId="urn:microsoft.com/office/officeart/2005/8/layout/hierarchy6"/>
    <dgm:cxn modelId="{6C6951DF-8DF4-4432-A2C0-D3492BF817CE}" type="presParOf" srcId="{497D3FC1-4D5F-4FED-BDBC-51DEA82E0CC7}" destId="{D7E17F97-039A-4B77-950D-DFDAC6E7EAA1}" srcOrd="1" destOrd="0" presId="urn:microsoft.com/office/officeart/2005/8/layout/hierarchy6"/>
    <dgm:cxn modelId="{5130C861-A0E1-4774-97FC-5222FEA5BE8A}" type="presParOf" srcId="{1F9D7CE2-8D45-424B-99D3-3C94FF6B7B02}" destId="{55C8383D-BD19-4AE1-9020-6C65F649D2DE}" srcOrd="2" destOrd="0" presId="urn:microsoft.com/office/officeart/2005/8/layout/hierarchy6"/>
    <dgm:cxn modelId="{161D3784-5CE0-49DB-9D6D-20CE86C13852}" type="presParOf" srcId="{1F9D7CE2-8D45-424B-99D3-3C94FF6B7B02}" destId="{28CA2112-B142-4AD7-812C-091B26746757}" srcOrd="3" destOrd="0" presId="urn:microsoft.com/office/officeart/2005/8/layout/hierarchy6"/>
    <dgm:cxn modelId="{7FCB6053-A890-499B-92F9-2084706C4808}" type="presParOf" srcId="{28CA2112-B142-4AD7-812C-091B26746757}" destId="{2CE636F6-BBB7-4412-ADFF-88E96E678E7D}" srcOrd="0" destOrd="0" presId="urn:microsoft.com/office/officeart/2005/8/layout/hierarchy6"/>
    <dgm:cxn modelId="{100AD0E4-39B6-4CE0-A984-4C70142E0437}" type="presParOf" srcId="{28CA2112-B142-4AD7-812C-091B26746757}" destId="{902F9F8C-F2A4-4588-B894-C082E812F889}" srcOrd="1" destOrd="0" presId="urn:microsoft.com/office/officeart/2005/8/layout/hierarchy6"/>
    <dgm:cxn modelId="{F44C0B2C-2C16-4FDF-9789-79E1641BAAB4}" type="presParOf" srcId="{86C8595B-3267-43E5-85DF-CC25D858E263}" destId="{5569E3EF-18CE-4AE0-B12F-B1548B41310F}" srcOrd="2" destOrd="0" presId="urn:microsoft.com/office/officeart/2005/8/layout/hierarchy6"/>
    <dgm:cxn modelId="{8BFF4D4B-6E2F-4395-95AD-EF92C3B000A5}" type="presParOf" srcId="{86C8595B-3267-43E5-85DF-CC25D858E263}" destId="{707DC168-0B80-4F07-9715-477BB1C016FC}" srcOrd="3" destOrd="0" presId="urn:microsoft.com/office/officeart/2005/8/layout/hierarchy6"/>
    <dgm:cxn modelId="{55DEF288-4864-48D3-A95C-67781691D5EB}" type="presParOf" srcId="{707DC168-0B80-4F07-9715-477BB1C016FC}" destId="{10E1DE3F-68F8-4904-93A7-6BB585F32211}" srcOrd="0" destOrd="0" presId="urn:microsoft.com/office/officeart/2005/8/layout/hierarchy6"/>
    <dgm:cxn modelId="{1018DF22-4D26-4AB9-B25B-A1BA4598E4E4}" type="presParOf" srcId="{707DC168-0B80-4F07-9715-477BB1C016FC}" destId="{D11C4F23-28F1-4D92-80A9-32B7080D3FEA}" srcOrd="1" destOrd="0" presId="urn:microsoft.com/office/officeart/2005/8/layout/hierarchy6"/>
    <dgm:cxn modelId="{5C695DEC-4A23-45FB-9608-27525747E210}" type="presParOf" srcId="{D11C4F23-28F1-4D92-80A9-32B7080D3FEA}" destId="{F8178D76-B2E9-4DE4-BE95-1075B5011F62}" srcOrd="0" destOrd="0" presId="urn:microsoft.com/office/officeart/2005/8/layout/hierarchy6"/>
    <dgm:cxn modelId="{8A3ECB0B-4839-40A5-AFA7-5F0DB4262D19}" type="presParOf" srcId="{D11C4F23-28F1-4D92-80A9-32B7080D3FEA}" destId="{648A77C2-1506-4F31-AD6B-EE2504956720}" srcOrd="1" destOrd="0" presId="urn:microsoft.com/office/officeart/2005/8/layout/hierarchy6"/>
    <dgm:cxn modelId="{7C64291F-C358-467D-A2CB-F458BED8EC45}" type="presParOf" srcId="{648A77C2-1506-4F31-AD6B-EE2504956720}" destId="{426FE183-7923-48F0-AEE0-FAD1014FE175}" srcOrd="0" destOrd="0" presId="urn:microsoft.com/office/officeart/2005/8/layout/hierarchy6"/>
    <dgm:cxn modelId="{D3B9E3AF-8776-46AA-98F7-6FDFE13DD752}" type="presParOf" srcId="{648A77C2-1506-4F31-AD6B-EE2504956720}" destId="{EAE00C16-124D-4E1E-A72B-2B11F8FCFAC4}" srcOrd="1" destOrd="0" presId="urn:microsoft.com/office/officeart/2005/8/layout/hierarchy6"/>
    <dgm:cxn modelId="{C0878536-958A-45CA-B26C-09B9B49B90C2}" type="presParOf" srcId="{D11C4F23-28F1-4D92-80A9-32B7080D3FEA}" destId="{7EFF77C0-10E5-4A90-9D4C-AB4BABA4EDBC}" srcOrd="2" destOrd="0" presId="urn:microsoft.com/office/officeart/2005/8/layout/hierarchy6"/>
    <dgm:cxn modelId="{A23F3B73-0E22-40D1-9028-FAB2BD503CDB}" type="presParOf" srcId="{D11C4F23-28F1-4D92-80A9-32B7080D3FEA}" destId="{4DE622F4-2AEF-4B2F-A649-FF5CAE10014B}" srcOrd="3" destOrd="0" presId="urn:microsoft.com/office/officeart/2005/8/layout/hierarchy6"/>
    <dgm:cxn modelId="{30B02DBC-3A7E-4982-9E72-8A8F8D23DD41}" type="presParOf" srcId="{4DE622F4-2AEF-4B2F-A649-FF5CAE10014B}" destId="{4789F71B-24C4-40D9-8630-AC832EC8FF22}" srcOrd="0" destOrd="0" presId="urn:microsoft.com/office/officeart/2005/8/layout/hierarchy6"/>
    <dgm:cxn modelId="{B4BD2FB8-01D1-4DA5-B0C9-E40ACCA63EE5}" type="presParOf" srcId="{4DE622F4-2AEF-4B2F-A649-FF5CAE10014B}" destId="{EFBEDB5A-BB57-4C5B-B4E2-44FB05312521}" srcOrd="1" destOrd="0" presId="urn:microsoft.com/office/officeart/2005/8/layout/hierarchy6"/>
    <dgm:cxn modelId="{AC74FE90-314A-4723-B372-59515B2013C7}" type="presParOf" srcId="{BF39FECF-6DC3-4262-AD71-33AAABB7B132}" destId="{D4027477-BDFA-4FB0-8CDD-272B6F2C61B6}" srcOrd="2" destOrd="0" presId="urn:microsoft.com/office/officeart/2005/8/layout/hierarchy6"/>
    <dgm:cxn modelId="{0C9FA18D-CDE6-4734-9469-0377917AE4C9}" type="presParOf" srcId="{BF39FECF-6DC3-4262-AD71-33AAABB7B132}" destId="{9CE98277-B225-4183-9AAD-762FDF1B3302}" srcOrd="3" destOrd="0" presId="urn:microsoft.com/office/officeart/2005/8/layout/hierarchy6"/>
    <dgm:cxn modelId="{A12CED6A-6789-4E06-AB51-6961723C5FEE}" type="presParOf" srcId="{9CE98277-B225-4183-9AAD-762FDF1B3302}" destId="{9DB7F8FD-8E38-4B9A-B9B3-DD1CF9F3F80B}" srcOrd="0" destOrd="0" presId="urn:microsoft.com/office/officeart/2005/8/layout/hierarchy6"/>
    <dgm:cxn modelId="{A2E0602A-4D2A-4775-9FF9-8B6C8FF132CA}" type="presParOf" srcId="{9CE98277-B225-4183-9AAD-762FDF1B3302}" destId="{32582B06-E94F-4DB5-A72A-DEF5480654B4}" srcOrd="1" destOrd="0" presId="urn:microsoft.com/office/officeart/2005/8/layout/hierarchy6"/>
    <dgm:cxn modelId="{1A703321-FA3C-4930-ADAD-7C3622B78693}" type="presParOf" srcId="{32582B06-E94F-4DB5-A72A-DEF5480654B4}" destId="{F68616A2-BC7B-4B5D-9610-AAE828B751CB}" srcOrd="0" destOrd="0" presId="urn:microsoft.com/office/officeart/2005/8/layout/hierarchy6"/>
    <dgm:cxn modelId="{89D46746-25C5-4D0F-9BFA-41C9A7BD7F24}" type="presParOf" srcId="{32582B06-E94F-4DB5-A72A-DEF5480654B4}" destId="{9DC1C93F-197C-4183-877C-1AD83C74419C}" srcOrd="1" destOrd="0" presId="urn:microsoft.com/office/officeart/2005/8/layout/hierarchy6"/>
    <dgm:cxn modelId="{B5A01701-7740-4CE5-A76E-4E65B2047558}" type="presParOf" srcId="{9DC1C93F-197C-4183-877C-1AD83C74419C}" destId="{CE062DB5-6094-4107-AB93-06600392C291}" srcOrd="0" destOrd="0" presId="urn:microsoft.com/office/officeart/2005/8/layout/hierarchy6"/>
    <dgm:cxn modelId="{9EAB23BE-E8BF-4FC7-AC9E-B196630616FA}" type="presParOf" srcId="{9DC1C93F-197C-4183-877C-1AD83C74419C}" destId="{0CA3F85B-B810-4CF7-B78D-208C7EBD66F7}" srcOrd="1" destOrd="0" presId="urn:microsoft.com/office/officeart/2005/8/layout/hierarchy6"/>
    <dgm:cxn modelId="{DA126110-EFEF-4FC6-9ED2-DC96AA0C254E}" type="presParOf" srcId="{0CA3F85B-B810-4CF7-B78D-208C7EBD66F7}" destId="{EEFD05FB-D713-461B-BB76-D95FF97D142F}" srcOrd="0" destOrd="0" presId="urn:microsoft.com/office/officeart/2005/8/layout/hierarchy6"/>
    <dgm:cxn modelId="{4EC4C62F-EB42-4343-B9EA-8F683C63CDF5}" type="presParOf" srcId="{0CA3F85B-B810-4CF7-B78D-208C7EBD66F7}" destId="{D3DC8201-C2F2-4468-8D1B-77C4A3EC78F7}" srcOrd="1" destOrd="0" presId="urn:microsoft.com/office/officeart/2005/8/layout/hierarchy6"/>
    <dgm:cxn modelId="{6A59EB1E-0B08-4713-B06C-41560A173469}" type="presParOf" srcId="{D3DC8201-C2F2-4468-8D1B-77C4A3EC78F7}" destId="{2CAD653D-D6EF-4B30-8EA4-2ADCA9C37120}" srcOrd="0" destOrd="0" presId="urn:microsoft.com/office/officeart/2005/8/layout/hierarchy6"/>
    <dgm:cxn modelId="{0A222BD0-801B-42D6-95A6-BA225B874F17}" type="presParOf" srcId="{D3DC8201-C2F2-4468-8D1B-77C4A3EC78F7}" destId="{45811452-672F-49A4-9D1A-1163889067B4}" srcOrd="1" destOrd="0" presId="urn:microsoft.com/office/officeart/2005/8/layout/hierarchy6"/>
    <dgm:cxn modelId="{8881C827-424D-4252-B0C4-535EEE544855}" type="presParOf" srcId="{0CA3F85B-B810-4CF7-B78D-208C7EBD66F7}" destId="{CDB54B49-3F57-4BF2-9970-E9916BBD24F2}" srcOrd="2" destOrd="0" presId="urn:microsoft.com/office/officeart/2005/8/layout/hierarchy6"/>
    <dgm:cxn modelId="{4B4ABE4B-EFB8-4E86-A1DC-4D358E618163}" type="presParOf" srcId="{0CA3F85B-B810-4CF7-B78D-208C7EBD66F7}" destId="{1F5E2D24-17C8-4CDE-BA1F-DB16207005B6}" srcOrd="3" destOrd="0" presId="urn:microsoft.com/office/officeart/2005/8/layout/hierarchy6"/>
    <dgm:cxn modelId="{62798FE6-CC30-439A-B4CF-8E324D184D4B}" type="presParOf" srcId="{1F5E2D24-17C8-4CDE-BA1F-DB16207005B6}" destId="{DDC3AB91-DDC2-4100-AFFB-FB1F46AADF9E}" srcOrd="0" destOrd="0" presId="urn:microsoft.com/office/officeart/2005/8/layout/hierarchy6"/>
    <dgm:cxn modelId="{F0755756-50F5-4AAF-A25B-FAF1FA7CEF16}" type="presParOf" srcId="{1F5E2D24-17C8-4CDE-BA1F-DB16207005B6}" destId="{DAE283B6-23A3-4966-B274-222A2C92C931}" srcOrd="1" destOrd="0" presId="urn:microsoft.com/office/officeart/2005/8/layout/hierarchy6"/>
    <dgm:cxn modelId="{87F13B70-F226-4727-8B22-52AF0689583A}" type="presParOf" srcId="{32582B06-E94F-4DB5-A72A-DEF5480654B4}" destId="{95F5A04F-A9B7-49FF-8047-C4AC36D221D1}" srcOrd="2" destOrd="0" presId="urn:microsoft.com/office/officeart/2005/8/layout/hierarchy6"/>
    <dgm:cxn modelId="{5B6A2A36-7A4A-4633-9DEC-B2D1378F61D2}" type="presParOf" srcId="{32582B06-E94F-4DB5-A72A-DEF5480654B4}" destId="{2B19084D-443A-4ED4-98BB-A7884AFC66DC}" srcOrd="3" destOrd="0" presId="urn:microsoft.com/office/officeart/2005/8/layout/hierarchy6"/>
    <dgm:cxn modelId="{D3D45EC2-E728-4F84-A6D6-04084FF49BA5}" type="presParOf" srcId="{2B19084D-443A-4ED4-98BB-A7884AFC66DC}" destId="{F192542D-D385-4556-B5E5-18C99BB91056}" srcOrd="0" destOrd="0" presId="urn:microsoft.com/office/officeart/2005/8/layout/hierarchy6"/>
    <dgm:cxn modelId="{00DB7AA6-FB0F-4814-B664-116F38AB15DC}" type="presParOf" srcId="{2B19084D-443A-4ED4-98BB-A7884AFC66DC}" destId="{F3A310A1-EDC2-4681-91CA-894F8E5B975F}" srcOrd="1" destOrd="0" presId="urn:microsoft.com/office/officeart/2005/8/layout/hierarchy6"/>
    <dgm:cxn modelId="{450826B0-DB90-4FBE-AB3D-D9618618E1FE}" type="presParOf" srcId="{F3A310A1-EDC2-4681-91CA-894F8E5B975F}" destId="{E74F6905-6D91-4139-A49A-7DFDFA9728C6}" srcOrd="0" destOrd="0" presId="urn:microsoft.com/office/officeart/2005/8/layout/hierarchy6"/>
    <dgm:cxn modelId="{790AD47B-2E90-4546-B097-7CE6490A626B}" type="presParOf" srcId="{F3A310A1-EDC2-4681-91CA-894F8E5B975F}" destId="{1856086D-D1A6-45E1-B61C-201E579666DB}" srcOrd="1" destOrd="0" presId="urn:microsoft.com/office/officeart/2005/8/layout/hierarchy6"/>
    <dgm:cxn modelId="{56F09DA8-1B61-4D2E-B32A-05D6DE5C7E0B}" type="presParOf" srcId="{1856086D-D1A6-45E1-B61C-201E579666DB}" destId="{716A94E7-8864-4ED9-975F-3915C7CF699C}" srcOrd="0" destOrd="0" presId="urn:microsoft.com/office/officeart/2005/8/layout/hierarchy6"/>
    <dgm:cxn modelId="{6331666D-842A-4401-81DE-15135C7F3926}" type="presParOf" srcId="{1856086D-D1A6-45E1-B61C-201E579666DB}" destId="{623D4D4F-5BCD-4979-8C02-6FEED3CB02C7}" srcOrd="1" destOrd="0" presId="urn:microsoft.com/office/officeart/2005/8/layout/hierarchy6"/>
    <dgm:cxn modelId="{332D7ADD-F040-4B5D-92C0-5472C0330DDC}" type="presParOf" srcId="{F3A310A1-EDC2-4681-91CA-894F8E5B975F}" destId="{3A5FC4FE-8AB1-4D84-81D6-6E63E2FCD9A4}" srcOrd="2" destOrd="0" presId="urn:microsoft.com/office/officeart/2005/8/layout/hierarchy6"/>
    <dgm:cxn modelId="{E83E762C-1CB4-4A12-B4A9-ADF463A06066}" type="presParOf" srcId="{F3A310A1-EDC2-4681-91CA-894F8E5B975F}" destId="{8192DC04-7321-40CE-9A6D-7FCC91839D10}" srcOrd="3" destOrd="0" presId="urn:microsoft.com/office/officeart/2005/8/layout/hierarchy6"/>
    <dgm:cxn modelId="{835185ED-2571-4131-BC89-4224ACA76EC4}" type="presParOf" srcId="{8192DC04-7321-40CE-9A6D-7FCC91839D10}" destId="{11012E27-AC83-4AE8-83F5-1333F1E6D9B5}" srcOrd="0" destOrd="0" presId="urn:microsoft.com/office/officeart/2005/8/layout/hierarchy6"/>
    <dgm:cxn modelId="{5E0E849C-2A23-43A7-8CB9-0E7A43EE45B7}" type="presParOf" srcId="{8192DC04-7321-40CE-9A6D-7FCC91839D10}" destId="{AF5F1179-33FA-40B2-9C5C-1641AA602550}" srcOrd="1" destOrd="0" presId="urn:microsoft.com/office/officeart/2005/8/layout/hierarchy6"/>
    <dgm:cxn modelId="{B96E8DEF-5985-4778-91CD-26AD1CAAA29D}" type="presParOf" srcId="{D33AC0F2-B2EC-43F5-8CD1-9286F11DA2CE}" destId="{C58D50AB-3696-49C1-9DD3-E19F4A0D67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A49120-4C55-41E8-845D-0DA2D6B3F8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1D13DFF-C186-4F3D-92C3-37EC5A2BB2B8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>
        <dgm:pt modelId="{F1D13DFF-C186-4F3D-92C3-37EC5A2BB2B8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min(𝑎_0,⋯,𝑎_7 )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E74DCD51-761F-457A-8793-7A1D5DFF6094}" type="par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078108B-F9AA-411D-AB98-8021DF8FE611}" type="sibTrans" cxnId="{4DB3010C-7A73-40ED-9E17-0FED227511CF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C16DBE7-EE6A-48EC-94D5-C079ADB96D6D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3C16DBE7-EE6A-48EC-94D5-C079ADB96D6D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min(𝑎_0,⋯,𝑎_3 )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4A4B4E9-85D7-476B-AFD9-009B26186795}" type="parTrans" cxnId="{C527F1B3-7349-48B2-9795-BF74DC475A52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1B76E959-FDE7-4F8C-9D0C-3BE4F9307131}" type="sibTrans" cxnId="{C527F1B3-7349-48B2-9795-BF74DC475A52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82145B4-F556-4428-9345-0456F7B301C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882145B4-F556-4428-9345-0456F7B301C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min(𝑎_0,𝑎_1 )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E6A1FDE4-D4A0-45B0-89B6-B341ADC2F3B2}" type="parTrans" cxnId="{2B8BB516-39FC-4C1F-8A0D-415240FC0C2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9999F9DD-0F35-4B48-B686-E2F7F8B1C9FF}" type="sibTrans" cxnId="{2B8BB516-39FC-4C1F-8A0D-415240FC0C2D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CE34326-39C2-45A4-BCAF-6095DB06E999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CE34326-39C2-45A4-BCAF-6095DB06E999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min(𝑎_2,𝑎_3 )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3B9E542B-FD8C-4D11-9C04-E0671734248E}" type="parTrans" cxnId="{DE599F1F-3A50-4AA6-9405-9349A422585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E94A229-15B6-4A17-A29D-97033B1A2A28}" type="sibTrans" cxnId="{DE599F1F-3A50-4AA6-9405-9349A4225859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F610330-60DC-4003-B9F9-9E5DEBCFC5D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F610330-60DC-4003-B9F9-9E5DEBCFC5D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min(𝑎_4,⋯,𝑎_7 )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05B61EBF-7BE5-4FC5-8531-97345214519B}" type="parTrans" cxnId="{29789779-615E-4B82-9F7B-206788EAA2B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FD586A75-8C9C-4DC3-B0FC-376F9660A244}" type="sibTrans" cxnId="{29789779-615E-4B82-9F7B-206788EAA2B7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A370318-25CB-4EBF-8653-3B0937F1ED6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A370318-25CB-4EBF-8653-3B0937F1ED6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min(𝑎_6,𝑎_7 )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A0032FA-4B47-45A1-A7E3-635959F5F63A}" type="parTrans" cxnId="{84DA86D5-0870-4AA0-8745-B81A3F7F32AF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20A3EFB0-7A61-4966-9E15-C15301902664}" type="sibTrans" cxnId="{84DA86D5-0870-4AA0-8745-B81A3F7F32AF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E49A8CC-B3E6-45D7-8760-43BB4F11EB41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E49A8CC-B3E6-45D7-8760-43BB4F11EB41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𝑎_5  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D956B91E-017A-4842-A223-37FEED2C1605}" type="parTrans" cxnId="{BA8F379B-8A89-49B5-BF1D-B7A428F9C1D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CA381E5-D76A-44B9-B900-0C6ECA3C1119}" type="sibTrans" cxnId="{BA8F379B-8A89-49B5-BF1D-B7A428F9C1D9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CA8B68B-D05B-49CC-818E-2E2682EFA08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CA8B68B-D05B-49CC-818E-2E2682EFA08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𝑎_1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132F5FD1-C1FA-43DB-8531-39E07728F76B}" type="parTrans" cxnId="{2E89A60B-EF28-4F1B-B6EC-5E2B46FF6D08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69C9450-6C83-47C1-A0CD-A10F55BCB274}" type="sibTrans" cxnId="{2E89A60B-EF28-4F1B-B6EC-5E2B46FF6D08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E678C2B-2F3C-4A88-8305-1ECE37928DAC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AE678C2B-2F3C-4A88-8305-1ECE37928DAC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𝑎_0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42BACBA1-5CC0-4D9C-912E-5D83471CCE3A}" type="parTrans" cxnId="{F8410368-8F8F-44B6-90CF-CB1826852844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4027F0D-2B49-4FA7-8C9F-0DB6557A1431}" type="sibTrans" cxnId="{F8410368-8F8F-44B6-90CF-CB1826852844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805A37-2F2B-4711-BFBF-7285589B4818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E9805A37-2F2B-4711-BFBF-7285589B4818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𝑎_3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389DD574-C9A5-4290-AC58-E6CB215BF402}" type="parTrans" cxnId="{CFE3B25B-430C-4988-BC34-E993DF2A3BA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2019170-26EC-4F98-B0D7-AB4695D438E1}" type="sibTrans" cxnId="{CFE3B25B-430C-4988-BC34-E993DF2A3BA6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0475D13-5441-44E3-9504-D0E869C9E28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0475D13-5441-44E3-9504-D0E869C9E28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𝑎_2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4FDF6E5-91A1-4944-AD31-36D5120E14A3}" type="parTrans" cxnId="{AD571111-3FBE-425C-9A78-C77D2DBE84EE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3D25F7C-DC7E-4B88-ACB0-34C7709B2DCD}" type="sibTrans" cxnId="{AD571111-3FBE-425C-9A78-C77D2DBE84EE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D69BBD8-2562-4A91-9DF5-7AF89C3B8373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5D69BBD8-2562-4A91-9DF5-7AF89C3B8373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min(𝑎_4,𝑎_5 )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41ECFA69-057A-4453-85DC-2A4FD8631100}" type="parTrans" cxnId="{79C5001E-63A4-409D-BC5F-A426A3B9DF7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BB8857B5-CE5F-41AD-9F53-E5B1A6CFB3F6}" type="sibTrans" cxnId="{79C5001E-63A4-409D-BC5F-A426A3B9DF7D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7F7768C-1FA9-4195-B5B2-C3791D94BB6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7F7768C-1FA9-4195-B5B2-C3791D94BB6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𝑎_4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045B1DA1-E946-4F67-82A5-B82416998B48}" type="parTrans" cxnId="{07E24B97-EC20-49EE-BC3F-494A18526C1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CB28DA76-41D9-4CEA-A162-E70CC42721D1}" type="sibTrans" cxnId="{07E24B97-EC20-49EE-BC3F-494A18526C16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A4B24BF-510E-4777-A56D-21CE706AB29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0A4B24BF-510E-4777-A56D-21CE706AB29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𝑎_7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187214B-9C69-4FC6-840C-967C380628AC}" type="parTrans" cxnId="{AA4683E0-EB72-4415-8DA3-6004ADF0EB81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4B4E7B95-3064-4E0D-9420-2BEC42D4C532}" type="sibTrans" cxnId="{AA4683E0-EB72-4415-8DA3-6004ADF0EB81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858AA79-C7A3-4CCF-89D2-8348A357E05A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8858AA79-C7A3-4CCF-89D2-8348A357E05A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𝑎_6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1BD54F4-A174-45AA-811D-EA5A014388C6}" type="parTrans" cxnId="{B95DE505-C09E-4E33-9A3C-AEA525CBCFC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332A1BF4-26AC-4D4F-863A-C8136AFB0E68}" type="sibTrans" cxnId="{B95DE505-C09E-4E33-9A3C-AEA525CBCFC7}">
      <dgm:prSet/>
      <dgm:spPr/>
      <dgm:t>
        <a:bodyPr/>
        <a:lstStyle/>
        <a:p>
          <a:endParaRPr kumimoji="1" lang="ja-JP" altLang="en-US"/>
        </a:p>
      </dgm:t>
    </dgm:pt>
    <dgm:pt modelId="{D33AC0F2-B2EC-43F5-8CD1-9286F11DA2CE}" type="pres">
      <dgm:prSet presAssocID="{68A49120-4C55-41E8-845D-0DA2D6B3F8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7ECEB8-EF25-4C03-B2AF-3A608000B605}" type="pres">
      <dgm:prSet presAssocID="{68A49120-4C55-41E8-845D-0DA2D6B3F80E}" presName="hierFlow" presStyleCnt="0"/>
      <dgm:spPr/>
    </dgm:pt>
    <dgm:pt modelId="{49383F91-337E-4308-8E00-29CC881C91C2}" type="pres">
      <dgm:prSet presAssocID="{68A49120-4C55-41E8-845D-0DA2D6B3F8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E88F5C5-789D-48F1-9657-2A339C44F1E2}" type="pres">
      <dgm:prSet presAssocID="{F1D13DFF-C186-4F3D-92C3-37EC5A2BB2B8}" presName="Name14" presStyleCnt="0"/>
      <dgm:spPr/>
    </dgm:pt>
    <dgm:pt modelId="{7A48D693-9023-4483-8F02-EB384B9DB57E}" type="pres">
      <dgm:prSet presAssocID="{F1D13DFF-C186-4F3D-92C3-37EC5A2BB2B8}" presName="level1Shape" presStyleLbl="node0" presStyleIdx="0" presStyleCnt="1" custScaleX="175229" custScaleY="70092" custLinFactNeighborX="-55">
        <dgm:presLayoutVars>
          <dgm:chPref val="3"/>
        </dgm:presLayoutVars>
      </dgm:prSet>
      <dgm:spPr/>
    </dgm:pt>
    <dgm:pt modelId="{BF39FECF-6DC3-4262-AD71-33AAABB7B132}" type="pres">
      <dgm:prSet presAssocID="{F1D13DFF-C186-4F3D-92C3-37EC5A2BB2B8}" presName="hierChild2" presStyleCnt="0"/>
      <dgm:spPr/>
    </dgm:pt>
    <dgm:pt modelId="{A52D6364-C1E9-486E-8234-814B9168A8D0}" type="pres">
      <dgm:prSet presAssocID="{74A4B4E9-85D7-476B-AFD9-009B26186795}" presName="Name19" presStyleLbl="parChTrans1D2" presStyleIdx="0" presStyleCnt="2"/>
      <dgm:spPr/>
    </dgm:pt>
    <dgm:pt modelId="{18080840-12EF-4157-B938-65EC088F6900}" type="pres">
      <dgm:prSet presAssocID="{3C16DBE7-EE6A-48EC-94D5-C079ADB96D6D}" presName="Name21" presStyleCnt="0"/>
      <dgm:spPr/>
    </dgm:pt>
    <dgm:pt modelId="{81151825-45BF-4F32-8251-23FAE0202256}" type="pres">
      <dgm:prSet presAssocID="{3C16DBE7-EE6A-48EC-94D5-C079ADB96D6D}" presName="level2Shape" presStyleLbl="node2" presStyleIdx="0" presStyleCnt="2" custScaleX="175229" custScaleY="70092"/>
      <dgm:spPr/>
    </dgm:pt>
    <dgm:pt modelId="{86C8595B-3267-43E5-85DF-CC25D858E263}" type="pres">
      <dgm:prSet presAssocID="{3C16DBE7-EE6A-48EC-94D5-C079ADB96D6D}" presName="hierChild3" presStyleCnt="0"/>
      <dgm:spPr/>
    </dgm:pt>
    <dgm:pt modelId="{81163AF0-61B0-4E2F-A22C-BBB33B748C27}" type="pres">
      <dgm:prSet presAssocID="{E6A1FDE4-D4A0-45B0-89B6-B341ADC2F3B2}" presName="Name19" presStyleLbl="parChTrans1D3" presStyleIdx="0" presStyleCnt="4"/>
      <dgm:spPr/>
    </dgm:pt>
    <dgm:pt modelId="{D513724E-8AEC-4C49-BF6B-C7F0EC64F238}" type="pres">
      <dgm:prSet presAssocID="{882145B4-F556-4428-9345-0456F7B301C7}" presName="Name21" presStyleCnt="0"/>
      <dgm:spPr/>
    </dgm:pt>
    <dgm:pt modelId="{568F3FD2-A141-4DC6-9784-C32C0556EDB8}" type="pres">
      <dgm:prSet presAssocID="{882145B4-F556-4428-9345-0456F7B301C7}" presName="level2Shape" presStyleLbl="node3" presStyleIdx="0" presStyleCnt="4" custScaleX="175229" custScaleY="70092"/>
      <dgm:spPr/>
    </dgm:pt>
    <dgm:pt modelId="{1F9D7CE2-8D45-424B-99D3-3C94FF6B7B02}" type="pres">
      <dgm:prSet presAssocID="{882145B4-F556-4428-9345-0456F7B301C7}" presName="hierChild3" presStyleCnt="0"/>
      <dgm:spPr/>
    </dgm:pt>
    <dgm:pt modelId="{AA40BEA3-1A03-4B59-B719-8B3E2BFD46BA}" type="pres">
      <dgm:prSet presAssocID="{42BACBA1-5CC0-4D9C-912E-5D83471CCE3A}" presName="Name19" presStyleLbl="parChTrans1D4" presStyleIdx="0" presStyleCnt="8"/>
      <dgm:spPr/>
    </dgm:pt>
    <dgm:pt modelId="{497D3FC1-4D5F-4FED-BDBC-51DEA82E0CC7}" type="pres">
      <dgm:prSet presAssocID="{AE678C2B-2F3C-4A88-8305-1ECE37928DAC}" presName="Name21" presStyleCnt="0"/>
      <dgm:spPr/>
    </dgm:pt>
    <dgm:pt modelId="{ACEBE558-DEFB-4B4F-8715-29E69508DE89}" type="pres">
      <dgm:prSet presAssocID="{AE678C2B-2F3C-4A88-8305-1ECE37928DAC}" presName="level2Shape" presStyleLbl="node4" presStyleIdx="0" presStyleCnt="8" custScaleX="82574" custScaleY="87614" custLinFactNeighborX="-55"/>
      <dgm:spPr/>
    </dgm:pt>
    <dgm:pt modelId="{D7E17F97-039A-4B77-950D-DFDAC6E7EAA1}" type="pres">
      <dgm:prSet presAssocID="{AE678C2B-2F3C-4A88-8305-1ECE37928DAC}" presName="hierChild3" presStyleCnt="0"/>
      <dgm:spPr/>
    </dgm:pt>
    <dgm:pt modelId="{55C8383D-BD19-4AE1-9020-6C65F649D2DE}" type="pres">
      <dgm:prSet presAssocID="{132F5FD1-C1FA-43DB-8531-39E07728F76B}" presName="Name19" presStyleLbl="parChTrans1D4" presStyleIdx="1" presStyleCnt="8"/>
      <dgm:spPr/>
    </dgm:pt>
    <dgm:pt modelId="{28CA2112-B142-4AD7-812C-091B26746757}" type="pres">
      <dgm:prSet presAssocID="{2CA8B68B-D05B-49CC-818E-2E2682EFA08F}" presName="Name21" presStyleCnt="0"/>
      <dgm:spPr/>
    </dgm:pt>
    <dgm:pt modelId="{2CE636F6-BBB7-4412-ADFF-88E96E678E7D}" type="pres">
      <dgm:prSet presAssocID="{2CA8B68B-D05B-49CC-818E-2E2682EFA08F}" presName="level2Shape" presStyleLbl="node4" presStyleIdx="1" presStyleCnt="8" custScaleX="82574" custScaleY="87614" custLinFactNeighborX="-55"/>
      <dgm:spPr/>
    </dgm:pt>
    <dgm:pt modelId="{902F9F8C-F2A4-4588-B894-C082E812F889}" type="pres">
      <dgm:prSet presAssocID="{2CA8B68B-D05B-49CC-818E-2E2682EFA08F}" presName="hierChild3" presStyleCnt="0"/>
      <dgm:spPr/>
    </dgm:pt>
    <dgm:pt modelId="{5569E3EF-18CE-4AE0-B12F-B1548B41310F}" type="pres">
      <dgm:prSet presAssocID="{3B9E542B-FD8C-4D11-9C04-E0671734248E}" presName="Name19" presStyleLbl="parChTrans1D3" presStyleIdx="1" presStyleCnt="4"/>
      <dgm:spPr/>
    </dgm:pt>
    <dgm:pt modelId="{707DC168-0B80-4F07-9715-477BB1C016FC}" type="pres">
      <dgm:prSet presAssocID="{2CE34326-39C2-45A4-BCAF-6095DB06E999}" presName="Name21" presStyleCnt="0"/>
      <dgm:spPr/>
    </dgm:pt>
    <dgm:pt modelId="{10E1DE3F-68F8-4904-93A7-6BB585F32211}" type="pres">
      <dgm:prSet presAssocID="{2CE34326-39C2-45A4-BCAF-6095DB06E999}" presName="level2Shape" presStyleLbl="node3" presStyleIdx="1" presStyleCnt="4" custScaleX="175229" custScaleY="70092"/>
      <dgm:spPr/>
    </dgm:pt>
    <dgm:pt modelId="{D11C4F23-28F1-4D92-80A9-32B7080D3FEA}" type="pres">
      <dgm:prSet presAssocID="{2CE34326-39C2-45A4-BCAF-6095DB06E999}" presName="hierChild3" presStyleCnt="0"/>
      <dgm:spPr/>
    </dgm:pt>
    <dgm:pt modelId="{F8178D76-B2E9-4DE4-BE95-1075B5011F62}" type="pres">
      <dgm:prSet presAssocID="{24FDF6E5-91A1-4944-AD31-36D5120E14A3}" presName="Name19" presStyleLbl="parChTrans1D4" presStyleIdx="2" presStyleCnt="8"/>
      <dgm:spPr/>
    </dgm:pt>
    <dgm:pt modelId="{648A77C2-1506-4F31-AD6B-EE2504956720}" type="pres">
      <dgm:prSet presAssocID="{20475D13-5441-44E3-9504-D0E869C9E285}" presName="Name21" presStyleCnt="0"/>
      <dgm:spPr/>
    </dgm:pt>
    <dgm:pt modelId="{426FE183-7923-48F0-AEE0-FAD1014FE175}" type="pres">
      <dgm:prSet presAssocID="{20475D13-5441-44E3-9504-D0E869C9E285}" presName="level2Shape" presStyleLbl="node4" presStyleIdx="2" presStyleCnt="8" custScaleX="82574" custScaleY="87614" custLinFactNeighborX="-55"/>
      <dgm:spPr/>
    </dgm:pt>
    <dgm:pt modelId="{EAE00C16-124D-4E1E-A72B-2B11F8FCFAC4}" type="pres">
      <dgm:prSet presAssocID="{20475D13-5441-44E3-9504-D0E869C9E285}" presName="hierChild3" presStyleCnt="0"/>
      <dgm:spPr/>
    </dgm:pt>
    <dgm:pt modelId="{7EFF77C0-10E5-4A90-9D4C-AB4BABA4EDBC}" type="pres">
      <dgm:prSet presAssocID="{389DD574-C9A5-4290-AC58-E6CB215BF402}" presName="Name19" presStyleLbl="parChTrans1D4" presStyleIdx="3" presStyleCnt="8"/>
      <dgm:spPr/>
    </dgm:pt>
    <dgm:pt modelId="{4DE622F4-2AEF-4B2F-A649-FF5CAE10014B}" type="pres">
      <dgm:prSet presAssocID="{E9805A37-2F2B-4711-BFBF-7285589B4818}" presName="Name21" presStyleCnt="0"/>
      <dgm:spPr/>
    </dgm:pt>
    <dgm:pt modelId="{4789F71B-24C4-40D9-8630-AC832EC8FF22}" type="pres">
      <dgm:prSet presAssocID="{E9805A37-2F2B-4711-BFBF-7285589B4818}" presName="level2Shape" presStyleLbl="node4" presStyleIdx="3" presStyleCnt="8" custScaleX="82574" custScaleY="87614" custLinFactNeighborY="-1648"/>
      <dgm:spPr/>
    </dgm:pt>
    <dgm:pt modelId="{EFBEDB5A-BB57-4C5B-B4E2-44FB05312521}" type="pres">
      <dgm:prSet presAssocID="{E9805A37-2F2B-4711-BFBF-7285589B4818}" presName="hierChild3" presStyleCnt="0"/>
      <dgm:spPr/>
    </dgm:pt>
    <dgm:pt modelId="{D4027477-BDFA-4FB0-8CDD-272B6F2C61B6}" type="pres">
      <dgm:prSet presAssocID="{05B61EBF-7BE5-4FC5-8531-97345214519B}" presName="Name19" presStyleLbl="parChTrans1D2" presStyleIdx="1" presStyleCnt="2"/>
      <dgm:spPr/>
    </dgm:pt>
    <dgm:pt modelId="{9CE98277-B225-4183-9AAD-762FDF1B3302}" type="pres">
      <dgm:prSet presAssocID="{7F610330-60DC-4003-B9F9-9E5DEBCFC5DD}" presName="Name21" presStyleCnt="0"/>
      <dgm:spPr/>
    </dgm:pt>
    <dgm:pt modelId="{9DB7F8FD-8E38-4B9A-B9B3-DD1CF9F3F80B}" type="pres">
      <dgm:prSet presAssocID="{7F610330-60DC-4003-B9F9-9E5DEBCFC5DD}" presName="level2Shape" presStyleLbl="node2" presStyleIdx="1" presStyleCnt="2" custScaleX="175229" custScaleY="70092" custLinFactNeighborX="-828" custLinFactNeighborY="-1648"/>
      <dgm:spPr/>
    </dgm:pt>
    <dgm:pt modelId="{32582B06-E94F-4DB5-A72A-DEF5480654B4}" type="pres">
      <dgm:prSet presAssocID="{7F610330-60DC-4003-B9F9-9E5DEBCFC5DD}" presName="hierChild3" presStyleCnt="0"/>
      <dgm:spPr/>
    </dgm:pt>
    <dgm:pt modelId="{F68616A2-BC7B-4B5D-9610-AAE828B751CB}" type="pres">
      <dgm:prSet presAssocID="{41ECFA69-057A-4453-85DC-2A4FD8631100}" presName="Name19" presStyleLbl="parChTrans1D3" presStyleIdx="2" presStyleCnt="4"/>
      <dgm:spPr/>
    </dgm:pt>
    <dgm:pt modelId="{9DC1C93F-197C-4183-877C-1AD83C74419C}" type="pres">
      <dgm:prSet presAssocID="{5D69BBD8-2562-4A91-9DF5-7AF89C3B8373}" presName="Name21" presStyleCnt="0"/>
      <dgm:spPr/>
    </dgm:pt>
    <dgm:pt modelId="{CE062DB5-6094-4107-AB93-06600392C291}" type="pres">
      <dgm:prSet presAssocID="{5D69BBD8-2562-4A91-9DF5-7AF89C3B8373}" presName="level2Shape" presStyleLbl="node3" presStyleIdx="2" presStyleCnt="4" custScaleX="175229" custScaleY="70092" custLinFactNeighborX="171" custLinFactNeighborY="-1648"/>
      <dgm:spPr/>
    </dgm:pt>
    <dgm:pt modelId="{0CA3F85B-B810-4CF7-B78D-208C7EBD66F7}" type="pres">
      <dgm:prSet presAssocID="{5D69BBD8-2562-4A91-9DF5-7AF89C3B8373}" presName="hierChild3" presStyleCnt="0"/>
      <dgm:spPr/>
    </dgm:pt>
    <dgm:pt modelId="{EEFD05FB-D713-461B-BB76-D95FF97D142F}" type="pres">
      <dgm:prSet presAssocID="{045B1DA1-E946-4F67-82A5-B82416998B48}" presName="Name19" presStyleLbl="parChTrans1D4" presStyleIdx="4" presStyleCnt="8"/>
      <dgm:spPr/>
    </dgm:pt>
    <dgm:pt modelId="{D3DC8201-C2F2-4468-8D1B-77C4A3EC78F7}" type="pres">
      <dgm:prSet presAssocID="{77F7768C-1FA9-4195-B5B2-C3791D94BB6F}" presName="Name21" presStyleCnt="0"/>
      <dgm:spPr/>
    </dgm:pt>
    <dgm:pt modelId="{2CAD653D-D6EF-4B30-8EA4-2ADCA9C37120}" type="pres">
      <dgm:prSet presAssocID="{77F7768C-1FA9-4195-B5B2-C3791D94BB6F}" presName="level2Shape" presStyleLbl="node4" presStyleIdx="4" presStyleCnt="8" custScaleX="82574" custScaleY="87614" custLinFactNeighborX="2143" custLinFactNeighborY="-1648"/>
      <dgm:spPr/>
    </dgm:pt>
    <dgm:pt modelId="{45811452-672F-49A4-9D1A-1163889067B4}" type="pres">
      <dgm:prSet presAssocID="{77F7768C-1FA9-4195-B5B2-C3791D94BB6F}" presName="hierChild3" presStyleCnt="0"/>
      <dgm:spPr/>
    </dgm:pt>
    <dgm:pt modelId="{CDB54B49-3F57-4BF2-9970-E9916BBD24F2}" type="pres">
      <dgm:prSet presAssocID="{D956B91E-017A-4842-A223-37FEED2C1605}" presName="Name19" presStyleLbl="parChTrans1D4" presStyleIdx="5" presStyleCnt="8"/>
      <dgm:spPr/>
    </dgm:pt>
    <dgm:pt modelId="{1F5E2D24-17C8-4CDE-BA1F-DB16207005B6}" type="pres">
      <dgm:prSet presAssocID="{7E49A8CC-B3E6-45D7-8760-43BB4F11EB41}" presName="Name21" presStyleCnt="0"/>
      <dgm:spPr/>
    </dgm:pt>
    <dgm:pt modelId="{DDC3AB91-DDC2-4100-AFFB-FB1F46AADF9E}" type="pres">
      <dgm:prSet presAssocID="{7E49A8CC-B3E6-45D7-8760-43BB4F11EB41}" presName="level2Shape" presStyleLbl="node4" presStyleIdx="5" presStyleCnt="8" custScaleX="82574" custScaleY="87614" custLinFactNeighborX="2143" custLinFactNeighborY="-1648"/>
      <dgm:spPr/>
    </dgm:pt>
    <dgm:pt modelId="{DAE283B6-23A3-4966-B274-222A2C92C931}" type="pres">
      <dgm:prSet presAssocID="{7E49A8CC-B3E6-45D7-8760-43BB4F11EB41}" presName="hierChild3" presStyleCnt="0"/>
      <dgm:spPr/>
    </dgm:pt>
    <dgm:pt modelId="{95F5A04F-A9B7-49FF-8047-C4AC36D221D1}" type="pres">
      <dgm:prSet presAssocID="{7A0032FA-4B47-45A1-A7E3-635959F5F63A}" presName="Name19" presStyleLbl="parChTrans1D3" presStyleIdx="3" presStyleCnt="4"/>
      <dgm:spPr/>
    </dgm:pt>
    <dgm:pt modelId="{2B19084D-443A-4ED4-98BB-A7884AFC66DC}" type="pres">
      <dgm:prSet presAssocID="{7A370318-25CB-4EBF-8653-3B0937F1ED67}" presName="Name21" presStyleCnt="0"/>
      <dgm:spPr/>
    </dgm:pt>
    <dgm:pt modelId="{F192542D-D385-4556-B5E5-18C99BB91056}" type="pres">
      <dgm:prSet presAssocID="{7A370318-25CB-4EBF-8653-3B0937F1ED67}" presName="level2Shape" presStyleLbl="node3" presStyleIdx="3" presStyleCnt="4" custScaleX="175229" custScaleY="70092" custLinFactNeighborX="-828" custLinFactNeighborY="-1648"/>
      <dgm:spPr/>
    </dgm:pt>
    <dgm:pt modelId="{F3A310A1-EDC2-4681-91CA-894F8E5B975F}" type="pres">
      <dgm:prSet presAssocID="{7A370318-25CB-4EBF-8653-3B0937F1ED67}" presName="hierChild3" presStyleCnt="0"/>
      <dgm:spPr/>
    </dgm:pt>
    <dgm:pt modelId="{E74F6905-6D91-4139-A49A-7DFDFA9728C6}" type="pres">
      <dgm:prSet presAssocID="{21BD54F4-A174-45AA-811D-EA5A014388C6}" presName="Name19" presStyleLbl="parChTrans1D4" presStyleIdx="6" presStyleCnt="8"/>
      <dgm:spPr/>
    </dgm:pt>
    <dgm:pt modelId="{1856086D-D1A6-45E1-B61C-201E579666DB}" type="pres">
      <dgm:prSet presAssocID="{8858AA79-C7A3-4CCF-89D2-8348A357E05A}" presName="Name21" presStyleCnt="0"/>
      <dgm:spPr/>
    </dgm:pt>
    <dgm:pt modelId="{716A94E7-8864-4ED9-975F-3915C7CF699C}" type="pres">
      <dgm:prSet presAssocID="{8858AA79-C7A3-4CCF-89D2-8348A357E05A}" presName="level2Shape" presStyleLbl="node4" presStyleIdx="6" presStyleCnt="8" custScaleX="82574" custScaleY="87614" custLinFactNeighborX="2143" custLinFactNeighborY="-1648"/>
      <dgm:spPr/>
    </dgm:pt>
    <dgm:pt modelId="{623D4D4F-5BCD-4979-8C02-6FEED3CB02C7}" type="pres">
      <dgm:prSet presAssocID="{8858AA79-C7A3-4CCF-89D2-8348A357E05A}" presName="hierChild3" presStyleCnt="0"/>
      <dgm:spPr/>
    </dgm:pt>
    <dgm:pt modelId="{3A5FC4FE-8AB1-4D84-81D6-6E63E2FCD9A4}" type="pres">
      <dgm:prSet presAssocID="{7187214B-9C69-4FC6-840C-967C380628AC}" presName="Name19" presStyleLbl="parChTrans1D4" presStyleIdx="7" presStyleCnt="8"/>
      <dgm:spPr/>
    </dgm:pt>
    <dgm:pt modelId="{8192DC04-7321-40CE-9A6D-7FCC91839D10}" type="pres">
      <dgm:prSet presAssocID="{0A4B24BF-510E-4777-A56D-21CE706AB295}" presName="Name21" presStyleCnt="0"/>
      <dgm:spPr/>
    </dgm:pt>
    <dgm:pt modelId="{11012E27-AC83-4AE8-83F5-1333F1E6D9B5}" type="pres">
      <dgm:prSet presAssocID="{0A4B24BF-510E-4777-A56D-21CE706AB295}" presName="level2Shape" presStyleLbl="node4" presStyleIdx="7" presStyleCnt="8" custScaleX="82574" custScaleY="87614" custLinFactNeighborX="55" custLinFactNeighborY="-1648"/>
      <dgm:spPr/>
    </dgm:pt>
    <dgm:pt modelId="{AF5F1179-33FA-40B2-9C5C-1641AA602550}" type="pres">
      <dgm:prSet presAssocID="{0A4B24BF-510E-4777-A56D-21CE706AB295}" presName="hierChild3" presStyleCnt="0"/>
      <dgm:spPr/>
    </dgm:pt>
    <dgm:pt modelId="{C58D50AB-3696-49C1-9DD3-E19F4A0D6738}" type="pres">
      <dgm:prSet presAssocID="{68A49120-4C55-41E8-845D-0DA2D6B3F80E}" presName="bgShapesFlow" presStyleCnt="0"/>
      <dgm:spPr/>
    </dgm:pt>
  </dgm:ptLst>
  <dgm:cxnLst>
    <dgm:cxn modelId="{A8D36900-20C9-4A21-A6BF-6448DD65D888}" type="presOf" srcId="{E9805A37-2F2B-4711-BFBF-7285589B4818}" destId="{4789F71B-24C4-40D9-8630-AC832EC8FF22}" srcOrd="0" destOrd="0" presId="urn:microsoft.com/office/officeart/2005/8/layout/hierarchy6"/>
    <dgm:cxn modelId="{B8F7C403-C692-4B47-A448-942BB012C797}" type="presOf" srcId="{D956B91E-017A-4842-A223-37FEED2C1605}" destId="{CDB54B49-3F57-4BF2-9970-E9916BBD24F2}" srcOrd="0" destOrd="0" presId="urn:microsoft.com/office/officeart/2005/8/layout/hierarchy6"/>
    <dgm:cxn modelId="{B95DE505-C09E-4E33-9A3C-AEA525CBCFC7}" srcId="{7A370318-25CB-4EBF-8653-3B0937F1ED67}" destId="{8858AA79-C7A3-4CCF-89D2-8348A357E05A}" srcOrd="0" destOrd="0" parTransId="{21BD54F4-A174-45AA-811D-EA5A014388C6}" sibTransId="{332A1BF4-26AC-4D4F-863A-C8136AFB0E68}"/>
    <dgm:cxn modelId="{57E03007-EFC5-4A56-91A0-BE5A4B4945B2}" type="presOf" srcId="{8858AA79-C7A3-4CCF-89D2-8348A357E05A}" destId="{716A94E7-8864-4ED9-975F-3915C7CF699C}" srcOrd="0" destOrd="0" presId="urn:microsoft.com/office/officeart/2005/8/layout/hierarchy6"/>
    <dgm:cxn modelId="{2E89A60B-EF28-4F1B-B6EC-5E2B46FF6D08}" srcId="{882145B4-F556-4428-9345-0456F7B301C7}" destId="{2CA8B68B-D05B-49CC-818E-2E2682EFA08F}" srcOrd="1" destOrd="0" parTransId="{132F5FD1-C1FA-43DB-8531-39E07728F76B}" sibTransId="{D69C9450-6C83-47C1-A0CD-A10F55BCB274}"/>
    <dgm:cxn modelId="{4DB3010C-7A73-40ED-9E17-0FED227511CF}" srcId="{68A49120-4C55-41E8-845D-0DA2D6B3F80E}" destId="{F1D13DFF-C186-4F3D-92C3-37EC5A2BB2B8}" srcOrd="0" destOrd="0" parTransId="{E74DCD51-761F-457A-8793-7A1D5DFF6094}" sibTransId="{3078108B-F9AA-411D-AB98-8021DF8FE611}"/>
    <dgm:cxn modelId="{AD571111-3FBE-425C-9A78-C77D2DBE84EE}" srcId="{2CE34326-39C2-45A4-BCAF-6095DB06E999}" destId="{20475D13-5441-44E3-9504-D0E869C9E285}" srcOrd="0" destOrd="0" parTransId="{24FDF6E5-91A1-4944-AD31-36D5120E14A3}" sibTransId="{63D25F7C-DC7E-4B88-ACB0-34C7709B2DCD}"/>
    <dgm:cxn modelId="{EBA49211-CC43-4E52-BC27-5B53AD1855E4}" type="presOf" srcId="{3C16DBE7-EE6A-48EC-94D5-C079ADB96D6D}" destId="{81151825-45BF-4F32-8251-23FAE0202256}" srcOrd="0" destOrd="0" presId="urn:microsoft.com/office/officeart/2005/8/layout/hierarchy6"/>
    <dgm:cxn modelId="{2B8BB516-39FC-4C1F-8A0D-415240FC0C2D}" srcId="{3C16DBE7-EE6A-48EC-94D5-C079ADB96D6D}" destId="{882145B4-F556-4428-9345-0456F7B301C7}" srcOrd="0" destOrd="0" parTransId="{E6A1FDE4-D4A0-45B0-89B6-B341ADC2F3B2}" sibTransId="{9999F9DD-0F35-4B48-B686-E2F7F8B1C9FF}"/>
    <dgm:cxn modelId="{79C5001E-63A4-409D-BC5F-A426A3B9DF7D}" srcId="{7F610330-60DC-4003-B9F9-9E5DEBCFC5DD}" destId="{5D69BBD8-2562-4A91-9DF5-7AF89C3B8373}" srcOrd="0" destOrd="0" parTransId="{41ECFA69-057A-4453-85DC-2A4FD8631100}" sibTransId="{BB8857B5-CE5F-41AD-9F53-E5B1A6CFB3F6}"/>
    <dgm:cxn modelId="{DE599F1F-3A50-4AA6-9405-9349A4225859}" srcId="{3C16DBE7-EE6A-48EC-94D5-C079ADB96D6D}" destId="{2CE34326-39C2-45A4-BCAF-6095DB06E999}" srcOrd="1" destOrd="0" parTransId="{3B9E542B-FD8C-4D11-9C04-E0671734248E}" sibTransId="{0E94A229-15B6-4A17-A29D-97033B1A2A28}"/>
    <dgm:cxn modelId="{02E53B23-3720-491C-A8CF-9A519C31CE80}" type="presOf" srcId="{AE678C2B-2F3C-4A88-8305-1ECE37928DAC}" destId="{ACEBE558-DEFB-4B4F-8715-29E69508DE89}" srcOrd="0" destOrd="0" presId="urn:microsoft.com/office/officeart/2005/8/layout/hierarchy6"/>
    <dgm:cxn modelId="{F2EC8A2B-E637-43DA-8D2E-C5726FAFAF60}" type="presOf" srcId="{045B1DA1-E946-4F67-82A5-B82416998B48}" destId="{EEFD05FB-D713-461B-BB76-D95FF97D142F}" srcOrd="0" destOrd="0" presId="urn:microsoft.com/office/officeart/2005/8/layout/hierarchy6"/>
    <dgm:cxn modelId="{79D5E83C-38B1-4454-A1D9-3C5C8C4C2FBE}" type="presOf" srcId="{05B61EBF-7BE5-4FC5-8531-97345214519B}" destId="{D4027477-BDFA-4FB0-8CDD-272B6F2C61B6}" srcOrd="0" destOrd="0" presId="urn:microsoft.com/office/officeart/2005/8/layout/hierarchy6"/>
    <dgm:cxn modelId="{CFE3B25B-430C-4988-BC34-E993DF2A3BA6}" srcId="{2CE34326-39C2-45A4-BCAF-6095DB06E999}" destId="{E9805A37-2F2B-4711-BFBF-7285589B4818}" srcOrd="1" destOrd="0" parTransId="{389DD574-C9A5-4290-AC58-E6CB215BF402}" sibTransId="{D2019170-26EC-4F98-B0D7-AB4695D438E1}"/>
    <dgm:cxn modelId="{F8410368-8F8F-44B6-90CF-CB1826852844}" srcId="{882145B4-F556-4428-9345-0456F7B301C7}" destId="{AE678C2B-2F3C-4A88-8305-1ECE37928DAC}" srcOrd="0" destOrd="0" parTransId="{42BACBA1-5CC0-4D9C-912E-5D83471CCE3A}" sibTransId="{64027F0D-2B49-4FA7-8C9F-0DB6557A1431}"/>
    <dgm:cxn modelId="{2CC8E449-AAFA-469F-BBFD-7863966790DB}" type="presOf" srcId="{74A4B4E9-85D7-476B-AFD9-009B26186795}" destId="{A52D6364-C1E9-486E-8234-814B9168A8D0}" srcOrd="0" destOrd="0" presId="urn:microsoft.com/office/officeart/2005/8/layout/hierarchy6"/>
    <dgm:cxn modelId="{A72FE252-D110-477A-8DC7-F6BB306CEE11}" type="presOf" srcId="{5D69BBD8-2562-4A91-9DF5-7AF89C3B8373}" destId="{CE062DB5-6094-4107-AB93-06600392C291}" srcOrd="0" destOrd="0" presId="urn:microsoft.com/office/officeart/2005/8/layout/hierarchy6"/>
    <dgm:cxn modelId="{50846679-CFCF-4FCA-9A8F-F87010E7A7C2}" type="presOf" srcId="{41ECFA69-057A-4453-85DC-2A4FD8631100}" destId="{F68616A2-BC7B-4B5D-9610-AAE828B751CB}" srcOrd="0" destOrd="0" presId="urn:microsoft.com/office/officeart/2005/8/layout/hierarchy6"/>
    <dgm:cxn modelId="{29789779-615E-4B82-9F7B-206788EAA2B7}" srcId="{F1D13DFF-C186-4F3D-92C3-37EC5A2BB2B8}" destId="{7F610330-60DC-4003-B9F9-9E5DEBCFC5DD}" srcOrd="1" destOrd="0" parTransId="{05B61EBF-7BE5-4FC5-8531-97345214519B}" sibTransId="{FD586A75-8C9C-4DC3-B0FC-376F9660A244}"/>
    <dgm:cxn modelId="{4E8F215A-1B63-48E4-B068-6BBE02F2A935}" type="presOf" srcId="{7187214B-9C69-4FC6-840C-967C380628AC}" destId="{3A5FC4FE-8AB1-4D84-81D6-6E63E2FCD9A4}" srcOrd="0" destOrd="0" presId="urn:microsoft.com/office/officeart/2005/8/layout/hierarchy6"/>
    <dgm:cxn modelId="{ED219684-4833-4F53-81D1-FD96B1CEDC56}" type="presOf" srcId="{132F5FD1-C1FA-43DB-8531-39E07728F76B}" destId="{55C8383D-BD19-4AE1-9020-6C65F649D2DE}" srcOrd="0" destOrd="0" presId="urn:microsoft.com/office/officeart/2005/8/layout/hierarchy6"/>
    <dgm:cxn modelId="{6E067D88-2001-4452-A430-F07ADF09E9AD}" type="presOf" srcId="{3B9E542B-FD8C-4D11-9C04-E0671734248E}" destId="{5569E3EF-18CE-4AE0-B12F-B1548B41310F}" srcOrd="0" destOrd="0" presId="urn:microsoft.com/office/officeart/2005/8/layout/hierarchy6"/>
    <dgm:cxn modelId="{CDA7D989-CC79-4DA7-9B4F-85456B7ACE3C}" type="presOf" srcId="{7A370318-25CB-4EBF-8653-3B0937F1ED67}" destId="{F192542D-D385-4556-B5E5-18C99BB91056}" srcOrd="0" destOrd="0" presId="urn:microsoft.com/office/officeart/2005/8/layout/hierarchy6"/>
    <dgm:cxn modelId="{BE8D9C8F-6755-46C3-8CD9-84BAC3448DC6}" type="presOf" srcId="{7A0032FA-4B47-45A1-A7E3-635959F5F63A}" destId="{95F5A04F-A9B7-49FF-8047-C4AC36D221D1}" srcOrd="0" destOrd="0" presId="urn:microsoft.com/office/officeart/2005/8/layout/hierarchy6"/>
    <dgm:cxn modelId="{07E24B97-EC20-49EE-BC3F-494A18526C16}" srcId="{5D69BBD8-2562-4A91-9DF5-7AF89C3B8373}" destId="{77F7768C-1FA9-4195-B5B2-C3791D94BB6F}" srcOrd="0" destOrd="0" parTransId="{045B1DA1-E946-4F67-82A5-B82416998B48}" sibTransId="{CB28DA76-41D9-4CEA-A162-E70CC42721D1}"/>
    <dgm:cxn modelId="{BA8F379B-8A89-49B5-BF1D-B7A428F9C1D9}" srcId="{5D69BBD8-2562-4A91-9DF5-7AF89C3B8373}" destId="{7E49A8CC-B3E6-45D7-8760-43BB4F11EB41}" srcOrd="1" destOrd="0" parTransId="{D956B91E-017A-4842-A223-37FEED2C1605}" sibTransId="{0CA381E5-D76A-44B9-B900-0C6ECA3C1119}"/>
    <dgm:cxn modelId="{239DE39C-9D69-4EF7-B8F3-226AF56FAB93}" type="presOf" srcId="{E6A1FDE4-D4A0-45B0-89B6-B341ADC2F3B2}" destId="{81163AF0-61B0-4E2F-A22C-BBB33B748C27}" srcOrd="0" destOrd="0" presId="urn:microsoft.com/office/officeart/2005/8/layout/hierarchy6"/>
    <dgm:cxn modelId="{532AA29F-B1FD-4C5A-8A90-D87B09996ADD}" type="presOf" srcId="{7F610330-60DC-4003-B9F9-9E5DEBCFC5DD}" destId="{9DB7F8FD-8E38-4B9A-B9B3-DD1CF9F3F80B}" srcOrd="0" destOrd="0" presId="urn:microsoft.com/office/officeart/2005/8/layout/hierarchy6"/>
    <dgm:cxn modelId="{2349A7A3-3F03-4554-9F11-C18A7D674C7C}" type="presOf" srcId="{21BD54F4-A174-45AA-811D-EA5A014388C6}" destId="{E74F6905-6D91-4139-A49A-7DFDFA9728C6}" srcOrd="0" destOrd="0" presId="urn:microsoft.com/office/officeart/2005/8/layout/hierarchy6"/>
    <dgm:cxn modelId="{3CD9C8A4-8266-4C65-B53F-E1A9CBEF6618}" type="presOf" srcId="{68A49120-4C55-41E8-845D-0DA2D6B3F80E}" destId="{D33AC0F2-B2EC-43F5-8CD1-9286F11DA2CE}" srcOrd="0" destOrd="0" presId="urn:microsoft.com/office/officeart/2005/8/layout/hierarchy6"/>
    <dgm:cxn modelId="{771A6AAB-2845-4A11-B644-D7D6999299E0}" type="presOf" srcId="{F1D13DFF-C186-4F3D-92C3-37EC5A2BB2B8}" destId="{7A48D693-9023-4483-8F02-EB384B9DB57E}" srcOrd="0" destOrd="0" presId="urn:microsoft.com/office/officeart/2005/8/layout/hierarchy6"/>
    <dgm:cxn modelId="{C527F1B3-7349-48B2-9795-BF74DC475A52}" srcId="{F1D13DFF-C186-4F3D-92C3-37EC5A2BB2B8}" destId="{3C16DBE7-EE6A-48EC-94D5-C079ADB96D6D}" srcOrd="0" destOrd="0" parTransId="{74A4B4E9-85D7-476B-AFD9-009B26186795}" sibTransId="{1B76E959-FDE7-4F8C-9D0C-3BE4F9307131}"/>
    <dgm:cxn modelId="{44A0C7B6-9DFB-4E37-80E3-97DDCCD1563C}" type="presOf" srcId="{20475D13-5441-44E3-9504-D0E869C9E285}" destId="{426FE183-7923-48F0-AEE0-FAD1014FE175}" srcOrd="0" destOrd="0" presId="urn:microsoft.com/office/officeart/2005/8/layout/hierarchy6"/>
    <dgm:cxn modelId="{68015AB9-230A-4C03-BDE2-21661BBAB6CE}" type="presOf" srcId="{389DD574-C9A5-4290-AC58-E6CB215BF402}" destId="{7EFF77C0-10E5-4A90-9D4C-AB4BABA4EDBC}" srcOrd="0" destOrd="0" presId="urn:microsoft.com/office/officeart/2005/8/layout/hierarchy6"/>
    <dgm:cxn modelId="{531A5CBD-752F-4CA9-A0AA-DA8A70E36433}" type="presOf" srcId="{2CE34326-39C2-45A4-BCAF-6095DB06E999}" destId="{10E1DE3F-68F8-4904-93A7-6BB585F32211}" srcOrd="0" destOrd="0" presId="urn:microsoft.com/office/officeart/2005/8/layout/hierarchy6"/>
    <dgm:cxn modelId="{987EFABF-BDB8-4FB9-BE8C-DD75273D2947}" type="presOf" srcId="{42BACBA1-5CC0-4D9C-912E-5D83471CCE3A}" destId="{AA40BEA3-1A03-4B59-B719-8B3E2BFD46BA}" srcOrd="0" destOrd="0" presId="urn:microsoft.com/office/officeart/2005/8/layout/hierarchy6"/>
    <dgm:cxn modelId="{D3497BC2-7100-4C3D-BE97-595BBDC62415}" type="presOf" srcId="{24FDF6E5-91A1-4944-AD31-36D5120E14A3}" destId="{F8178D76-B2E9-4DE4-BE95-1075B5011F62}" srcOrd="0" destOrd="0" presId="urn:microsoft.com/office/officeart/2005/8/layout/hierarchy6"/>
    <dgm:cxn modelId="{4EEF17C3-72E9-47C9-AAEB-C3CA2C8C95C3}" type="presOf" srcId="{77F7768C-1FA9-4195-B5B2-C3791D94BB6F}" destId="{2CAD653D-D6EF-4B30-8EA4-2ADCA9C37120}" srcOrd="0" destOrd="0" presId="urn:microsoft.com/office/officeart/2005/8/layout/hierarchy6"/>
    <dgm:cxn modelId="{8A4A9BCE-5340-494C-A0A3-1BC0C06BB48E}" type="presOf" srcId="{2CA8B68B-D05B-49CC-818E-2E2682EFA08F}" destId="{2CE636F6-BBB7-4412-ADFF-88E96E678E7D}" srcOrd="0" destOrd="0" presId="urn:microsoft.com/office/officeart/2005/8/layout/hierarchy6"/>
    <dgm:cxn modelId="{84DA86D5-0870-4AA0-8745-B81A3F7F32AF}" srcId="{7F610330-60DC-4003-B9F9-9E5DEBCFC5DD}" destId="{7A370318-25CB-4EBF-8653-3B0937F1ED67}" srcOrd="1" destOrd="0" parTransId="{7A0032FA-4B47-45A1-A7E3-635959F5F63A}" sibTransId="{20A3EFB0-7A61-4966-9E15-C15301902664}"/>
    <dgm:cxn modelId="{AA4683E0-EB72-4415-8DA3-6004ADF0EB81}" srcId="{7A370318-25CB-4EBF-8653-3B0937F1ED67}" destId="{0A4B24BF-510E-4777-A56D-21CE706AB295}" srcOrd="1" destOrd="0" parTransId="{7187214B-9C69-4FC6-840C-967C380628AC}" sibTransId="{4B4E7B95-3064-4E0D-9420-2BEC42D4C532}"/>
    <dgm:cxn modelId="{BBED51E4-FF21-43A3-9384-0A23AAFB1720}" type="presOf" srcId="{7E49A8CC-B3E6-45D7-8760-43BB4F11EB41}" destId="{DDC3AB91-DDC2-4100-AFFB-FB1F46AADF9E}" srcOrd="0" destOrd="0" presId="urn:microsoft.com/office/officeart/2005/8/layout/hierarchy6"/>
    <dgm:cxn modelId="{238784FA-6F98-44F3-88AF-90B0C64F38B1}" type="presOf" srcId="{882145B4-F556-4428-9345-0456F7B301C7}" destId="{568F3FD2-A141-4DC6-9784-C32C0556EDB8}" srcOrd="0" destOrd="0" presId="urn:microsoft.com/office/officeart/2005/8/layout/hierarchy6"/>
    <dgm:cxn modelId="{1C7CFEFF-F8FE-43CA-B37D-7A715863336B}" type="presOf" srcId="{0A4B24BF-510E-4777-A56D-21CE706AB295}" destId="{11012E27-AC83-4AE8-83F5-1333F1E6D9B5}" srcOrd="0" destOrd="0" presId="urn:microsoft.com/office/officeart/2005/8/layout/hierarchy6"/>
    <dgm:cxn modelId="{8CC24FE2-6B9B-4FB2-834D-11382F6E6D93}" type="presParOf" srcId="{D33AC0F2-B2EC-43F5-8CD1-9286F11DA2CE}" destId="{147ECEB8-EF25-4C03-B2AF-3A608000B605}" srcOrd="0" destOrd="0" presId="urn:microsoft.com/office/officeart/2005/8/layout/hierarchy6"/>
    <dgm:cxn modelId="{47CE460D-C5BE-4F45-99C5-5A3335822074}" type="presParOf" srcId="{147ECEB8-EF25-4C03-B2AF-3A608000B605}" destId="{49383F91-337E-4308-8E00-29CC881C91C2}" srcOrd="0" destOrd="0" presId="urn:microsoft.com/office/officeart/2005/8/layout/hierarchy6"/>
    <dgm:cxn modelId="{C4E3C59A-BF74-45A8-85DD-FF48F213A1F9}" type="presParOf" srcId="{49383F91-337E-4308-8E00-29CC881C91C2}" destId="{2E88F5C5-789D-48F1-9657-2A339C44F1E2}" srcOrd="0" destOrd="0" presId="urn:microsoft.com/office/officeart/2005/8/layout/hierarchy6"/>
    <dgm:cxn modelId="{F380D95D-1778-4136-9A9C-C98BE0C49DD2}" type="presParOf" srcId="{2E88F5C5-789D-48F1-9657-2A339C44F1E2}" destId="{7A48D693-9023-4483-8F02-EB384B9DB57E}" srcOrd="0" destOrd="0" presId="urn:microsoft.com/office/officeart/2005/8/layout/hierarchy6"/>
    <dgm:cxn modelId="{69C111CE-3691-4817-BCB0-C54E176C2020}" type="presParOf" srcId="{2E88F5C5-789D-48F1-9657-2A339C44F1E2}" destId="{BF39FECF-6DC3-4262-AD71-33AAABB7B132}" srcOrd="1" destOrd="0" presId="urn:microsoft.com/office/officeart/2005/8/layout/hierarchy6"/>
    <dgm:cxn modelId="{34097F50-C006-42C5-BE2E-DF5C711E3422}" type="presParOf" srcId="{BF39FECF-6DC3-4262-AD71-33AAABB7B132}" destId="{A52D6364-C1E9-486E-8234-814B9168A8D0}" srcOrd="0" destOrd="0" presId="urn:microsoft.com/office/officeart/2005/8/layout/hierarchy6"/>
    <dgm:cxn modelId="{775379B0-6B68-4A4D-8D61-0BCA010B5FD3}" type="presParOf" srcId="{BF39FECF-6DC3-4262-AD71-33AAABB7B132}" destId="{18080840-12EF-4157-B938-65EC088F6900}" srcOrd="1" destOrd="0" presId="urn:microsoft.com/office/officeart/2005/8/layout/hierarchy6"/>
    <dgm:cxn modelId="{913CDD71-6B7B-402B-9D78-BCF44313FC72}" type="presParOf" srcId="{18080840-12EF-4157-B938-65EC088F6900}" destId="{81151825-45BF-4F32-8251-23FAE0202256}" srcOrd="0" destOrd="0" presId="urn:microsoft.com/office/officeart/2005/8/layout/hierarchy6"/>
    <dgm:cxn modelId="{B5E10050-667E-4CC0-AA53-473F210A21E9}" type="presParOf" srcId="{18080840-12EF-4157-B938-65EC088F6900}" destId="{86C8595B-3267-43E5-85DF-CC25D858E263}" srcOrd="1" destOrd="0" presId="urn:microsoft.com/office/officeart/2005/8/layout/hierarchy6"/>
    <dgm:cxn modelId="{BCD39240-BE82-4A9E-8E1B-789E6BCAEBA4}" type="presParOf" srcId="{86C8595B-3267-43E5-85DF-CC25D858E263}" destId="{81163AF0-61B0-4E2F-A22C-BBB33B748C27}" srcOrd="0" destOrd="0" presId="urn:microsoft.com/office/officeart/2005/8/layout/hierarchy6"/>
    <dgm:cxn modelId="{BC880598-A6FB-4882-B9B9-9637976FDCFD}" type="presParOf" srcId="{86C8595B-3267-43E5-85DF-CC25D858E263}" destId="{D513724E-8AEC-4C49-BF6B-C7F0EC64F238}" srcOrd="1" destOrd="0" presId="urn:microsoft.com/office/officeart/2005/8/layout/hierarchy6"/>
    <dgm:cxn modelId="{DCF02C04-BC55-4A40-8EAB-5A9ACB2B8199}" type="presParOf" srcId="{D513724E-8AEC-4C49-BF6B-C7F0EC64F238}" destId="{568F3FD2-A141-4DC6-9784-C32C0556EDB8}" srcOrd="0" destOrd="0" presId="urn:microsoft.com/office/officeart/2005/8/layout/hierarchy6"/>
    <dgm:cxn modelId="{6F9993B3-D06F-4714-B659-6E824202C97E}" type="presParOf" srcId="{D513724E-8AEC-4C49-BF6B-C7F0EC64F238}" destId="{1F9D7CE2-8D45-424B-99D3-3C94FF6B7B02}" srcOrd="1" destOrd="0" presId="urn:microsoft.com/office/officeart/2005/8/layout/hierarchy6"/>
    <dgm:cxn modelId="{364473AD-9663-4346-AD86-6452580BCFF2}" type="presParOf" srcId="{1F9D7CE2-8D45-424B-99D3-3C94FF6B7B02}" destId="{AA40BEA3-1A03-4B59-B719-8B3E2BFD46BA}" srcOrd="0" destOrd="0" presId="urn:microsoft.com/office/officeart/2005/8/layout/hierarchy6"/>
    <dgm:cxn modelId="{A024D267-8CA0-4972-B711-12CE319A211C}" type="presParOf" srcId="{1F9D7CE2-8D45-424B-99D3-3C94FF6B7B02}" destId="{497D3FC1-4D5F-4FED-BDBC-51DEA82E0CC7}" srcOrd="1" destOrd="0" presId="urn:microsoft.com/office/officeart/2005/8/layout/hierarchy6"/>
    <dgm:cxn modelId="{542DB435-FD43-4A60-84F8-D20B37DE9326}" type="presParOf" srcId="{497D3FC1-4D5F-4FED-BDBC-51DEA82E0CC7}" destId="{ACEBE558-DEFB-4B4F-8715-29E69508DE89}" srcOrd="0" destOrd="0" presId="urn:microsoft.com/office/officeart/2005/8/layout/hierarchy6"/>
    <dgm:cxn modelId="{6C6951DF-8DF4-4432-A2C0-D3492BF817CE}" type="presParOf" srcId="{497D3FC1-4D5F-4FED-BDBC-51DEA82E0CC7}" destId="{D7E17F97-039A-4B77-950D-DFDAC6E7EAA1}" srcOrd="1" destOrd="0" presId="urn:microsoft.com/office/officeart/2005/8/layout/hierarchy6"/>
    <dgm:cxn modelId="{5130C861-A0E1-4774-97FC-5222FEA5BE8A}" type="presParOf" srcId="{1F9D7CE2-8D45-424B-99D3-3C94FF6B7B02}" destId="{55C8383D-BD19-4AE1-9020-6C65F649D2DE}" srcOrd="2" destOrd="0" presId="urn:microsoft.com/office/officeart/2005/8/layout/hierarchy6"/>
    <dgm:cxn modelId="{161D3784-5CE0-49DB-9D6D-20CE86C13852}" type="presParOf" srcId="{1F9D7CE2-8D45-424B-99D3-3C94FF6B7B02}" destId="{28CA2112-B142-4AD7-812C-091B26746757}" srcOrd="3" destOrd="0" presId="urn:microsoft.com/office/officeart/2005/8/layout/hierarchy6"/>
    <dgm:cxn modelId="{7FCB6053-A890-499B-92F9-2084706C4808}" type="presParOf" srcId="{28CA2112-B142-4AD7-812C-091B26746757}" destId="{2CE636F6-BBB7-4412-ADFF-88E96E678E7D}" srcOrd="0" destOrd="0" presId="urn:microsoft.com/office/officeart/2005/8/layout/hierarchy6"/>
    <dgm:cxn modelId="{100AD0E4-39B6-4CE0-A984-4C70142E0437}" type="presParOf" srcId="{28CA2112-B142-4AD7-812C-091B26746757}" destId="{902F9F8C-F2A4-4588-B894-C082E812F889}" srcOrd="1" destOrd="0" presId="urn:microsoft.com/office/officeart/2005/8/layout/hierarchy6"/>
    <dgm:cxn modelId="{F44C0B2C-2C16-4FDF-9789-79E1641BAAB4}" type="presParOf" srcId="{86C8595B-3267-43E5-85DF-CC25D858E263}" destId="{5569E3EF-18CE-4AE0-B12F-B1548B41310F}" srcOrd="2" destOrd="0" presId="urn:microsoft.com/office/officeart/2005/8/layout/hierarchy6"/>
    <dgm:cxn modelId="{8BFF4D4B-6E2F-4395-95AD-EF92C3B000A5}" type="presParOf" srcId="{86C8595B-3267-43E5-85DF-CC25D858E263}" destId="{707DC168-0B80-4F07-9715-477BB1C016FC}" srcOrd="3" destOrd="0" presId="urn:microsoft.com/office/officeart/2005/8/layout/hierarchy6"/>
    <dgm:cxn modelId="{55DEF288-4864-48D3-A95C-67781691D5EB}" type="presParOf" srcId="{707DC168-0B80-4F07-9715-477BB1C016FC}" destId="{10E1DE3F-68F8-4904-93A7-6BB585F32211}" srcOrd="0" destOrd="0" presId="urn:microsoft.com/office/officeart/2005/8/layout/hierarchy6"/>
    <dgm:cxn modelId="{1018DF22-4D26-4AB9-B25B-A1BA4598E4E4}" type="presParOf" srcId="{707DC168-0B80-4F07-9715-477BB1C016FC}" destId="{D11C4F23-28F1-4D92-80A9-32B7080D3FEA}" srcOrd="1" destOrd="0" presId="urn:microsoft.com/office/officeart/2005/8/layout/hierarchy6"/>
    <dgm:cxn modelId="{5C695DEC-4A23-45FB-9608-27525747E210}" type="presParOf" srcId="{D11C4F23-28F1-4D92-80A9-32B7080D3FEA}" destId="{F8178D76-B2E9-4DE4-BE95-1075B5011F62}" srcOrd="0" destOrd="0" presId="urn:microsoft.com/office/officeart/2005/8/layout/hierarchy6"/>
    <dgm:cxn modelId="{8A3ECB0B-4839-40A5-AFA7-5F0DB4262D19}" type="presParOf" srcId="{D11C4F23-28F1-4D92-80A9-32B7080D3FEA}" destId="{648A77C2-1506-4F31-AD6B-EE2504956720}" srcOrd="1" destOrd="0" presId="urn:microsoft.com/office/officeart/2005/8/layout/hierarchy6"/>
    <dgm:cxn modelId="{7C64291F-C358-467D-A2CB-F458BED8EC45}" type="presParOf" srcId="{648A77C2-1506-4F31-AD6B-EE2504956720}" destId="{426FE183-7923-48F0-AEE0-FAD1014FE175}" srcOrd="0" destOrd="0" presId="urn:microsoft.com/office/officeart/2005/8/layout/hierarchy6"/>
    <dgm:cxn modelId="{D3B9E3AF-8776-46AA-98F7-6FDFE13DD752}" type="presParOf" srcId="{648A77C2-1506-4F31-AD6B-EE2504956720}" destId="{EAE00C16-124D-4E1E-A72B-2B11F8FCFAC4}" srcOrd="1" destOrd="0" presId="urn:microsoft.com/office/officeart/2005/8/layout/hierarchy6"/>
    <dgm:cxn modelId="{C0878536-958A-45CA-B26C-09B9B49B90C2}" type="presParOf" srcId="{D11C4F23-28F1-4D92-80A9-32B7080D3FEA}" destId="{7EFF77C0-10E5-4A90-9D4C-AB4BABA4EDBC}" srcOrd="2" destOrd="0" presId="urn:microsoft.com/office/officeart/2005/8/layout/hierarchy6"/>
    <dgm:cxn modelId="{A23F3B73-0E22-40D1-9028-FAB2BD503CDB}" type="presParOf" srcId="{D11C4F23-28F1-4D92-80A9-32B7080D3FEA}" destId="{4DE622F4-2AEF-4B2F-A649-FF5CAE10014B}" srcOrd="3" destOrd="0" presId="urn:microsoft.com/office/officeart/2005/8/layout/hierarchy6"/>
    <dgm:cxn modelId="{30B02DBC-3A7E-4982-9E72-8A8F8D23DD41}" type="presParOf" srcId="{4DE622F4-2AEF-4B2F-A649-FF5CAE10014B}" destId="{4789F71B-24C4-40D9-8630-AC832EC8FF22}" srcOrd="0" destOrd="0" presId="urn:microsoft.com/office/officeart/2005/8/layout/hierarchy6"/>
    <dgm:cxn modelId="{B4BD2FB8-01D1-4DA5-B0C9-E40ACCA63EE5}" type="presParOf" srcId="{4DE622F4-2AEF-4B2F-A649-FF5CAE10014B}" destId="{EFBEDB5A-BB57-4C5B-B4E2-44FB05312521}" srcOrd="1" destOrd="0" presId="urn:microsoft.com/office/officeart/2005/8/layout/hierarchy6"/>
    <dgm:cxn modelId="{AC74FE90-314A-4723-B372-59515B2013C7}" type="presParOf" srcId="{BF39FECF-6DC3-4262-AD71-33AAABB7B132}" destId="{D4027477-BDFA-4FB0-8CDD-272B6F2C61B6}" srcOrd="2" destOrd="0" presId="urn:microsoft.com/office/officeart/2005/8/layout/hierarchy6"/>
    <dgm:cxn modelId="{0C9FA18D-CDE6-4734-9469-0377917AE4C9}" type="presParOf" srcId="{BF39FECF-6DC3-4262-AD71-33AAABB7B132}" destId="{9CE98277-B225-4183-9AAD-762FDF1B3302}" srcOrd="3" destOrd="0" presId="urn:microsoft.com/office/officeart/2005/8/layout/hierarchy6"/>
    <dgm:cxn modelId="{A12CED6A-6789-4E06-AB51-6961723C5FEE}" type="presParOf" srcId="{9CE98277-B225-4183-9AAD-762FDF1B3302}" destId="{9DB7F8FD-8E38-4B9A-B9B3-DD1CF9F3F80B}" srcOrd="0" destOrd="0" presId="urn:microsoft.com/office/officeart/2005/8/layout/hierarchy6"/>
    <dgm:cxn modelId="{A2E0602A-4D2A-4775-9FF9-8B6C8FF132CA}" type="presParOf" srcId="{9CE98277-B225-4183-9AAD-762FDF1B3302}" destId="{32582B06-E94F-4DB5-A72A-DEF5480654B4}" srcOrd="1" destOrd="0" presId="urn:microsoft.com/office/officeart/2005/8/layout/hierarchy6"/>
    <dgm:cxn modelId="{1A703321-FA3C-4930-ADAD-7C3622B78693}" type="presParOf" srcId="{32582B06-E94F-4DB5-A72A-DEF5480654B4}" destId="{F68616A2-BC7B-4B5D-9610-AAE828B751CB}" srcOrd="0" destOrd="0" presId="urn:microsoft.com/office/officeart/2005/8/layout/hierarchy6"/>
    <dgm:cxn modelId="{89D46746-25C5-4D0F-9BFA-41C9A7BD7F24}" type="presParOf" srcId="{32582B06-E94F-4DB5-A72A-DEF5480654B4}" destId="{9DC1C93F-197C-4183-877C-1AD83C74419C}" srcOrd="1" destOrd="0" presId="urn:microsoft.com/office/officeart/2005/8/layout/hierarchy6"/>
    <dgm:cxn modelId="{B5A01701-7740-4CE5-A76E-4E65B2047558}" type="presParOf" srcId="{9DC1C93F-197C-4183-877C-1AD83C74419C}" destId="{CE062DB5-6094-4107-AB93-06600392C291}" srcOrd="0" destOrd="0" presId="urn:microsoft.com/office/officeart/2005/8/layout/hierarchy6"/>
    <dgm:cxn modelId="{9EAB23BE-E8BF-4FC7-AC9E-B196630616FA}" type="presParOf" srcId="{9DC1C93F-197C-4183-877C-1AD83C74419C}" destId="{0CA3F85B-B810-4CF7-B78D-208C7EBD66F7}" srcOrd="1" destOrd="0" presId="urn:microsoft.com/office/officeart/2005/8/layout/hierarchy6"/>
    <dgm:cxn modelId="{DA126110-EFEF-4FC6-9ED2-DC96AA0C254E}" type="presParOf" srcId="{0CA3F85B-B810-4CF7-B78D-208C7EBD66F7}" destId="{EEFD05FB-D713-461B-BB76-D95FF97D142F}" srcOrd="0" destOrd="0" presId="urn:microsoft.com/office/officeart/2005/8/layout/hierarchy6"/>
    <dgm:cxn modelId="{4EC4C62F-EB42-4343-B9EA-8F683C63CDF5}" type="presParOf" srcId="{0CA3F85B-B810-4CF7-B78D-208C7EBD66F7}" destId="{D3DC8201-C2F2-4468-8D1B-77C4A3EC78F7}" srcOrd="1" destOrd="0" presId="urn:microsoft.com/office/officeart/2005/8/layout/hierarchy6"/>
    <dgm:cxn modelId="{6A59EB1E-0B08-4713-B06C-41560A173469}" type="presParOf" srcId="{D3DC8201-C2F2-4468-8D1B-77C4A3EC78F7}" destId="{2CAD653D-D6EF-4B30-8EA4-2ADCA9C37120}" srcOrd="0" destOrd="0" presId="urn:microsoft.com/office/officeart/2005/8/layout/hierarchy6"/>
    <dgm:cxn modelId="{0A222BD0-801B-42D6-95A6-BA225B874F17}" type="presParOf" srcId="{D3DC8201-C2F2-4468-8D1B-77C4A3EC78F7}" destId="{45811452-672F-49A4-9D1A-1163889067B4}" srcOrd="1" destOrd="0" presId="urn:microsoft.com/office/officeart/2005/8/layout/hierarchy6"/>
    <dgm:cxn modelId="{8881C827-424D-4252-B0C4-535EEE544855}" type="presParOf" srcId="{0CA3F85B-B810-4CF7-B78D-208C7EBD66F7}" destId="{CDB54B49-3F57-4BF2-9970-E9916BBD24F2}" srcOrd="2" destOrd="0" presId="urn:microsoft.com/office/officeart/2005/8/layout/hierarchy6"/>
    <dgm:cxn modelId="{4B4ABE4B-EFB8-4E86-A1DC-4D358E618163}" type="presParOf" srcId="{0CA3F85B-B810-4CF7-B78D-208C7EBD66F7}" destId="{1F5E2D24-17C8-4CDE-BA1F-DB16207005B6}" srcOrd="3" destOrd="0" presId="urn:microsoft.com/office/officeart/2005/8/layout/hierarchy6"/>
    <dgm:cxn modelId="{62798FE6-CC30-439A-B4CF-8E324D184D4B}" type="presParOf" srcId="{1F5E2D24-17C8-4CDE-BA1F-DB16207005B6}" destId="{DDC3AB91-DDC2-4100-AFFB-FB1F46AADF9E}" srcOrd="0" destOrd="0" presId="urn:microsoft.com/office/officeart/2005/8/layout/hierarchy6"/>
    <dgm:cxn modelId="{F0755756-50F5-4AAF-A25B-FAF1FA7CEF16}" type="presParOf" srcId="{1F5E2D24-17C8-4CDE-BA1F-DB16207005B6}" destId="{DAE283B6-23A3-4966-B274-222A2C92C931}" srcOrd="1" destOrd="0" presId="urn:microsoft.com/office/officeart/2005/8/layout/hierarchy6"/>
    <dgm:cxn modelId="{87F13B70-F226-4727-8B22-52AF0689583A}" type="presParOf" srcId="{32582B06-E94F-4DB5-A72A-DEF5480654B4}" destId="{95F5A04F-A9B7-49FF-8047-C4AC36D221D1}" srcOrd="2" destOrd="0" presId="urn:microsoft.com/office/officeart/2005/8/layout/hierarchy6"/>
    <dgm:cxn modelId="{5B6A2A36-7A4A-4633-9DEC-B2D1378F61D2}" type="presParOf" srcId="{32582B06-E94F-4DB5-A72A-DEF5480654B4}" destId="{2B19084D-443A-4ED4-98BB-A7884AFC66DC}" srcOrd="3" destOrd="0" presId="urn:microsoft.com/office/officeart/2005/8/layout/hierarchy6"/>
    <dgm:cxn modelId="{D3D45EC2-E728-4F84-A6D6-04084FF49BA5}" type="presParOf" srcId="{2B19084D-443A-4ED4-98BB-A7884AFC66DC}" destId="{F192542D-D385-4556-B5E5-18C99BB91056}" srcOrd="0" destOrd="0" presId="urn:microsoft.com/office/officeart/2005/8/layout/hierarchy6"/>
    <dgm:cxn modelId="{00DB7AA6-FB0F-4814-B664-116F38AB15DC}" type="presParOf" srcId="{2B19084D-443A-4ED4-98BB-A7884AFC66DC}" destId="{F3A310A1-EDC2-4681-91CA-894F8E5B975F}" srcOrd="1" destOrd="0" presId="urn:microsoft.com/office/officeart/2005/8/layout/hierarchy6"/>
    <dgm:cxn modelId="{450826B0-DB90-4FBE-AB3D-D9618618E1FE}" type="presParOf" srcId="{F3A310A1-EDC2-4681-91CA-894F8E5B975F}" destId="{E74F6905-6D91-4139-A49A-7DFDFA9728C6}" srcOrd="0" destOrd="0" presId="urn:microsoft.com/office/officeart/2005/8/layout/hierarchy6"/>
    <dgm:cxn modelId="{790AD47B-2E90-4546-B097-7CE6490A626B}" type="presParOf" srcId="{F3A310A1-EDC2-4681-91CA-894F8E5B975F}" destId="{1856086D-D1A6-45E1-B61C-201E579666DB}" srcOrd="1" destOrd="0" presId="urn:microsoft.com/office/officeart/2005/8/layout/hierarchy6"/>
    <dgm:cxn modelId="{56F09DA8-1B61-4D2E-B32A-05D6DE5C7E0B}" type="presParOf" srcId="{1856086D-D1A6-45E1-B61C-201E579666DB}" destId="{716A94E7-8864-4ED9-975F-3915C7CF699C}" srcOrd="0" destOrd="0" presId="urn:microsoft.com/office/officeart/2005/8/layout/hierarchy6"/>
    <dgm:cxn modelId="{6331666D-842A-4401-81DE-15135C7F3926}" type="presParOf" srcId="{1856086D-D1A6-45E1-B61C-201E579666DB}" destId="{623D4D4F-5BCD-4979-8C02-6FEED3CB02C7}" srcOrd="1" destOrd="0" presId="urn:microsoft.com/office/officeart/2005/8/layout/hierarchy6"/>
    <dgm:cxn modelId="{332D7ADD-F040-4B5D-92C0-5472C0330DDC}" type="presParOf" srcId="{F3A310A1-EDC2-4681-91CA-894F8E5B975F}" destId="{3A5FC4FE-8AB1-4D84-81D6-6E63E2FCD9A4}" srcOrd="2" destOrd="0" presId="urn:microsoft.com/office/officeart/2005/8/layout/hierarchy6"/>
    <dgm:cxn modelId="{E83E762C-1CB4-4A12-B4A9-ADF463A06066}" type="presParOf" srcId="{F3A310A1-EDC2-4681-91CA-894F8E5B975F}" destId="{8192DC04-7321-40CE-9A6D-7FCC91839D10}" srcOrd="3" destOrd="0" presId="urn:microsoft.com/office/officeart/2005/8/layout/hierarchy6"/>
    <dgm:cxn modelId="{835185ED-2571-4131-BC89-4224ACA76EC4}" type="presParOf" srcId="{8192DC04-7321-40CE-9A6D-7FCC91839D10}" destId="{11012E27-AC83-4AE8-83F5-1333F1E6D9B5}" srcOrd="0" destOrd="0" presId="urn:microsoft.com/office/officeart/2005/8/layout/hierarchy6"/>
    <dgm:cxn modelId="{5E0E849C-2A23-43A7-8CB9-0E7A43EE45B7}" type="presParOf" srcId="{8192DC04-7321-40CE-9A6D-7FCC91839D10}" destId="{AF5F1179-33FA-40B2-9C5C-1641AA602550}" srcOrd="1" destOrd="0" presId="urn:microsoft.com/office/officeart/2005/8/layout/hierarchy6"/>
    <dgm:cxn modelId="{B96E8DEF-5985-4778-91CD-26AD1CAAA29D}" type="presParOf" srcId="{D33AC0F2-B2EC-43F5-8CD1-9286F11DA2CE}" destId="{C58D50AB-3696-49C1-9DD3-E19F4A0D67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A49120-4C55-41E8-845D-0DA2D6B3F8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1D13DFF-C186-4F3D-92C3-37EC5A2BB2B8}">
      <dgm:prSet phldrT="[テキスト]" custT="1"/>
      <dgm:spPr>
        <a:blipFill>
          <a:blip xmlns:r="http://schemas.openxmlformats.org/officeDocument/2006/relationships" r:embed="rId1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E74DCD51-761F-457A-8793-7A1D5DFF6094}" type="par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078108B-F9AA-411D-AB98-8021DF8FE611}" type="sib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C16DBE7-EE6A-48EC-94D5-C079ADB96D6D}">
      <dgm:prSet phldrT="[テキスト]" custT="1"/>
      <dgm:spPr>
        <a:blipFill>
          <a:blip xmlns:r="http://schemas.openxmlformats.org/officeDocument/2006/relationships" r:embed="rId2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4A4B4E9-85D7-476B-AFD9-009B26186795}" type="parTrans" cxnId="{C527F1B3-7349-48B2-9795-BF74DC475A52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1B76E959-FDE7-4F8C-9D0C-3BE4F9307131}" type="sibTrans" cxnId="{C527F1B3-7349-48B2-9795-BF74DC475A52}">
      <dgm:prSet/>
      <dgm:spPr/>
      <dgm:t>
        <a:bodyPr/>
        <a:lstStyle/>
        <a:p>
          <a:endParaRPr kumimoji="1" lang="ja-JP" altLang="en-US"/>
        </a:p>
      </dgm:t>
    </dgm:pt>
    <dgm:pt modelId="{882145B4-F556-4428-9345-0456F7B301C7}">
      <dgm:prSet phldrT="[テキスト]" custT="1"/>
      <dgm:spPr>
        <a:blipFill>
          <a:blip xmlns:r="http://schemas.openxmlformats.org/officeDocument/2006/relationships" r:embed="rId3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E6A1FDE4-D4A0-45B0-89B6-B341ADC2F3B2}" type="parTrans" cxnId="{2B8BB516-39FC-4C1F-8A0D-415240FC0C2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9999F9DD-0F35-4B48-B686-E2F7F8B1C9FF}" type="sibTrans" cxnId="{2B8BB516-39FC-4C1F-8A0D-415240FC0C2D}">
      <dgm:prSet/>
      <dgm:spPr/>
      <dgm:t>
        <a:bodyPr/>
        <a:lstStyle/>
        <a:p>
          <a:endParaRPr kumimoji="1" lang="ja-JP" altLang="en-US"/>
        </a:p>
      </dgm:t>
    </dgm:pt>
    <dgm:pt modelId="{2CE34326-39C2-45A4-BCAF-6095DB06E999}">
      <dgm:prSet phldrT="[テキスト]" custT="1"/>
      <dgm:spPr>
        <a:blipFill>
          <a:blip xmlns:r="http://schemas.openxmlformats.org/officeDocument/2006/relationships" r:embed="rId4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3B9E542B-FD8C-4D11-9C04-E0671734248E}" type="parTrans" cxnId="{DE599F1F-3A50-4AA6-9405-9349A422585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E94A229-15B6-4A17-A29D-97033B1A2A28}" type="sibTrans" cxnId="{DE599F1F-3A50-4AA6-9405-9349A4225859}">
      <dgm:prSet/>
      <dgm:spPr/>
      <dgm:t>
        <a:bodyPr/>
        <a:lstStyle/>
        <a:p>
          <a:endParaRPr kumimoji="1" lang="ja-JP" altLang="en-US"/>
        </a:p>
      </dgm:t>
    </dgm:pt>
    <dgm:pt modelId="{7F610330-60DC-4003-B9F9-9E5DEBCFC5DD}">
      <dgm:prSet phldrT="[テキスト]" custT="1"/>
      <dgm:spPr>
        <a:blipFill>
          <a:blip xmlns:r="http://schemas.openxmlformats.org/officeDocument/2006/relationships" r:embed="rId5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05B61EBF-7BE5-4FC5-8531-97345214519B}" type="parTrans" cxnId="{29789779-615E-4B82-9F7B-206788EAA2B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FD586A75-8C9C-4DC3-B0FC-376F9660A244}" type="sibTrans" cxnId="{29789779-615E-4B82-9F7B-206788EAA2B7}">
      <dgm:prSet/>
      <dgm:spPr/>
      <dgm:t>
        <a:bodyPr/>
        <a:lstStyle/>
        <a:p>
          <a:endParaRPr kumimoji="1" lang="ja-JP" altLang="en-US"/>
        </a:p>
      </dgm:t>
    </dgm:pt>
    <dgm:pt modelId="{7A370318-25CB-4EBF-8653-3B0937F1ED67}">
      <dgm:prSet phldrT="[テキスト]" custT="1"/>
      <dgm:spPr>
        <a:blipFill>
          <a:blip xmlns:r="http://schemas.openxmlformats.org/officeDocument/2006/relationships" r:embed="rId6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A0032FA-4B47-45A1-A7E3-635959F5F63A}" type="parTrans" cxnId="{84DA86D5-0870-4AA0-8745-B81A3F7F32AF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20A3EFB0-7A61-4966-9E15-C15301902664}" type="sibTrans" cxnId="{84DA86D5-0870-4AA0-8745-B81A3F7F32AF}">
      <dgm:prSet/>
      <dgm:spPr/>
      <dgm:t>
        <a:bodyPr/>
        <a:lstStyle/>
        <a:p>
          <a:endParaRPr kumimoji="1" lang="ja-JP" altLang="en-US"/>
        </a:p>
      </dgm:t>
    </dgm:pt>
    <dgm:pt modelId="{7E49A8CC-B3E6-45D7-8760-43BB4F11EB41}">
      <dgm:prSet phldrT="[テキスト]" custT="1"/>
      <dgm:spPr>
        <a:blipFill>
          <a:blip xmlns:r="http://schemas.openxmlformats.org/officeDocument/2006/relationships" r:embed="rId7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D956B91E-017A-4842-A223-37FEED2C1605}" type="parTrans" cxnId="{BA8F379B-8A89-49B5-BF1D-B7A428F9C1D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CA381E5-D76A-44B9-B900-0C6ECA3C1119}" type="sibTrans" cxnId="{BA8F379B-8A89-49B5-BF1D-B7A428F9C1D9}">
      <dgm:prSet/>
      <dgm:spPr/>
      <dgm:t>
        <a:bodyPr/>
        <a:lstStyle/>
        <a:p>
          <a:endParaRPr kumimoji="1" lang="ja-JP" altLang="en-US"/>
        </a:p>
      </dgm:t>
    </dgm:pt>
    <dgm:pt modelId="{2CA8B68B-D05B-49CC-818E-2E2682EFA08F}">
      <dgm:prSet phldrT="[テキスト]" custT="1"/>
      <dgm:spPr>
        <a:blipFill>
          <a:blip xmlns:r="http://schemas.openxmlformats.org/officeDocument/2006/relationships" r:embed="rId8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132F5FD1-C1FA-43DB-8531-39E07728F76B}" type="parTrans" cxnId="{2E89A60B-EF28-4F1B-B6EC-5E2B46FF6D08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69C9450-6C83-47C1-A0CD-A10F55BCB274}" type="sibTrans" cxnId="{2E89A60B-EF28-4F1B-B6EC-5E2B46FF6D08}">
      <dgm:prSet/>
      <dgm:spPr/>
      <dgm:t>
        <a:bodyPr/>
        <a:lstStyle/>
        <a:p>
          <a:endParaRPr kumimoji="1" lang="ja-JP" altLang="en-US"/>
        </a:p>
      </dgm:t>
    </dgm:pt>
    <dgm:pt modelId="{AE678C2B-2F3C-4A88-8305-1ECE37928DAC}">
      <dgm:prSet phldrT="[テキスト]" custT="1"/>
      <dgm:spPr>
        <a:blipFill>
          <a:blip xmlns:r="http://schemas.openxmlformats.org/officeDocument/2006/relationships" r:embed="rId9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2BACBA1-5CC0-4D9C-912E-5D83471CCE3A}" type="parTrans" cxnId="{F8410368-8F8F-44B6-90CF-CB1826852844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4027F0D-2B49-4FA7-8C9F-0DB6557A1431}" type="sibTrans" cxnId="{F8410368-8F8F-44B6-90CF-CB1826852844}">
      <dgm:prSet/>
      <dgm:spPr/>
      <dgm:t>
        <a:bodyPr/>
        <a:lstStyle/>
        <a:p>
          <a:endParaRPr kumimoji="1" lang="ja-JP" altLang="en-US"/>
        </a:p>
      </dgm:t>
    </dgm:pt>
    <dgm:pt modelId="{E9805A37-2F2B-4711-BFBF-7285589B4818}">
      <dgm:prSet phldrT="[テキスト]" custT="1"/>
      <dgm:spPr>
        <a:blipFill>
          <a:blip xmlns:r="http://schemas.openxmlformats.org/officeDocument/2006/relationships" r:embed="rId10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389DD574-C9A5-4290-AC58-E6CB215BF402}" type="parTrans" cxnId="{CFE3B25B-430C-4988-BC34-E993DF2A3BA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2019170-26EC-4F98-B0D7-AB4695D438E1}" type="sibTrans" cxnId="{CFE3B25B-430C-4988-BC34-E993DF2A3BA6}">
      <dgm:prSet/>
      <dgm:spPr/>
      <dgm:t>
        <a:bodyPr/>
        <a:lstStyle/>
        <a:p>
          <a:endParaRPr kumimoji="1" lang="ja-JP" altLang="en-US"/>
        </a:p>
      </dgm:t>
    </dgm:pt>
    <dgm:pt modelId="{20475D13-5441-44E3-9504-D0E869C9E285}">
      <dgm:prSet phldrT="[テキスト]" custT="1"/>
      <dgm:spPr>
        <a:blipFill>
          <a:blip xmlns:r="http://schemas.openxmlformats.org/officeDocument/2006/relationships" r:embed="rId11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24FDF6E5-91A1-4944-AD31-36D5120E14A3}" type="parTrans" cxnId="{AD571111-3FBE-425C-9A78-C77D2DBE84EE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3D25F7C-DC7E-4B88-ACB0-34C7709B2DCD}" type="sibTrans" cxnId="{AD571111-3FBE-425C-9A78-C77D2DBE84EE}">
      <dgm:prSet/>
      <dgm:spPr/>
      <dgm:t>
        <a:bodyPr/>
        <a:lstStyle/>
        <a:p>
          <a:endParaRPr kumimoji="1" lang="ja-JP" altLang="en-US"/>
        </a:p>
      </dgm:t>
    </dgm:pt>
    <dgm:pt modelId="{5D69BBD8-2562-4A91-9DF5-7AF89C3B8373}">
      <dgm:prSet phldrT="[テキスト]" custT="1"/>
      <dgm:spPr>
        <a:blipFill>
          <a:blip xmlns:r="http://schemas.openxmlformats.org/officeDocument/2006/relationships" r:embed="rId12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1ECFA69-057A-4453-85DC-2A4FD8631100}" type="parTrans" cxnId="{79C5001E-63A4-409D-BC5F-A426A3B9DF7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BB8857B5-CE5F-41AD-9F53-E5B1A6CFB3F6}" type="sibTrans" cxnId="{79C5001E-63A4-409D-BC5F-A426A3B9DF7D}">
      <dgm:prSet/>
      <dgm:spPr/>
      <dgm:t>
        <a:bodyPr/>
        <a:lstStyle/>
        <a:p>
          <a:endParaRPr kumimoji="1" lang="ja-JP" altLang="en-US"/>
        </a:p>
      </dgm:t>
    </dgm:pt>
    <dgm:pt modelId="{77F7768C-1FA9-4195-B5B2-C3791D94BB6F}">
      <dgm:prSet phldrT="[テキスト]" custT="1"/>
      <dgm:spPr>
        <a:blipFill>
          <a:blip xmlns:r="http://schemas.openxmlformats.org/officeDocument/2006/relationships" r:embed="rId13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045B1DA1-E946-4F67-82A5-B82416998B48}" type="parTrans" cxnId="{07E24B97-EC20-49EE-BC3F-494A18526C1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CB28DA76-41D9-4CEA-A162-E70CC42721D1}" type="sibTrans" cxnId="{07E24B97-EC20-49EE-BC3F-494A18526C16}">
      <dgm:prSet/>
      <dgm:spPr/>
      <dgm:t>
        <a:bodyPr/>
        <a:lstStyle/>
        <a:p>
          <a:endParaRPr kumimoji="1" lang="ja-JP" altLang="en-US"/>
        </a:p>
      </dgm:t>
    </dgm:pt>
    <dgm:pt modelId="{0A4B24BF-510E-4777-A56D-21CE706AB295}">
      <dgm:prSet phldrT="[テキスト]" custT="1"/>
      <dgm:spPr>
        <a:blipFill>
          <a:blip xmlns:r="http://schemas.openxmlformats.org/officeDocument/2006/relationships" r:embed="rId14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187214B-9C69-4FC6-840C-967C380628AC}" type="parTrans" cxnId="{AA4683E0-EB72-4415-8DA3-6004ADF0EB81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4B4E7B95-3064-4E0D-9420-2BEC42D4C532}" type="sibTrans" cxnId="{AA4683E0-EB72-4415-8DA3-6004ADF0EB81}">
      <dgm:prSet/>
      <dgm:spPr/>
      <dgm:t>
        <a:bodyPr/>
        <a:lstStyle/>
        <a:p>
          <a:endParaRPr kumimoji="1" lang="ja-JP" altLang="en-US"/>
        </a:p>
      </dgm:t>
    </dgm:pt>
    <dgm:pt modelId="{8858AA79-C7A3-4CCF-89D2-8348A357E05A}">
      <dgm:prSet phldrT="[テキスト]" custT="1"/>
      <dgm:spPr>
        <a:blipFill>
          <a:blip xmlns:r="http://schemas.openxmlformats.org/officeDocument/2006/relationships" r:embed="rId15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21BD54F4-A174-45AA-811D-EA5A014388C6}" type="parTrans" cxnId="{B95DE505-C09E-4E33-9A3C-AEA525CBCFC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332A1BF4-26AC-4D4F-863A-C8136AFB0E68}" type="sibTrans" cxnId="{B95DE505-C09E-4E33-9A3C-AEA525CBCFC7}">
      <dgm:prSet/>
      <dgm:spPr/>
      <dgm:t>
        <a:bodyPr/>
        <a:lstStyle/>
        <a:p>
          <a:endParaRPr kumimoji="1" lang="ja-JP" altLang="en-US"/>
        </a:p>
      </dgm:t>
    </dgm:pt>
    <dgm:pt modelId="{D33AC0F2-B2EC-43F5-8CD1-9286F11DA2CE}" type="pres">
      <dgm:prSet presAssocID="{68A49120-4C55-41E8-845D-0DA2D6B3F8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7ECEB8-EF25-4C03-B2AF-3A608000B605}" type="pres">
      <dgm:prSet presAssocID="{68A49120-4C55-41E8-845D-0DA2D6B3F80E}" presName="hierFlow" presStyleCnt="0"/>
      <dgm:spPr/>
    </dgm:pt>
    <dgm:pt modelId="{49383F91-337E-4308-8E00-29CC881C91C2}" type="pres">
      <dgm:prSet presAssocID="{68A49120-4C55-41E8-845D-0DA2D6B3F8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E88F5C5-789D-48F1-9657-2A339C44F1E2}" type="pres">
      <dgm:prSet presAssocID="{F1D13DFF-C186-4F3D-92C3-37EC5A2BB2B8}" presName="Name14" presStyleCnt="0"/>
      <dgm:spPr/>
    </dgm:pt>
    <dgm:pt modelId="{7A48D693-9023-4483-8F02-EB384B9DB57E}" type="pres">
      <dgm:prSet presAssocID="{F1D13DFF-C186-4F3D-92C3-37EC5A2BB2B8}" presName="level1Shape" presStyleLbl="node0" presStyleIdx="0" presStyleCnt="1" custScaleX="175229" custScaleY="70092" custLinFactNeighborX="-55">
        <dgm:presLayoutVars>
          <dgm:chPref val="3"/>
        </dgm:presLayoutVars>
      </dgm:prSet>
      <dgm:spPr/>
    </dgm:pt>
    <dgm:pt modelId="{BF39FECF-6DC3-4262-AD71-33AAABB7B132}" type="pres">
      <dgm:prSet presAssocID="{F1D13DFF-C186-4F3D-92C3-37EC5A2BB2B8}" presName="hierChild2" presStyleCnt="0"/>
      <dgm:spPr/>
    </dgm:pt>
    <dgm:pt modelId="{A52D6364-C1E9-486E-8234-814B9168A8D0}" type="pres">
      <dgm:prSet presAssocID="{74A4B4E9-85D7-476B-AFD9-009B26186795}" presName="Name19" presStyleLbl="parChTrans1D2" presStyleIdx="0" presStyleCnt="2"/>
      <dgm:spPr/>
    </dgm:pt>
    <dgm:pt modelId="{18080840-12EF-4157-B938-65EC088F6900}" type="pres">
      <dgm:prSet presAssocID="{3C16DBE7-EE6A-48EC-94D5-C079ADB96D6D}" presName="Name21" presStyleCnt="0"/>
      <dgm:spPr/>
    </dgm:pt>
    <dgm:pt modelId="{81151825-45BF-4F32-8251-23FAE0202256}" type="pres">
      <dgm:prSet presAssocID="{3C16DBE7-EE6A-48EC-94D5-C079ADB96D6D}" presName="level2Shape" presStyleLbl="node2" presStyleIdx="0" presStyleCnt="2" custScaleX="175229" custScaleY="70092"/>
      <dgm:spPr/>
    </dgm:pt>
    <dgm:pt modelId="{86C8595B-3267-43E5-85DF-CC25D858E263}" type="pres">
      <dgm:prSet presAssocID="{3C16DBE7-EE6A-48EC-94D5-C079ADB96D6D}" presName="hierChild3" presStyleCnt="0"/>
      <dgm:spPr/>
    </dgm:pt>
    <dgm:pt modelId="{81163AF0-61B0-4E2F-A22C-BBB33B748C27}" type="pres">
      <dgm:prSet presAssocID="{E6A1FDE4-D4A0-45B0-89B6-B341ADC2F3B2}" presName="Name19" presStyleLbl="parChTrans1D3" presStyleIdx="0" presStyleCnt="4"/>
      <dgm:spPr/>
    </dgm:pt>
    <dgm:pt modelId="{D513724E-8AEC-4C49-BF6B-C7F0EC64F238}" type="pres">
      <dgm:prSet presAssocID="{882145B4-F556-4428-9345-0456F7B301C7}" presName="Name21" presStyleCnt="0"/>
      <dgm:spPr/>
    </dgm:pt>
    <dgm:pt modelId="{568F3FD2-A141-4DC6-9784-C32C0556EDB8}" type="pres">
      <dgm:prSet presAssocID="{882145B4-F556-4428-9345-0456F7B301C7}" presName="level2Shape" presStyleLbl="node3" presStyleIdx="0" presStyleCnt="4" custScaleX="175229" custScaleY="70092"/>
      <dgm:spPr/>
    </dgm:pt>
    <dgm:pt modelId="{1F9D7CE2-8D45-424B-99D3-3C94FF6B7B02}" type="pres">
      <dgm:prSet presAssocID="{882145B4-F556-4428-9345-0456F7B301C7}" presName="hierChild3" presStyleCnt="0"/>
      <dgm:spPr/>
    </dgm:pt>
    <dgm:pt modelId="{AA40BEA3-1A03-4B59-B719-8B3E2BFD46BA}" type="pres">
      <dgm:prSet presAssocID="{42BACBA1-5CC0-4D9C-912E-5D83471CCE3A}" presName="Name19" presStyleLbl="parChTrans1D4" presStyleIdx="0" presStyleCnt="8"/>
      <dgm:spPr/>
    </dgm:pt>
    <dgm:pt modelId="{497D3FC1-4D5F-4FED-BDBC-51DEA82E0CC7}" type="pres">
      <dgm:prSet presAssocID="{AE678C2B-2F3C-4A88-8305-1ECE37928DAC}" presName="Name21" presStyleCnt="0"/>
      <dgm:spPr/>
    </dgm:pt>
    <dgm:pt modelId="{ACEBE558-DEFB-4B4F-8715-29E69508DE89}" type="pres">
      <dgm:prSet presAssocID="{AE678C2B-2F3C-4A88-8305-1ECE37928DAC}" presName="level2Shape" presStyleLbl="node4" presStyleIdx="0" presStyleCnt="8" custScaleX="82574" custScaleY="87614" custLinFactNeighborX="-55"/>
      <dgm:spPr/>
    </dgm:pt>
    <dgm:pt modelId="{D7E17F97-039A-4B77-950D-DFDAC6E7EAA1}" type="pres">
      <dgm:prSet presAssocID="{AE678C2B-2F3C-4A88-8305-1ECE37928DAC}" presName="hierChild3" presStyleCnt="0"/>
      <dgm:spPr/>
    </dgm:pt>
    <dgm:pt modelId="{55C8383D-BD19-4AE1-9020-6C65F649D2DE}" type="pres">
      <dgm:prSet presAssocID="{132F5FD1-C1FA-43DB-8531-39E07728F76B}" presName="Name19" presStyleLbl="parChTrans1D4" presStyleIdx="1" presStyleCnt="8"/>
      <dgm:spPr/>
    </dgm:pt>
    <dgm:pt modelId="{28CA2112-B142-4AD7-812C-091B26746757}" type="pres">
      <dgm:prSet presAssocID="{2CA8B68B-D05B-49CC-818E-2E2682EFA08F}" presName="Name21" presStyleCnt="0"/>
      <dgm:spPr/>
    </dgm:pt>
    <dgm:pt modelId="{2CE636F6-BBB7-4412-ADFF-88E96E678E7D}" type="pres">
      <dgm:prSet presAssocID="{2CA8B68B-D05B-49CC-818E-2E2682EFA08F}" presName="level2Shape" presStyleLbl="node4" presStyleIdx="1" presStyleCnt="8" custScaleX="82574" custScaleY="87614" custLinFactNeighborX="-55"/>
      <dgm:spPr/>
    </dgm:pt>
    <dgm:pt modelId="{902F9F8C-F2A4-4588-B894-C082E812F889}" type="pres">
      <dgm:prSet presAssocID="{2CA8B68B-D05B-49CC-818E-2E2682EFA08F}" presName="hierChild3" presStyleCnt="0"/>
      <dgm:spPr/>
    </dgm:pt>
    <dgm:pt modelId="{5569E3EF-18CE-4AE0-B12F-B1548B41310F}" type="pres">
      <dgm:prSet presAssocID="{3B9E542B-FD8C-4D11-9C04-E0671734248E}" presName="Name19" presStyleLbl="parChTrans1D3" presStyleIdx="1" presStyleCnt="4"/>
      <dgm:spPr/>
    </dgm:pt>
    <dgm:pt modelId="{707DC168-0B80-4F07-9715-477BB1C016FC}" type="pres">
      <dgm:prSet presAssocID="{2CE34326-39C2-45A4-BCAF-6095DB06E999}" presName="Name21" presStyleCnt="0"/>
      <dgm:spPr/>
    </dgm:pt>
    <dgm:pt modelId="{10E1DE3F-68F8-4904-93A7-6BB585F32211}" type="pres">
      <dgm:prSet presAssocID="{2CE34326-39C2-45A4-BCAF-6095DB06E999}" presName="level2Shape" presStyleLbl="node3" presStyleIdx="1" presStyleCnt="4" custScaleX="175229" custScaleY="70092"/>
      <dgm:spPr/>
    </dgm:pt>
    <dgm:pt modelId="{D11C4F23-28F1-4D92-80A9-32B7080D3FEA}" type="pres">
      <dgm:prSet presAssocID="{2CE34326-39C2-45A4-BCAF-6095DB06E999}" presName="hierChild3" presStyleCnt="0"/>
      <dgm:spPr/>
    </dgm:pt>
    <dgm:pt modelId="{F8178D76-B2E9-4DE4-BE95-1075B5011F62}" type="pres">
      <dgm:prSet presAssocID="{24FDF6E5-91A1-4944-AD31-36D5120E14A3}" presName="Name19" presStyleLbl="parChTrans1D4" presStyleIdx="2" presStyleCnt="8"/>
      <dgm:spPr/>
    </dgm:pt>
    <dgm:pt modelId="{648A77C2-1506-4F31-AD6B-EE2504956720}" type="pres">
      <dgm:prSet presAssocID="{20475D13-5441-44E3-9504-D0E869C9E285}" presName="Name21" presStyleCnt="0"/>
      <dgm:spPr/>
    </dgm:pt>
    <dgm:pt modelId="{426FE183-7923-48F0-AEE0-FAD1014FE175}" type="pres">
      <dgm:prSet presAssocID="{20475D13-5441-44E3-9504-D0E869C9E285}" presName="level2Shape" presStyleLbl="node4" presStyleIdx="2" presStyleCnt="8" custScaleX="82574" custScaleY="87614" custLinFactNeighborX="-55"/>
      <dgm:spPr/>
    </dgm:pt>
    <dgm:pt modelId="{EAE00C16-124D-4E1E-A72B-2B11F8FCFAC4}" type="pres">
      <dgm:prSet presAssocID="{20475D13-5441-44E3-9504-D0E869C9E285}" presName="hierChild3" presStyleCnt="0"/>
      <dgm:spPr/>
    </dgm:pt>
    <dgm:pt modelId="{7EFF77C0-10E5-4A90-9D4C-AB4BABA4EDBC}" type="pres">
      <dgm:prSet presAssocID="{389DD574-C9A5-4290-AC58-E6CB215BF402}" presName="Name19" presStyleLbl="parChTrans1D4" presStyleIdx="3" presStyleCnt="8"/>
      <dgm:spPr/>
    </dgm:pt>
    <dgm:pt modelId="{4DE622F4-2AEF-4B2F-A649-FF5CAE10014B}" type="pres">
      <dgm:prSet presAssocID="{E9805A37-2F2B-4711-BFBF-7285589B4818}" presName="Name21" presStyleCnt="0"/>
      <dgm:spPr/>
    </dgm:pt>
    <dgm:pt modelId="{4789F71B-24C4-40D9-8630-AC832EC8FF22}" type="pres">
      <dgm:prSet presAssocID="{E9805A37-2F2B-4711-BFBF-7285589B4818}" presName="level2Shape" presStyleLbl="node4" presStyleIdx="3" presStyleCnt="8" custScaleX="82574" custScaleY="87614" custLinFactNeighborY="-1648"/>
      <dgm:spPr/>
    </dgm:pt>
    <dgm:pt modelId="{EFBEDB5A-BB57-4C5B-B4E2-44FB05312521}" type="pres">
      <dgm:prSet presAssocID="{E9805A37-2F2B-4711-BFBF-7285589B4818}" presName="hierChild3" presStyleCnt="0"/>
      <dgm:spPr/>
    </dgm:pt>
    <dgm:pt modelId="{D4027477-BDFA-4FB0-8CDD-272B6F2C61B6}" type="pres">
      <dgm:prSet presAssocID="{05B61EBF-7BE5-4FC5-8531-97345214519B}" presName="Name19" presStyleLbl="parChTrans1D2" presStyleIdx="1" presStyleCnt="2"/>
      <dgm:spPr/>
    </dgm:pt>
    <dgm:pt modelId="{9CE98277-B225-4183-9AAD-762FDF1B3302}" type="pres">
      <dgm:prSet presAssocID="{7F610330-60DC-4003-B9F9-9E5DEBCFC5DD}" presName="Name21" presStyleCnt="0"/>
      <dgm:spPr/>
    </dgm:pt>
    <dgm:pt modelId="{9DB7F8FD-8E38-4B9A-B9B3-DD1CF9F3F80B}" type="pres">
      <dgm:prSet presAssocID="{7F610330-60DC-4003-B9F9-9E5DEBCFC5DD}" presName="level2Shape" presStyleLbl="node2" presStyleIdx="1" presStyleCnt="2" custScaleX="175229" custScaleY="70092" custLinFactNeighborX="-828" custLinFactNeighborY="-1648"/>
      <dgm:spPr/>
    </dgm:pt>
    <dgm:pt modelId="{32582B06-E94F-4DB5-A72A-DEF5480654B4}" type="pres">
      <dgm:prSet presAssocID="{7F610330-60DC-4003-B9F9-9E5DEBCFC5DD}" presName="hierChild3" presStyleCnt="0"/>
      <dgm:spPr/>
    </dgm:pt>
    <dgm:pt modelId="{F68616A2-BC7B-4B5D-9610-AAE828B751CB}" type="pres">
      <dgm:prSet presAssocID="{41ECFA69-057A-4453-85DC-2A4FD8631100}" presName="Name19" presStyleLbl="parChTrans1D3" presStyleIdx="2" presStyleCnt="4"/>
      <dgm:spPr/>
    </dgm:pt>
    <dgm:pt modelId="{9DC1C93F-197C-4183-877C-1AD83C74419C}" type="pres">
      <dgm:prSet presAssocID="{5D69BBD8-2562-4A91-9DF5-7AF89C3B8373}" presName="Name21" presStyleCnt="0"/>
      <dgm:spPr/>
    </dgm:pt>
    <dgm:pt modelId="{CE062DB5-6094-4107-AB93-06600392C291}" type="pres">
      <dgm:prSet presAssocID="{5D69BBD8-2562-4A91-9DF5-7AF89C3B8373}" presName="level2Shape" presStyleLbl="node3" presStyleIdx="2" presStyleCnt="4" custScaleX="175229" custScaleY="70092" custLinFactNeighborX="171" custLinFactNeighborY="-1648"/>
      <dgm:spPr/>
    </dgm:pt>
    <dgm:pt modelId="{0CA3F85B-B810-4CF7-B78D-208C7EBD66F7}" type="pres">
      <dgm:prSet presAssocID="{5D69BBD8-2562-4A91-9DF5-7AF89C3B8373}" presName="hierChild3" presStyleCnt="0"/>
      <dgm:spPr/>
    </dgm:pt>
    <dgm:pt modelId="{EEFD05FB-D713-461B-BB76-D95FF97D142F}" type="pres">
      <dgm:prSet presAssocID="{045B1DA1-E946-4F67-82A5-B82416998B48}" presName="Name19" presStyleLbl="parChTrans1D4" presStyleIdx="4" presStyleCnt="8"/>
      <dgm:spPr/>
    </dgm:pt>
    <dgm:pt modelId="{D3DC8201-C2F2-4468-8D1B-77C4A3EC78F7}" type="pres">
      <dgm:prSet presAssocID="{77F7768C-1FA9-4195-B5B2-C3791D94BB6F}" presName="Name21" presStyleCnt="0"/>
      <dgm:spPr/>
    </dgm:pt>
    <dgm:pt modelId="{2CAD653D-D6EF-4B30-8EA4-2ADCA9C37120}" type="pres">
      <dgm:prSet presAssocID="{77F7768C-1FA9-4195-B5B2-C3791D94BB6F}" presName="level2Shape" presStyleLbl="node4" presStyleIdx="4" presStyleCnt="8" custScaleX="82574" custScaleY="87614" custLinFactNeighborX="2143" custLinFactNeighborY="-1648"/>
      <dgm:spPr/>
    </dgm:pt>
    <dgm:pt modelId="{45811452-672F-49A4-9D1A-1163889067B4}" type="pres">
      <dgm:prSet presAssocID="{77F7768C-1FA9-4195-B5B2-C3791D94BB6F}" presName="hierChild3" presStyleCnt="0"/>
      <dgm:spPr/>
    </dgm:pt>
    <dgm:pt modelId="{CDB54B49-3F57-4BF2-9970-E9916BBD24F2}" type="pres">
      <dgm:prSet presAssocID="{D956B91E-017A-4842-A223-37FEED2C1605}" presName="Name19" presStyleLbl="parChTrans1D4" presStyleIdx="5" presStyleCnt="8"/>
      <dgm:spPr/>
    </dgm:pt>
    <dgm:pt modelId="{1F5E2D24-17C8-4CDE-BA1F-DB16207005B6}" type="pres">
      <dgm:prSet presAssocID="{7E49A8CC-B3E6-45D7-8760-43BB4F11EB41}" presName="Name21" presStyleCnt="0"/>
      <dgm:spPr/>
    </dgm:pt>
    <dgm:pt modelId="{DDC3AB91-DDC2-4100-AFFB-FB1F46AADF9E}" type="pres">
      <dgm:prSet presAssocID="{7E49A8CC-B3E6-45D7-8760-43BB4F11EB41}" presName="level2Shape" presStyleLbl="node4" presStyleIdx="5" presStyleCnt="8" custScaleX="82574" custScaleY="87614" custLinFactNeighborX="2143" custLinFactNeighborY="-1648"/>
      <dgm:spPr/>
    </dgm:pt>
    <dgm:pt modelId="{DAE283B6-23A3-4966-B274-222A2C92C931}" type="pres">
      <dgm:prSet presAssocID="{7E49A8CC-B3E6-45D7-8760-43BB4F11EB41}" presName="hierChild3" presStyleCnt="0"/>
      <dgm:spPr/>
    </dgm:pt>
    <dgm:pt modelId="{95F5A04F-A9B7-49FF-8047-C4AC36D221D1}" type="pres">
      <dgm:prSet presAssocID="{7A0032FA-4B47-45A1-A7E3-635959F5F63A}" presName="Name19" presStyleLbl="parChTrans1D3" presStyleIdx="3" presStyleCnt="4"/>
      <dgm:spPr/>
    </dgm:pt>
    <dgm:pt modelId="{2B19084D-443A-4ED4-98BB-A7884AFC66DC}" type="pres">
      <dgm:prSet presAssocID="{7A370318-25CB-4EBF-8653-3B0937F1ED67}" presName="Name21" presStyleCnt="0"/>
      <dgm:spPr/>
    </dgm:pt>
    <dgm:pt modelId="{F192542D-D385-4556-B5E5-18C99BB91056}" type="pres">
      <dgm:prSet presAssocID="{7A370318-25CB-4EBF-8653-3B0937F1ED67}" presName="level2Shape" presStyleLbl="node3" presStyleIdx="3" presStyleCnt="4" custScaleX="175229" custScaleY="70092" custLinFactNeighborX="-828" custLinFactNeighborY="-1648"/>
      <dgm:spPr/>
    </dgm:pt>
    <dgm:pt modelId="{F3A310A1-EDC2-4681-91CA-894F8E5B975F}" type="pres">
      <dgm:prSet presAssocID="{7A370318-25CB-4EBF-8653-3B0937F1ED67}" presName="hierChild3" presStyleCnt="0"/>
      <dgm:spPr/>
    </dgm:pt>
    <dgm:pt modelId="{E74F6905-6D91-4139-A49A-7DFDFA9728C6}" type="pres">
      <dgm:prSet presAssocID="{21BD54F4-A174-45AA-811D-EA5A014388C6}" presName="Name19" presStyleLbl="parChTrans1D4" presStyleIdx="6" presStyleCnt="8"/>
      <dgm:spPr/>
    </dgm:pt>
    <dgm:pt modelId="{1856086D-D1A6-45E1-B61C-201E579666DB}" type="pres">
      <dgm:prSet presAssocID="{8858AA79-C7A3-4CCF-89D2-8348A357E05A}" presName="Name21" presStyleCnt="0"/>
      <dgm:spPr/>
    </dgm:pt>
    <dgm:pt modelId="{716A94E7-8864-4ED9-975F-3915C7CF699C}" type="pres">
      <dgm:prSet presAssocID="{8858AA79-C7A3-4CCF-89D2-8348A357E05A}" presName="level2Shape" presStyleLbl="node4" presStyleIdx="6" presStyleCnt="8" custScaleX="82574" custScaleY="87614" custLinFactNeighborX="2143" custLinFactNeighborY="-1648"/>
      <dgm:spPr/>
    </dgm:pt>
    <dgm:pt modelId="{623D4D4F-5BCD-4979-8C02-6FEED3CB02C7}" type="pres">
      <dgm:prSet presAssocID="{8858AA79-C7A3-4CCF-89D2-8348A357E05A}" presName="hierChild3" presStyleCnt="0"/>
      <dgm:spPr/>
    </dgm:pt>
    <dgm:pt modelId="{3A5FC4FE-8AB1-4D84-81D6-6E63E2FCD9A4}" type="pres">
      <dgm:prSet presAssocID="{7187214B-9C69-4FC6-840C-967C380628AC}" presName="Name19" presStyleLbl="parChTrans1D4" presStyleIdx="7" presStyleCnt="8"/>
      <dgm:spPr/>
    </dgm:pt>
    <dgm:pt modelId="{8192DC04-7321-40CE-9A6D-7FCC91839D10}" type="pres">
      <dgm:prSet presAssocID="{0A4B24BF-510E-4777-A56D-21CE706AB295}" presName="Name21" presStyleCnt="0"/>
      <dgm:spPr/>
    </dgm:pt>
    <dgm:pt modelId="{11012E27-AC83-4AE8-83F5-1333F1E6D9B5}" type="pres">
      <dgm:prSet presAssocID="{0A4B24BF-510E-4777-A56D-21CE706AB295}" presName="level2Shape" presStyleLbl="node4" presStyleIdx="7" presStyleCnt="8" custScaleX="82574" custScaleY="87614" custLinFactNeighborX="55" custLinFactNeighborY="-1648"/>
      <dgm:spPr/>
    </dgm:pt>
    <dgm:pt modelId="{AF5F1179-33FA-40B2-9C5C-1641AA602550}" type="pres">
      <dgm:prSet presAssocID="{0A4B24BF-510E-4777-A56D-21CE706AB295}" presName="hierChild3" presStyleCnt="0"/>
      <dgm:spPr/>
    </dgm:pt>
    <dgm:pt modelId="{C58D50AB-3696-49C1-9DD3-E19F4A0D6738}" type="pres">
      <dgm:prSet presAssocID="{68A49120-4C55-41E8-845D-0DA2D6B3F80E}" presName="bgShapesFlow" presStyleCnt="0"/>
      <dgm:spPr/>
    </dgm:pt>
  </dgm:ptLst>
  <dgm:cxnLst>
    <dgm:cxn modelId="{A8D36900-20C9-4A21-A6BF-6448DD65D888}" type="presOf" srcId="{E9805A37-2F2B-4711-BFBF-7285589B4818}" destId="{4789F71B-24C4-40D9-8630-AC832EC8FF22}" srcOrd="0" destOrd="0" presId="urn:microsoft.com/office/officeart/2005/8/layout/hierarchy6"/>
    <dgm:cxn modelId="{B8F7C403-C692-4B47-A448-942BB012C797}" type="presOf" srcId="{D956B91E-017A-4842-A223-37FEED2C1605}" destId="{CDB54B49-3F57-4BF2-9970-E9916BBD24F2}" srcOrd="0" destOrd="0" presId="urn:microsoft.com/office/officeart/2005/8/layout/hierarchy6"/>
    <dgm:cxn modelId="{B95DE505-C09E-4E33-9A3C-AEA525CBCFC7}" srcId="{7A370318-25CB-4EBF-8653-3B0937F1ED67}" destId="{8858AA79-C7A3-4CCF-89D2-8348A357E05A}" srcOrd="0" destOrd="0" parTransId="{21BD54F4-A174-45AA-811D-EA5A014388C6}" sibTransId="{332A1BF4-26AC-4D4F-863A-C8136AFB0E68}"/>
    <dgm:cxn modelId="{57E03007-EFC5-4A56-91A0-BE5A4B4945B2}" type="presOf" srcId="{8858AA79-C7A3-4CCF-89D2-8348A357E05A}" destId="{716A94E7-8864-4ED9-975F-3915C7CF699C}" srcOrd="0" destOrd="0" presId="urn:microsoft.com/office/officeart/2005/8/layout/hierarchy6"/>
    <dgm:cxn modelId="{2E89A60B-EF28-4F1B-B6EC-5E2B46FF6D08}" srcId="{882145B4-F556-4428-9345-0456F7B301C7}" destId="{2CA8B68B-D05B-49CC-818E-2E2682EFA08F}" srcOrd="1" destOrd="0" parTransId="{132F5FD1-C1FA-43DB-8531-39E07728F76B}" sibTransId="{D69C9450-6C83-47C1-A0CD-A10F55BCB274}"/>
    <dgm:cxn modelId="{4DB3010C-7A73-40ED-9E17-0FED227511CF}" srcId="{68A49120-4C55-41E8-845D-0DA2D6B3F80E}" destId="{F1D13DFF-C186-4F3D-92C3-37EC5A2BB2B8}" srcOrd="0" destOrd="0" parTransId="{E74DCD51-761F-457A-8793-7A1D5DFF6094}" sibTransId="{3078108B-F9AA-411D-AB98-8021DF8FE611}"/>
    <dgm:cxn modelId="{AD571111-3FBE-425C-9A78-C77D2DBE84EE}" srcId="{2CE34326-39C2-45A4-BCAF-6095DB06E999}" destId="{20475D13-5441-44E3-9504-D0E869C9E285}" srcOrd="0" destOrd="0" parTransId="{24FDF6E5-91A1-4944-AD31-36D5120E14A3}" sibTransId="{63D25F7C-DC7E-4B88-ACB0-34C7709B2DCD}"/>
    <dgm:cxn modelId="{EBA49211-CC43-4E52-BC27-5B53AD1855E4}" type="presOf" srcId="{3C16DBE7-EE6A-48EC-94D5-C079ADB96D6D}" destId="{81151825-45BF-4F32-8251-23FAE0202256}" srcOrd="0" destOrd="0" presId="urn:microsoft.com/office/officeart/2005/8/layout/hierarchy6"/>
    <dgm:cxn modelId="{2B8BB516-39FC-4C1F-8A0D-415240FC0C2D}" srcId="{3C16DBE7-EE6A-48EC-94D5-C079ADB96D6D}" destId="{882145B4-F556-4428-9345-0456F7B301C7}" srcOrd="0" destOrd="0" parTransId="{E6A1FDE4-D4A0-45B0-89B6-B341ADC2F3B2}" sibTransId="{9999F9DD-0F35-4B48-B686-E2F7F8B1C9FF}"/>
    <dgm:cxn modelId="{79C5001E-63A4-409D-BC5F-A426A3B9DF7D}" srcId="{7F610330-60DC-4003-B9F9-9E5DEBCFC5DD}" destId="{5D69BBD8-2562-4A91-9DF5-7AF89C3B8373}" srcOrd="0" destOrd="0" parTransId="{41ECFA69-057A-4453-85DC-2A4FD8631100}" sibTransId="{BB8857B5-CE5F-41AD-9F53-E5B1A6CFB3F6}"/>
    <dgm:cxn modelId="{DE599F1F-3A50-4AA6-9405-9349A4225859}" srcId="{3C16DBE7-EE6A-48EC-94D5-C079ADB96D6D}" destId="{2CE34326-39C2-45A4-BCAF-6095DB06E999}" srcOrd="1" destOrd="0" parTransId="{3B9E542B-FD8C-4D11-9C04-E0671734248E}" sibTransId="{0E94A229-15B6-4A17-A29D-97033B1A2A28}"/>
    <dgm:cxn modelId="{02E53B23-3720-491C-A8CF-9A519C31CE80}" type="presOf" srcId="{AE678C2B-2F3C-4A88-8305-1ECE37928DAC}" destId="{ACEBE558-DEFB-4B4F-8715-29E69508DE89}" srcOrd="0" destOrd="0" presId="urn:microsoft.com/office/officeart/2005/8/layout/hierarchy6"/>
    <dgm:cxn modelId="{F2EC8A2B-E637-43DA-8D2E-C5726FAFAF60}" type="presOf" srcId="{045B1DA1-E946-4F67-82A5-B82416998B48}" destId="{EEFD05FB-D713-461B-BB76-D95FF97D142F}" srcOrd="0" destOrd="0" presId="urn:microsoft.com/office/officeart/2005/8/layout/hierarchy6"/>
    <dgm:cxn modelId="{79D5E83C-38B1-4454-A1D9-3C5C8C4C2FBE}" type="presOf" srcId="{05B61EBF-7BE5-4FC5-8531-97345214519B}" destId="{D4027477-BDFA-4FB0-8CDD-272B6F2C61B6}" srcOrd="0" destOrd="0" presId="urn:microsoft.com/office/officeart/2005/8/layout/hierarchy6"/>
    <dgm:cxn modelId="{CFE3B25B-430C-4988-BC34-E993DF2A3BA6}" srcId="{2CE34326-39C2-45A4-BCAF-6095DB06E999}" destId="{E9805A37-2F2B-4711-BFBF-7285589B4818}" srcOrd="1" destOrd="0" parTransId="{389DD574-C9A5-4290-AC58-E6CB215BF402}" sibTransId="{D2019170-26EC-4F98-B0D7-AB4695D438E1}"/>
    <dgm:cxn modelId="{F8410368-8F8F-44B6-90CF-CB1826852844}" srcId="{882145B4-F556-4428-9345-0456F7B301C7}" destId="{AE678C2B-2F3C-4A88-8305-1ECE37928DAC}" srcOrd="0" destOrd="0" parTransId="{42BACBA1-5CC0-4D9C-912E-5D83471CCE3A}" sibTransId="{64027F0D-2B49-4FA7-8C9F-0DB6557A1431}"/>
    <dgm:cxn modelId="{2CC8E449-AAFA-469F-BBFD-7863966790DB}" type="presOf" srcId="{74A4B4E9-85D7-476B-AFD9-009B26186795}" destId="{A52D6364-C1E9-486E-8234-814B9168A8D0}" srcOrd="0" destOrd="0" presId="urn:microsoft.com/office/officeart/2005/8/layout/hierarchy6"/>
    <dgm:cxn modelId="{A72FE252-D110-477A-8DC7-F6BB306CEE11}" type="presOf" srcId="{5D69BBD8-2562-4A91-9DF5-7AF89C3B8373}" destId="{CE062DB5-6094-4107-AB93-06600392C291}" srcOrd="0" destOrd="0" presId="urn:microsoft.com/office/officeart/2005/8/layout/hierarchy6"/>
    <dgm:cxn modelId="{50846679-CFCF-4FCA-9A8F-F87010E7A7C2}" type="presOf" srcId="{41ECFA69-057A-4453-85DC-2A4FD8631100}" destId="{F68616A2-BC7B-4B5D-9610-AAE828B751CB}" srcOrd="0" destOrd="0" presId="urn:microsoft.com/office/officeart/2005/8/layout/hierarchy6"/>
    <dgm:cxn modelId="{29789779-615E-4B82-9F7B-206788EAA2B7}" srcId="{F1D13DFF-C186-4F3D-92C3-37EC5A2BB2B8}" destId="{7F610330-60DC-4003-B9F9-9E5DEBCFC5DD}" srcOrd="1" destOrd="0" parTransId="{05B61EBF-7BE5-4FC5-8531-97345214519B}" sibTransId="{FD586A75-8C9C-4DC3-B0FC-376F9660A244}"/>
    <dgm:cxn modelId="{4E8F215A-1B63-48E4-B068-6BBE02F2A935}" type="presOf" srcId="{7187214B-9C69-4FC6-840C-967C380628AC}" destId="{3A5FC4FE-8AB1-4D84-81D6-6E63E2FCD9A4}" srcOrd="0" destOrd="0" presId="urn:microsoft.com/office/officeart/2005/8/layout/hierarchy6"/>
    <dgm:cxn modelId="{ED219684-4833-4F53-81D1-FD96B1CEDC56}" type="presOf" srcId="{132F5FD1-C1FA-43DB-8531-39E07728F76B}" destId="{55C8383D-BD19-4AE1-9020-6C65F649D2DE}" srcOrd="0" destOrd="0" presId="urn:microsoft.com/office/officeart/2005/8/layout/hierarchy6"/>
    <dgm:cxn modelId="{6E067D88-2001-4452-A430-F07ADF09E9AD}" type="presOf" srcId="{3B9E542B-FD8C-4D11-9C04-E0671734248E}" destId="{5569E3EF-18CE-4AE0-B12F-B1548B41310F}" srcOrd="0" destOrd="0" presId="urn:microsoft.com/office/officeart/2005/8/layout/hierarchy6"/>
    <dgm:cxn modelId="{CDA7D989-CC79-4DA7-9B4F-85456B7ACE3C}" type="presOf" srcId="{7A370318-25CB-4EBF-8653-3B0937F1ED67}" destId="{F192542D-D385-4556-B5E5-18C99BB91056}" srcOrd="0" destOrd="0" presId="urn:microsoft.com/office/officeart/2005/8/layout/hierarchy6"/>
    <dgm:cxn modelId="{BE8D9C8F-6755-46C3-8CD9-84BAC3448DC6}" type="presOf" srcId="{7A0032FA-4B47-45A1-A7E3-635959F5F63A}" destId="{95F5A04F-A9B7-49FF-8047-C4AC36D221D1}" srcOrd="0" destOrd="0" presId="urn:microsoft.com/office/officeart/2005/8/layout/hierarchy6"/>
    <dgm:cxn modelId="{07E24B97-EC20-49EE-BC3F-494A18526C16}" srcId="{5D69BBD8-2562-4A91-9DF5-7AF89C3B8373}" destId="{77F7768C-1FA9-4195-B5B2-C3791D94BB6F}" srcOrd="0" destOrd="0" parTransId="{045B1DA1-E946-4F67-82A5-B82416998B48}" sibTransId="{CB28DA76-41D9-4CEA-A162-E70CC42721D1}"/>
    <dgm:cxn modelId="{BA8F379B-8A89-49B5-BF1D-B7A428F9C1D9}" srcId="{5D69BBD8-2562-4A91-9DF5-7AF89C3B8373}" destId="{7E49A8CC-B3E6-45D7-8760-43BB4F11EB41}" srcOrd="1" destOrd="0" parTransId="{D956B91E-017A-4842-A223-37FEED2C1605}" sibTransId="{0CA381E5-D76A-44B9-B900-0C6ECA3C1119}"/>
    <dgm:cxn modelId="{239DE39C-9D69-4EF7-B8F3-226AF56FAB93}" type="presOf" srcId="{E6A1FDE4-D4A0-45B0-89B6-B341ADC2F3B2}" destId="{81163AF0-61B0-4E2F-A22C-BBB33B748C27}" srcOrd="0" destOrd="0" presId="urn:microsoft.com/office/officeart/2005/8/layout/hierarchy6"/>
    <dgm:cxn modelId="{532AA29F-B1FD-4C5A-8A90-D87B09996ADD}" type="presOf" srcId="{7F610330-60DC-4003-B9F9-9E5DEBCFC5DD}" destId="{9DB7F8FD-8E38-4B9A-B9B3-DD1CF9F3F80B}" srcOrd="0" destOrd="0" presId="urn:microsoft.com/office/officeart/2005/8/layout/hierarchy6"/>
    <dgm:cxn modelId="{2349A7A3-3F03-4554-9F11-C18A7D674C7C}" type="presOf" srcId="{21BD54F4-A174-45AA-811D-EA5A014388C6}" destId="{E74F6905-6D91-4139-A49A-7DFDFA9728C6}" srcOrd="0" destOrd="0" presId="urn:microsoft.com/office/officeart/2005/8/layout/hierarchy6"/>
    <dgm:cxn modelId="{3CD9C8A4-8266-4C65-B53F-E1A9CBEF6618}" type="presOf" srcId="{68A49120-4C55-41E8-845D-0DA2D6B3F80E}" destId="{D33AC0F2-B2EC-43F5-8CD1-9286F11DA2CE}" srcOrd="0" destOrd="0" presId="urn:microsoft.com/office/officeart/2005/8/layout/hierarchy6"/>
    <dgm:cxn modelId="{771A6AAB-2845-4A11-B644-D7D6999299E0}" type="presOf" srcId="{F1D13DFF-C186-4F3D-92C3-37EC5A2BB2B8}" destId="{7A48D693-9023-4483-8F02-EB384B9DB57E}" srcOrd="0" destOrd="0" presId="urn:microsoft.com/office/officeart/2005/8/layout/hierarchy6"/>
    <dgm:cxn modelId="{C527F1B3-7349-48B2-9795-BF74DC475A52}" srcId="{F1D13DFF-C186-4F3D-92C3-37EC5A2BB2B8}" destId="{3C16DBE7-EE6A-48EC-94D5-C079ADB96D6D}" srcOrd="0" destOrd="0" parTransId="{74A4B4E9-85D7-476B-AFD9-009B26186795}" sibTransId="{1B76E959-FDE7-4F8C-9D0C-3BE4F9307131}"/>
    <dgm:cxn modelId="{44A0C7B6-9DFB-4E37-80E3-97DDCCD1563C}" type="presOf" srcId="{20475D13-5441-44E3-9504-D0E869C9E285}" destId="{426FE183-7923-48F0-AEE0-FAD1014FE175}" srcOrd="0" destOrd="0" presId="urn:microsoft.com/office/officeart/2005/8/layout/hierarchy6"/>
    <dgm:cxn modelId="{68015AB9-230A-4C03-BDE2-21661BBAB6CE}" type="presOf" srcId="{389DD574-C9A5-4290-AC58-E6CB215BF402}" destId="{7EFF77C0-10E5-4A90-9D4C-AB4BABA4EDBC}" srcOrd="0" destOrd="0" presId="urn:microsoft.com/office/officeart/2005/8/layout/hierarchy6"/>
    <dgm:cxn modelId="{531A5CBD-752F-4CA9-A0AA-DA8A70E36433}" type="presOf" srcId="{2CE34326-39C2-45A4-BCAF-6095DB06E999}" destId="{10E1DE3F-68F8-4904-93A7-6BB585F32211}" srcOrd="0" destOrd="0" presId="urn:microsoft.com/office/officeart/2005/8/layout/hierarchy6"/>
    <dgm:cxn modelId="{987EFABF-BDB8-4FB9-BE8C-DD75273D2947}" type="presOf" srcId="{42BACBA1-5CC0-4D9C-912E-5D83471CCE3A}" destId="{AA40BEA3-1A03-4B59-B719-8B3E2BFD46BA}" srcOrd="0" destOrd="0" presId="urn:microsoft.com/office/officeart/2005/8/layout/hierarchy6"/>
    <dgm:cxn modelId="{D3497BC2-7100-4C3D-BE97-595BBDC62415}" type="presOf" srcId="{24FDF6E5-91A1-4944-AD31-36D5120E14A3}" destId="{F8178D76-B2E9-4DE4-BE95-1075B5011F62}" srcOrd="0" destOrd="0" presId="urn:microsoft.com/office/officeart/2005/8/layout/hierarchy6"/>
    <dgm:cxn modelId="{4EEF17C3-72E9-47C9-AAEB-C3CA2C8C95C3}" type="presOf" srcId="{77F7768C-1FA9-4195-B5B2-C3791D94BB6F}" destId="{2CAD653D-D6EF-4B30-8EA4-2ADCA9C37120}" srcOrd="0" destOrd="0" presId="urn:microsoft.com/office/officeart/2005/8/layout/hierarchy6"/>
    <dgm:cxn modelId="{8A4A9BCE-5340-494C-A0A3-1BC0C06BB48E}" type="presOf" srcId="{2CA8B68B-D05B-49CC-818E-2E2682EFA08F}" destId="{2CE636F6-BBB7-4412-ADFF-88E96E678E7D}" srcOrd="0" destOrd="0" presId="urn:microsoft.com/office/officeart/2005/8/layout/hierarchy6"/>
    <dgm:cxn modelId="{84DA86D5-0870-4AA0-8745-B81A3F7F32AF}" srcId="{7F610330-60DC-4003-B9F9-9E5DEBCFC5DD}" destId="{7A370318-25CB-4EBF-8653-3B0937F1ED67}" srcOrd="1" destOrd="0" parTransId="{7A0032FA-4B47-45A1-A7E3-635959F5F63A}" sibTransId="{20A3EFB0-7A61-4966-9E15-C15301902664}"/>
    <dgm:cxn modelId="{AA4683E0-EB72-4415-8DA3-6004ADF0EB81}" srcId="{7A370318-25CB-4EBF-8653-3B0937F1ED67}" destId="{0A4B24BF-510E-4777-A56D-21CE706AB295}" srcOrd="1" destOrd="0" parTransId="{7187214B-9C69-4FC6-840C-967C380628AC}" sibTransId="{4B4E7B95-3064-4E0D-9420-2BEC42D4C532}"/>
    <dgm:cxn modelId="{BBED51E4-FF21-43A3-9384-0A23AAFB1720}" type="presOf" srcId="{7E49A8CC-B3E6-45D7-8760-43BB4F11EB41}" destId="{DDC3AB91-DDC2-4100-AFFB-FB1F46AADF9E}" srcOrd="0" destOrd="0" presId="urn:microsoft.com/office/officeart/2005/8/layout/hierarchy6"/>
    <dgm:cxn modelId="{238784FA-6F98-44F3-88AF-90B0C64F38B1}" type="presOf" srcId="{882145B4-F556-4428-9345-0456F7B301C7}" destId="{568F3FD2-A141-4DC6-9784-C32C0556EDB8}" srcOrd="0" destOrd="0" presId="urn:microsoft.com/office/officeart/2005/8/layout/hierarchy6"/>
    <dgm:cxn modelId="{1C7CFEFF-F8FE-43CA-B37D-7A715863336B}" type="presOf" srcId="{0A4B24BF-510E-4777-A56D-21CE706AB295}" destId="{11012E27-AC83-4AE8-83F5-1333F1E6D9B5}" srcOrd="0" destOrd="0" presId="urn:microsoft.com/office/officeart/2005/8/layout/hierarchy6"/>
    <dgm:cxn modelId="{8CC24FE2-6B9B-4FB2-834D-11382F6E6D93}" type="presParOf" srcId="{D33AC0F2-B2EC-43F5-8CD1-9286F11DA2CE}" destId="{147ECEB8-EF25-4C03-B2AF-3A608000B605}" srcOrd="0" destOrd="0" presId="urn:microsoft.com/office/officeart/2005/8/layout/hierarchy6"/>
    <dgm:cxn modelId="{47CE460D-C5BE-4F45-99C5-5A3335822074}" type="presParOf" srcId="{147ECEB8-EF25-4C03-B2AF-3A608000B605}" destId="{49383F91-337E-4308-8E00-29CC881C91C2}" srcOrd="0" destOrd="0" presId="urn:microsoft.com/office/officeart/2005/8/layout/hierarchy6"/>
    <dgm:cxn modelId="{C4E3C59A-BF74-45A8-85DD-FF48F213A1F9}" type="presParOf" srcId="{49383F91-337E-4308-8E00-29CC881C91C2}" destId="{2E88F5C5-789D-48F1-9657-2A339C44F1E2}" srcOrd="0" destOrd="0" presId="urn:microsoft.com/office/officeart/2005/8/layout/hierarchy6"/>
    <dgm:cxn modelId="{F380D95D-1778-4136-9A9C-C98BE0C49DD2}" type="presParOf" srcId="{2E88F5C5-789D-48F1-9657-2A339C44F1E2}" destId="{7A48D693-9023-4483-8F02-EB384B9DB57E}" srcOrd="0" destOrd="0" presId="urn:microsoft.com/office/officeart/2005/8/layout/hierarchy6"/>
    <dgm:cxn modelId="{69C111CE-3691-4817-BCB0-C54E176C2020}" type="presParOf" srcId="{2E88F5C5-789D-48F1-9657-2A339C44F1E2}" destId="{BF39FECF-6DC3-4262-AD71-33AAABB7B132}" srcOrd="1" destOrd="0" presId="urn:microsoft.com/office/officeart/2005/8/layout/hierarchy6"/>
    <dgm:cxn modelId="{34097F50-C006-42C5-BE2E-DF5C711E3422}" type="presParOf" srcId="{BF39FECF-6DC3-4262-AD71-33AAABB7B132}" destId="{A52D6364-C1E9-486E-8234-814B9168A8D0}" srcOrd="0" destOrd="0" presId="urn:microsoft.com/office/officeart/2005/8/layout/hierarchy6"/>
    <dgm:cxn modelId="{775379B0-6B68-4A4D-8D61-0BCA010B5FD3}" type="presParOf" srcId="{BF39FECF-6DC3-4262-AD71-33AAABB7B132}" destId="{18080840-12EF-4157-B938-65EC088F6900}" srcOrd="1" destOrd="0" presId="urn:microsoft.com/office/officeart/2005/8/layout/hierarchy6"/>
    <dgm:cxn modelId="{913CDD71-6B7B-402B-9D78-BCF44313FC72}" type="presParOf" srcId="{18080840-12EF-4157-B938-65EC088F6900}" destId="{81151825-45BF-4F32-8251-23FAE0202256}" srcOrd="0" destOrd="0" presId="urn:microsoft.com/office/officeart/2005/8/layout/hierarchy6"/>
    <dgm:cxn modelId="{B5E10050-667E-4CC0-AA53-473F210A21E9}" type="presParOf" srcId="{18080840-12EF-4157-B938-65EC088F6900}" destId="{86C8595B-3267-43E5-85DF-CC25D858E263}" srcOrd="1" destOrd="0" presId="urn:microsoft.com/office/officeart/2005/8/layout/hierarchy6"/>
    <dgm:cxn modelId="{BCD39240-BE82-4A9E-8E1B-789E6BCAEBA4}" type="presParOf" srcId="{86C8595B-3267-43E5-85DF-CC25D858E263}" destId="{81163AF0-61B0-4E2F-A22C-BBB33B748C27}" srcOrd="0" destOrd="0" presId="urn:microsoft.com/office/officeart/2005/8/layout/hierarchy6"/>
    <dgm:cxn modelId="{BC880598-A6FB-4882-B9B9-9637976FDCFD}" type="presParOf" srcId="{86C8595B-3267-43E5-85DF-CC25D858E263}" destId="{D513724E-8AEC-4C49-BF6B-C7F0EC64F238}" srcOrd="1" destOrd="0" presId="urn:microsoft.com/office/officeart/2005/8/layout/hierarchy6"/>
    <dgm:cxn modelId="{DCF02C04-BC55-4A40-8EAB-5A9ACB2B8199}" type="presParOf" srcId="{D513724E-8AEC-4C49-BF6B-C7F0EC64F238}" destId="{568F3FD2-A141-4DC6-9784-C32C0556EDB8}" srcOrd="0" destOrd="0" presId="urn:microsoft.com/office/officeart/2005/8/layout/hierarchy6"/>
    <dgm:cxn modelId="{6F9993B3-D06F-4714-B659-6E824202C97E}" type="presParOf" srcId="{D513724E-8AEC-4C49-BF6B-C7F0EC64F238}" destId="{1F9D7CE2-8D45-424B-99D3-3C94FF6B7B02}" srcOrd="1" destOrd="0" presId="urn:microsoft.com/office/officeart/2005/8/layout/hierarchy6"/>
    <dgm:cxn modelId="{364473AD-9663-4346-AD86-6452580BCFF2}" type="presParOf" srcId="{1F9D7CE2-8D45-424B-99D3-3C94FF6B7B02}" destId="{AA40BEA3-1A03-4B59-B719-8B3E2BFD46BA}" srcOrd="0" destOrd="0" presId="urn:microsoft.com/office/officeart/2005/8/layout/hierarchy6"/>
    <dgm:cxn modelId="{A024D267-8CA0-4972-B711-12CE319A211C}" type="presParOf" srcId="{1F9D7CE2-8D45-424B-99D3-3C94FF6B7B02}" destId="{497D3FC1-4D5F-4FED-BDBC-51DEA82E0CC7}" srcOrd="1" destOrd="0" presId="urn:microsoft.com/office/officeart/2005/8/layout/hierarchy6"/>
    <dgm:cxn modelId="{542DB435-FD43-4A60-84F8-D20B37DE9326}" type="presParOf" srcId="{497D3FC1-4D5F-4FED-BDBC-51DEA82E0CC7}" destId="{ACEBE558-DEFB-4B4F-8715-29E69508DE89}" srcOrd="0" destOrd="0" presId="urn:microsoft.com/office/officeart/2005/8/layout/hierarchy6"/>
    <dgm:cxn modelId="{6C6951DF-8DF4-4432-A2C0-D3492BF817CE}" type="presParOf" srcId="{497D3FC1-4D5F-4FED-BDBC-51DEA82E0CC7}" destId="{D7E17F97-039A-4B77-950D-DFDAC6E7EAA1}" srcOrd="1" destOrd="0" presId="urn:microsoft.com/office/officeart/2005/8/layout/hierarchy6"/>
    <dgm:cxn modelId="{5130C861-A0E1-4774-97FC-5222FEA5BE8A}" type="presParOf" srcId="{1F9D7CE2-8D45-424B-99D3-3C94FF6B7B02}" destId="{55C8383D-BD19-4AE1-9020-6C65F649D2DE}" srcOrd="2" destOrd="0" presId="urn:microsoft.com/office/officeart/2005/8/layout/hierarchy6"/>
    <dgm:cxn modelId="{161D3784-5CE0-49DB-9D6D-20CE86C13852}" type="presParOf" srcId="{1F9D7CE2-8D45-424B-99D3-3C94FF6B7B02}" destId="{28CA2112-B142-4AD7-812C-091B26746757}" srcOrd="3" destOrd="0" presId="urn:microsoft.com/office/officeart/2005/8/layout/hierarchy6"/>
    <dgm:cxn modelId="{7FCB6053-A890-499B-92F9-2084706C4808}" type="presParOf" srcId="{28CA2112-B142-4AD7-812C-091B26746757}" destId="{2CE636F6-BBB7-4412-ADFF-88E96E678E7D}" srcOrd="0" destOrd="0" presId="urn:microsoft.com/office/officeart/2005/8/layout/hierarchy6"/>
    <dgm:cxn modelId="{100AD0E4-39B6-4CE0-A984-4C70142E0437}" type="presParOf" srcId="{28CA2112-B142-4AD7-812C-091B26746757}" destId="{902F9F8C-F2A4-4588-B894-C082E812F889}" srcOrd="1" destOrd="0" presId="urn:microsoft.com/office/officeart/2005/8/layout/hierarchy6"/>
    <dgm:cxn modelId="{F44C0B2C-2C16-4FDF-9789-79E1641BAAB4}" type="presParOf" srcId="{86C8595B-3267-43E5-85DF-CC25D858E263}" destId="{5569E3EF-18CE-4AE0-B12F-B1548B41310F}" srcOrd="2" destOrd="0" presId="urn:microsoft.com/office/officeart/2005/8/layout/hierarchy6"/>
    <dgm:cxn modelId="{8BFF4D4B-6E2F-4395-95AD-EF92C3B000A5}" type="presParOf" srcId="{86C8595B-3267-43E5-85DF-CC25D858E263}" destId="{707DC168-0B80-4F07-9715-477BB1C016FC}" srcOrd="3" destOrd="0" presId="urn:microsoft.com/office/officeart/2005/8/layout/hierarchy6"/>
    <dgm:cxn modelId="{55DEF288-4864-48D3-A95C-67781691D5EB}" type="presParOf" srcId="{707DC168-0B80-4F07-9715-477BB1C016FC}" destId="{10E1DE3F-68F8-4904-93A7-6BB585F32211}" srcOrd="0" destOrd="0" presId="urn:microsoft.com/office/officeart/2005/8/layout/hierarchy6"/>
    <dgm:cxn modelId="{1018DF22-4D26-4AB9-B25B-A1BA4598E4E4}" type="presParOf" srcId="{707DC168-0B80-4F07-9715-477BB1C016FC}" destId="{D11C4F23-28F1-4D92-80A9-32B7080D3FEA}" srcOrd="1" destOrd="0" presId="urn:microsoft.com/office/officeart/2005/8/layout/hierarchy6"/>
    <dgm:cxn modelId="{5C695DEC-4A23-45FB-9608-27525747E210}" type="presParOf" srcId="{D11C4F23-28F1-4D92-80A9-32B7080D3FEA}" destId="{F8178D76-B2E9-4DE4-BE95-1075B5011F62}" srcOrd="0" destOrd="0" presId="urn:microsoft.com/office/officeart/2005/8/layout/hierarchy6"/>
    <dgm:cxn modelId="{8A3ECB0B-4839-40A5-AFA7-5F0DB4262D19}" type="presParOf" srcId="{D11C4F23-28F1-4D92-80A9-32B7080D3FEA}" destId="{648A77C2-1506-4F31-AD6B-EE2504956720}" srcOrd="1" destOrd="0" presId="urn:microsoft.com/office/officeart/2005/8/layout/hierarchy6"/>
    <dgm:cxn modelId="{7C64291F-C358-467D-A2CB-F458BED8EC45}" type="presParOf" srcId="{648A77C2-1506-4F31-AD6B-EE2504956720}" destId="{426FE183-7923-48F0-AEE0-FAD1014FE175}" srcOrd="0" destOrd="0" presId="urn:microsoft.com/office/officeart/2005/8/layout/hierarchy6"/>
    <dgm:cxn modelId="{D3B9E3AF-8776-46AA-98F7-6FDFE13DD752}" type="presParOf" srcId="{648A77C2-1506-4F31-AD6B-EE2504956720}" destId="{EAE00C16-124D-4E1E-A72B-2B11F8FCFAC4}" srcOrd="1" destOrd="0" presId="urn:microsoft.com/office/officeart/2005/8/layout/hierarchy6"/>
    <dgm:cxn modelId="{C0878536-958A-45CA-B26C-09B9B49B90C2}" type="presParOf" srcId="{D11C4F23-28F1-4D92-80A9-32B7080D3FEA}" destId="{7EFF77C0-10E5-4A90-9D4C-AB4BABA4EDBC}" srcOrd="2" destOrd="0" presId="urn:microsoft.com/office/officeart/2005/8/layout/hierarchy6"/>
    <dgm:cxn modelId="{A23F3B73-0E22-40D1-9028-FAB2BD503CDB}" type="presParOf" srcId="{D11C4F23-28F1-4D92-80A9-32B7080D3FEA}" destId="{4DE622F4-2AEF-4B2F-A649-FF5CAE10014B}" srcOrd="3" destOrd="0" presId="urn:microsoft.com/office/officeart/2005/8/layout/hierarchy6"/>
    <dgm:cxn modelId="{30B02DBC-3A7E-4982-9E72-8A8F8D23DD41}" type="presParOf" srcId="{4DE622F4-2AEF-4B2F-A649-FF5CAE10014B}" destId="{4789F71B-24C4-40D9-8630-AC832EC8FF22}" srcOrd="0" destOrd="0" presId="urn:microsoft.com/office/officeart/2005/8/layout/hierarchy6"/>
    <dgm:cxn modelId="{B4BD2FB8-01D1-4DA5-B0C9-E40ACCA63EE5}" type="presParOf" srcId="{4DE622F4-2AEF-4B2F-A649-FF5CAE10014B}" destId="{EFBEDB5A-BB57-4C5B-B4E2-44FB05312521}" srcOrd="1" destOrd="0" presId="urn:microsoft.com/office/officeart/2005/8/layout/hierarchy6"/>
    <dgm:cxn modelId="{AC74FE90-314A-4723-B372-59515B2013C7}" type="presParOf" srcId="{BF39FECF-6DC3-4262-AD71-33AAABB7B132}" destId="{D4027477-BDFA-4FB0-8CDD-272B6F2C61B6}" srcOrd="2" destOrd="0" presId="urn:microsoft.com/office/officeart/2005/8/layout/hierarchy6"/>
    <dgm:cxn modelId="{0C9FA18D-CDE6-4734-9469-0377917AE4C9}" type="presParOf" srcId="{BF39FECF-6DC3-4262-AD71-33AAABB7B132}" destId="{9CE98277-B225-4183-9AAD-762FDF1B3302}" srcOrd="3" destOrd="0" presId="urn:microsoft.com/office/officeart/2005/8/layout/hierarchy6"/>
    <dgm:cxn modelId="{A12CED6A-6789-4E06-AB51-6961723C5FEE}" type="presParOf" srcId="{9CE98277-B225-4183-9AAD-762FDF1B3302}" destId="{9DB7F8FD-8E38-4B9A-B9B3-DD1CF9F3F80B}" srcOrd="0" destOrd="0" presId="urn:microsoft.com/office/officeart/2005/8/layout/hierarchy6"/>
    <dgm:cxn modelId="{A2E0602A-4D2A-4775-9FF9-8B6C8FF132CA}" type="presParOf" srcId="{9CE98277-B225-4183-9AAD-762FDF1B3302}" destId="{32582B06-E94F-4DB5-A72A-DEF5480654B4}" srcOrd="1" destOrd="0" presId="urn:microsoft.com/office/officeart/2005/8/layout/hierarchy6"/>
    <dgm:cxn modelId="{1A703321-FA3C-4930-ADAD-7C3622B78693}" type="presParOf" srcId="{32582B06-E94F-4DB5-A72A-DEF5480654B4}" destId="{F68616A2-BC7B-4B5D-9610-AAE828B751CB}" srcOrd="0" destOrd="0" presId="urn:microsoft.com/office/officeart/2005/8/layout/hierarchy6"/>
    <dgm:cxn modelId="{89D46746-25C5-4D0F-9BFA-41C9A7BD7F24}" type="presParOf" srcId="{32582B06-E94F-4DB5-A72A-DEF5480654B4}" destId="{9DC1C93F-197C-4183-877C-1AD83C74419C}" srcOrd="1" destOrd="0" presId="urn:microsoft.com/office/officeart/2005/8/layout/hierarchy6"/>
    <dgm:cxn modelId="{B5A01701-7740-4CE5-A76E-4E65B2047558}" type="presParOf" srcId="{9DC1C93F-197C-4183-877C-1AD83C74419C}" destId="{CE062DB5-6094-4107-AB93-06600392C291}" srcOrd="0" destOrd="0" presId="urn:microsoft.com/office/officeart/2005/8/layout/hierarchy6"/>
    <dgm:cxn modelId="{9EAB23BE-E8BF-4FC7-AC9E-B196630616FA}" type="presParOf" srcId="{9DC1C93F-197C-4183-877C-1AD83C74419C}" destId="{0CA3F85B-B810-4CF7-B78D-208C7EBD66F7}" srcOrd="1" destOrd="0" presId="urn:microsoft.com/office/officeart/2005/8/layout/hierarchy6"/>
    <dgm:cxn modelId="{DA126110-EFEF-4FC6-9ED2-DC96AA0C254E}" type="presParOf" srcId="{0CA3F85B-B810-4CF7-B78D-208C7EBD66F7}" destId="{EEFD05FB-D713-461B-BB76-D95FF97D142F}" srcOrd="0" destOrd="0" presId="urn:microsoft.com/office/officeart/2005/8/layout/hierarchy6"/>
    <dgm:cxn modelId="{4EC4C62F-EB42-4343-B9EA-8F683C63CDF5}" type="presParOf" srcId="{0CA3F85B-B810-4CF7-B78D-208C7EBD66F7}" destId="{D3DC8201-C2F2-4468-8D1B-77C4A3EC78F7}" srcOrd="1" destOrd="0" presId="urn:microsoft.com/office/officeart/2005/8/layout/hierarchy6"/>
    <dgm:cxn modelId="{6A59EB1E-0B08-4713-B06C-41560A173469}" type="presParOf" srcId="{D3DC8201-C2F2-4468-8D1B-77C4A3EC78F7}" destId="{2CAD653D-D6EF-4B30-8EA4-2ADCA9C37120}" srcOrd="0" destOrd="0" presId="urn:microsoft.com/office/officeart/2005/8/layout/hierarchy6"/>
    <dgm:cxn modelId="{0A222BD0-801B-42D6-95A6-BA225B874F17}" type="presParOf" srcId="{D3DC8201-C2F2-4468-8D1B-77C4A3EC78F7}" destId="{45811452-672F-49A4-9D1A-1163889067B4}" srcOrd="1" destOrd="0" presId="urn:microsoft.com/office/officeart/2005/8/layout/hierarchy6"/>
    <dgm:cxn modelId="{8881C827-424D-4252-B0C4-535EEE544855}" type="presParOf" srcId="{0CA3F85B-B810-4CF7-B78D-208C7EBD66F7}" destId="{CDB54B49-3F57-4BF2-9970-E9916BBD24F2}" srcOrd="2" destOrd="0" presId="urn:microsoft.com/office/officeart/2005/8/layout/hierarchy6"/>
    <dgm:cxn modelId="{4B4ABE4B-EFB8-4E86-A1DC-4D358E618163}" type="presParOf" srcId="{0CA3F85B-B810-4CF7-B78D-208C7EBD66F7}" destId="{1F5E2D24-17C8-4CDE-BA1F-DB16207005B6}" srcOrd="3" destOrd="0" presId="urn:microsoft.com/office/officeart/2005/8/layout/hierarchy6"/>
    <dgm:cxn modelId="{62798FE6-CC30-439A-B4CF-8E324D184D4B}" type="presParOf" srcId="{1F5E2D24-17C8-4CDE-BA1F-DB16207005B6}" destId="{DDC3AB91-DDC2-4100-AFFB-FB1F46AADF9E}" srcOrd="0" destOrd="0" presId="urn:microsoft.com/office/officeart/2005/8/layout/hierarchy6"/>
    <dgm:cxn modelId="{F0755756-50F5-4AAF-A25B-FAF1FA7CEF16}" type="presParOf" srcId="{1F5E2D24-17C8-4CDE-BA1F-DB16207005B6}" destId="{DAE283B6-23A3-4966-B274-222A2C92C931}" srcOrd="1" destOrd="0" presId="urn:microsoft.com/office/officeart/2005/8/layout/hierarchy6"/>
    <dgm:cxn modelId="{87F13B70-F226-4727-8B22-52AF0689583A}" type="presParOf" srcId="{32582B06-E94F-4DB5-A72A-DEF5480654B4}" destId="{95F5A04F-A9B7-49FF-8047-C4AC36D221D1}" srcOrd="2" destOrd="0" presId="urn:microsoft.com/office/officeart/2005/8/layout/hierarchy6"/>
    <dgm:cxn modelId="{5B6A2A36-7A4A-4633-9DEC-B2D1378F61D2}" type="presParOf" srcId="{32582B06-E94F-4DB5-A72A-DEF5480654B4}" destId="{2B19084D-443A-4ED4-98BB-A7884AFC66DC}" srcOrd="3" destOrd="0" presId="urn:microsoft.com/office/officeart/2005/8/layout/hierarchy6"/>
    <dgm:cxn modelId="{D3D45EC2-E728-4F84-A6D6-04084FF49BA5}" type="presParOf" srcId="{2B19084D-443A-4ED4-98BB-A7884AFC66DC}" destId="{F192542D-D385-4556-B5E5-18C99BB91056}" srcOrd="0" destOrd="0" presId="urn:microsoft.com/office/officeart/2005/8/layout/hierarchy6"/>
    <dgm:cxn modelId="{00DB7AA6-FB0F-4814-B664-116F38AB15DC}" type="presParOf" srcId="{2B19084D-443A-4ED4-98BB-A7884AFC66DC}" destId="{F3A310A1-EDC2-4681-91CA-894F8E5B975F}" srcOrd="1" destOrd="0" presId="urn:microsoft.com/office/officeart/2005/8/layout/hierarchy6"/>
    <dgm:cxn modelId="{450826B0-DB90-4FBE-AB3D-D9618618E1FE}" type="presParOf" srcId="{F3A310A1-EDC2-4681-91CA-894F8E5B975F}" destId="{E74F6905-6D91-4139-A49A-7DFDFA9728C6}" srcOrd="0" destOrd="0" presId="urn:microsoft.com/office/officeart/2005/8/layout/hierarchy6"/>
    <dgm:cxn modelId="{790AD47B-2E90-4546-B097-7CE6490A626B}" type="presParOf" srcId="{F3A310A1-EDC2-4681-91CA-894F8E5B975F}" destId="{1856086D-D1A6-45E1-B61C-201E579666DB}" srcOrd="1" destOrd="0" presId="urn:microsoft.com/office/officeart/2005/8/layout/hierarchy6"/>
    <dgm:cxn modelId="{56F09DA8-1B61-4D2E-B32A-05D6DE5C7E0B}" type="presParOf" srcId="{1856086D-D1A6-45E1-B61C-201E579666DB}" destId="{716A94E7-8864-4ED9-975F-3915C7CF699C}" srcOrd="0" destOrd="0" presId="urn:microsoft.com/office/officeart/2005/8/layout/hierarchy6"/>
    <dgm:cxn modelId="{6331666D-842A-4401-81DE-15135C7F3926}" type="presParOf" srcId="{1856086D-D1A6-45E1-B61C-201E579666DB}" destId="{623D4D4F-5BCD-4979-8C02-6FEED3CB02C7}" srcOrd="1" destOrd="0" presId="urn:microsoft.com/office/officeart/2005/8/layout/hierarchy6"/>
    <dgm:cxn modelId="{332D7ADD-F040-4B5D-92C0-5472C0330DDC}" type="presParOf" srcId="{F3A310A1-EDC2-4681-91CA-894F8E5B975F}" destId="{3A5FC4FE-8AB1-4D84-81D6-6E63E2FCD9A4}" srcOrd="2" destOrd="0" presId="urn:microsoft.com/office/officeart/2005/8/layout/hierarchy6"/>
    <dgm:cxn modelId="{E83E762C-1CB4-4A12-B4A9-ADF463A06066}" type="presParOf" srcId="{F3A310A1-EDC2-4681-91CA-894F8E5B975F}" destId="{8192DC04-7321-40CE-9A6D-7FCC91839D10}" srcOrd="3" destOrd="0" presId="urn:microsoft.com/office/officeart/2005/8/layout/hierarchy6"/>
    <dgm:cxn modelId="{835185ED-2571-4131-BC89-4224ACA76EC4}" type="presParOf" srcId="{8192DC04-7321-40CE-9A6D-7FCC91839D10}" destId="{11012E27-AC83-4AE8-83F5-1333F1E6D9B5}" srcOrd="0" destOrd="0" presId="urn:microsoft.com/office/officeart/2005/8/layout/hierarchy6"/>
    <dgm:cxn modelId="{5E0E849C-2A23-43A7-8CB9-0E7A43EE45B7}" type="presParOf" srcId="{8192DC04-7321-40CE-9A6D-7FCC91839D10}" destId="{AF5F1179-33FA-40B2-9C5C-1641AA602550}" srcOrd="1" destOrd="0" presId="urn:microsoft.com/office/officeart/2005/8/layout/hierarchy6"/>
    <dgm:cxn modelId="{B96E8DEF-5985-4778-91CD-26AD1CAAA29D}" type="presParOf" srcId="{D33AC0F2-B2EC-43F5-8CD1-9286F11DA2CE}" destId="{C58D50AB-3696-49C1-9DD3-E19F4A0D67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5203A21-3193-467F-B2AA-DC5C39BA916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13C2B3D-3AF2-4982-AA59-81086346AA0E}">
      <dgm:prSet phldrT="[テキスト]"/>
      <dgm:spPr/>
      <dgm:t>
        <a:bodyPr/>
        <a:lstStyle/>
        <a:p>
          <a:r>
            <a:rPr kumimoji="1" lang="en-US" altLang="ja-JP" dirty="0"/>
            <a:t>1</a:t>
          </a:r>
          <a:endParaRPr kumimoji="1" lang="ja-JP" altLang="en-US" dirty="0"/>
        </a:p>
      </dgm:t>
    </dgm:pt>
    <dgm:pt modelId="{8BCB8792-8B11-4009-B243-41C134A6E6CA}" type="parTrans" cxnId="{F531616A-8A74-47E6-B090-C81718EE15FC}">
      <dgm:prSet/>
      <dgm:spPr/>
      <dgm:t>
        <a:bodyPr/>
        <a:lstStyle/>
        <a:p>
          <a:endParaRPr kumimoji="1" lang="ja-JP" altLang="en-US"/>
        </a:p>
      </dgm:t>
    </dgm:pt>
    <dgm:pt modelId="{DA6CB393-A391-43F5-9FB4-5A729C15E650}" type="sibTrans" cxnId="{F531616A-8A74-47E6-B090-C81718EE15FC}">
      <dgm:prSet/>
      <dgm:spPr/>
      <dgm:t>
        <a:bodyPr/>
        <a:lstStyle/>
        <a:p>
          <a:endParaRPr kumimoji="1" lang="ja-JP" altLang="en-US"/>
        </a:p>
      </dgm:t>
    </dgm:pt>
    <dgm:pt modelId="{C9ADA39E-A9C8-4225-8E38-D4076F3B14E1}">
      <dgm:prSet phldrT="[テキスト]"/>
      <dgm:spPr/>
      <dgm:t>
        <a:bodyPr/>
        <a:lstStyle/>
        <a:p>
          <a:r>
            <a:rPr kumimoji="1" lang="en-US" altLang="ja-JP" dirty="0"/>
            <a:t>2</a:t>
          </a:r>
          <a:endParaRPr kumimoji="1" lang="ja-JP" altLang="en-US" dirty="0"/>
        </a:p>
      </dgm:t>
    </dgm:pt>
    <dgm:pt modelId="{BEB7331B-A091-4216-965B-093E70C565F1}" type="parTrans" cxnId="{F268F2DF-3812-4532-91D7-13E4B4A5D6B9}">
      <dgm:prSet/>
      <dgm:spPr/>
      <dgm:t>
        <a:bodyPr/>
        <a:lstStyle/>
        <a:p>
          <a:endParaRPr kumimoji="1" lang="ja-JP" altLang="en-US"/>
        </a:p>
      </dgm:t>
    </dgm:pt>
    <dgm:pt modelId="{2B3CB1CF-0697-4D7F-896E-F5159157EB9E}" type="sibTrans" cxnId="{F268F2DF-3812-4532-91D7-13E4B4A5D6B9}">
      <dgm:prSet/>
      <dgm:spPr/>
      <dgm:t>
        <a:bodyPr/>
        <a:lstStyle/>
        <a:p>
          <a:endParaRPr kumimoji="1" lang="ja-JP" altLang="en-US"/>
        </a:p>
      </dgm:t>
    </dgm:pt>
    <dgm:pt modelId="{DE04DD24-8473-418D-9F6A-0E580C2F671B}">
      <dgm:prSet phldrT="[テキスト]"/>
      <dgm:spPr/>
      <dgm:t>
        <a:bodyPr/>
        <a:lstStyle/>
        <a:p>
          <a:r>
            <a:rPr kumimoji="1" lang="en-US" altLang="ja-JP" dirty="0"/>
            <a:t>4</a:t>
          </a:r>
          <a:endParaRPr kumimoji="1" lang="ja-JP" altLang="en-US" dirty="0"/>
        </a:p>
      </dgm:t>
    </dgm:pt>
    <dgm:pt modelId="{AA0A9078-BC25-49D0-B1D4-D7AF2AF697DF}" type="parTrans" cxnId="{B9D83632-41AA-4434-96E6-52698EC2E63D}">
      <dgm:prSet/>
      <dgm:spPr/>
      <dgm:t>
        <a:bodyPr/>
        <a:lstStyle/>
        <a:p>
          <a:endParaRPr kumimoji="1" lang="ja-JP" altLang="en-US"/>
        </a:p>
      </dgm:t>
    </dgm:pt>
    <dgm:pt modelId="{767B02FB-4FEC-438B-A690-C1AC89D8CA15}" type="sibTrans" cxnId="{B9D83632-41AA-4434-96E6-52698EC2E63D}">
      <dgm:prSet/>
      <dgm:spPr/>
      <dgm:t>
        <a:bodyPr/>
        <a:lstStyle/>
        <a:p>
          <a:endParaRPr kumimoji="1" lang="ja-JP" altLang="en-US"/>
        </a:p>
      </dgm:t>
    </dgm:pt>
    <dgm:pt modelId="{EAD241BD-546C-4057-9869-B8C7ABACB862}">
      <dgm:prSet phldrT="[テキスト]"/>
      <dgm:spPr/>
      <dgm:t>
        <a:bodyPr/>
        <a:lstStyle/>
        <a:p>
          <a:r>
            <a:rPr kumimoji="1" lang="en-US" altLang="ja-JP" dirty="0"/>
            <a:t>5</a:t>
          </a:r>
          <a:endParaRPr kumimoji="1" lang="ja-JP" altLang="en-US" dirty="0"/>
        </a:p>
      </dgm:t>
    </dgm:pt>
    <dgm:pt modelId="{7B65B677-1112-494B-BBCE-1C986DBD8334}" type="parTrans" cxnId="{0CD636DC-1B25-4EAE-BA44-9E143DFB32AE}">
      <dgm:prSet/>
      <dgm:spPr/>
      <dgm:t>
        <a:bodyPr/>
        <a:lstStyle/>
        <a:p>
          <a:endParaRPr kumimoji="1" lang="ja-JP" altLang="en-US"/>
        </a:p>
      </dgm:t>
    </dgm:pt>
    <dgm:pt modelId="{13F04747-7271-4F41-8E40-A964AAE1EB85}" type="sibTrans" cxnId="{0CD636DC-1B25-4EAE-BA44-9E143DFB32AE}">
      <dgm:prSet/>
      <dgm:spPr/>
      <dgm:t>
        <a:bodyPr/>
        <a:lstStyle/>
        <a:p>
          <a:endParaRPr kumimoji="1" lang="ja-JP" altLang="en-US"/>
        </a:p>
      </dgm:t>
    </dgm:pt>
    <dgm:pt modelId="{CB0D0CB9-5365-4FC2-BA91-F990C10B23B7}">
      <dgm:prSet phldrT="[テキスト]"/>
      <dgm:spPr/>
      <dgm:t>
        <a:bodyPr/>
        <a:lstStyle/>
        <a:p>
          <a:r>
            <a:rPr kumimoji="1" lang="en-US" altLang="ja-JP" dirty="0"/>
            <a:t>3</a:t>
          </a:r>
          <a:endParaRPr kumimoji="1" lang="ja-JP" altLang="en-US" dirty="0"/>
        </a:p>
      </dgm:t>
    </dgm:pt>
    <dgm:pt modelId="{70AE9059-31EF-469E-99D8-EAA0F8F3CF5E}" type="parTrans" cxnId="{D62C2040-E5A1-4166-9303-B9CB085650D1}">
      <dgm:prSet/>
      <dgm:spPr/>
      <dgm:t>
        <a:bodyPr/>
        <a:lstStyle/>
        <a:p>
          <a:endParaRPr kumimoji="1" lang="ja-JP" altLang="en-US"/>
        </a:p>
      </dgm:t>
    </dgm:pt>
    <dgm:pt modelId="{1246D61B-2374-4C82-8CF2-D34DC1F104A2}" type="sibTrans" cxnId="{D62C2040-E5A1-4166-9303-B9CB085650D1}">
      <dgm:prSet/>
      <dgm:spPr/>
      <dgm:t>
        <a:bodyPr/>
        <a:lstStyle/>
        <a:p>
          <a:endParaRPr kumimoji="1" lang="ja-JP" altLang="en-US"/>
        </a:p>
      </dgm:t>
    </dgm:pt>
    <dgm:pt modelId="{7A12C654-8B00-4E38-9274-58EF3261E7C1}">
      <dgm:prSet phldrT="[テキスト]"/>
      <dgm:spPr/>
      <dgm:t>
        <a:bodyPr/>
        <a:lstStyle/>
        <a:p>
          <a:r>
            <a:rPr kumimoji="1" lang="en-US" altLang="ja-JP" dirty="0"/>
            <a:t>6</a:t>
          </a:r>
          <a:endParaRPr kumimoji="1" lang="ja-JP" altLang="en-US" dirty="0"/>
        </a:p>
      </dgm:t>
    </dgm:pt>
    <dgm:pt modelId="{467DBB3D-AB8E-4D83-9DE5-BAE08F8F39CD}" type="parTrans" cxnId="{540E8B61-8591-4C3A-98D0-5BED9DD23D65}">
      <dgm:prSet/>
      <dgm:spPr/>
      <dgm:t>
        <a:bodyPr/>
        <a:lstStyle/>
        <a:p>
          <a:endParaRPr kumimoji="1" lang="ja-JP" altLang="en-US"/>
        </a:p>
      </dgm:t>
    </dgm:pt>
    <dgm:pt modelId="{E9C8CDC0-5ECE-4E6E-BDC8-9D711B6B8670}" type="sibTrans" cxnId="{540E8B61-8591-4C3A-98D0-5BED9DD23D65}">
      <dgm:prSet/>
      <dgm:spPr/>
      <dgm:t>
        <a:bodyPr/>
        <a:lstStyle/>
        <a:p>
          <a:endParaRPr kumimoji="1" lang="ja-JP" altLang="en-US"/>
        </a:p>
      </dgm:t>
    </dgm:pt>
    <dgm:pt modelId="{E3B1A8CD-1E25-4ADF-ADAF-EF365E6ABAED}">
      <dgm:prSet phldrT="[テキスト]"/>
      <dgm:spPr/>
      <dgm:t>
        <a:bodyPr/>
        <a:lstStyle/>
        <a:p>
          <a:r>
            <a:rPr kumimoji="1" lang="en-US" altLang="ja-JP" dirty="0"/>
            <a:t>7</a:t>
          </a:r>
          <a:endParaRPr kumimoji="1" lang="ja-JP" altLang="en-US" dirty="0"/>
        </a:p>
      </dgm:t>
    </dgm:pt>
    <dgm:pt modelId="{4A8B08EB-CD9F-4B28-8539-CACD3CDC4D6A}" type="parTrans" cxnId="{B9852C6B-97DB-4782-840E-54A819060C4D}">
      <dgm:prSet/>
      <dgm:spPr/>
      <dgm:t>
        <a:bodyPr/>
        <a:lstStyle/>
        <a:p>
          <a:endParaRPr kumimoji="1" lang="ja-JP" altLang="en-US"/>
        </a:p>
      </dgm:t>
    </dgm:pt>
    <dgm:pt modelId="{95A7FE51-6FC4-4BD6-BF2E-375B368A991C}" type="sibTrans" cxnId="{B9852C6B-97DB-4782-840E-54A819060C4D}">
      <dgm:prSet/>
      <dgm:spPr/>
      <dgm:t>
        <a:bodyPr/>
        <a:lstStyle/>
        <a:p>
          <a:endParaRPr kumimoji="1" lang="ja-JP" altLang="en-US"/>
        </a:p>
      </dgm:t>
    </dgm:pt>
    <dgm:pt modelId="{5361002E-8ECB-44E4-A2D8-395980841284}" type="pres">
      <dgm:prSet presAssocID="{B5203A21-3193-467F-B2AA-DC5C39BA916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8DC405D-14D7-4F47-9661-9C00CC81CBEF}" type="pres">
      <dgm:prSet presAssocID="{B5203A21-3193-467F-B2AA-DC5C39BA9168}" presName="hierFlow" presStyleCnt="0"/>
      <dgm:spPr/>
    </dgm:pt>
    <dgm:pt modelId="{CF96A8D6-DB3F-42E9-A3B2-12BACFABC025}" type="pres">
      <dgm:prSet presAssocID="{B5203A21-3193-467F-B2AA-DC5C39BA916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7B6E550-E839-491B-AFFE-E1BCE243EE52}" type="pres">
      <dgm:prSet presAssocID="{513C2B3D-3AF2-4982-AA59-81086346AA0E}" presName="Name14" presStyleCnt="0"/>
      <dgm:spPr/>
    </dgm:pt>
    <dgm:pt modelId="{A2E67D2D-7FEA-45A3-BDAA-959112ADC1BB}" type="pres">
      <dgm:prSet presAssocID="{513C2B3D-3AF2-4982-AA59-81086346AA0E}" presName="level1Shape" presStyleLbl="node0" presStyleIdx="0" presStyleCnt="1">
        <dgm:presLayoutVars>
          <dgm:chPref val="3"/>
        </dgm:presLayoutVars>
      </dgm:prSet>
      <dgm:spPr/>
    </dgm:pt>
    <dgm:pt modelId="{FE09A88B-EFED-4518-BCE5-5810CAE37716}" type="pres">
      <dgm:prSet presAssocID="{513C2B3D-3AF2-4982-AA59-81086346AA0E}" presName="hierChild2" presStyleCnt="0"/>
      <dgm:spPr/>
    </dgm:pt>
    <dgm:pt modelId="{680FB63E-4E07-4F72-8E03-C9500003CDD1}" type="pres">
      <dgm:prSet presAssocID="{BEB7331B-A091-4216-965B-093E70C565F1}" presName="Name19" presStyleLbl="parChTrans1D2" presStyleIdx="0" presStyleCnt="2"/>
      <dgm:spPr/>
    </dgm:pt>
    <dgm:pt modelId="{7238B943-9E2C-437F-A7D8-30B9C0616A60}" type="pres">
      <dgm:prSet presAssocID="{C9ADA39E-A9C8-4225-8E38-D4076F3B14E1}" presName="Name21" presStyleCnt="0"/>
      <dgm:spPr/>
    </dgm:pt>
    <dgm:pt modelId="{E41B4388-0355-432C-9F03-5249BBC4EC62}" type="pres">
      <dgm:prSet presAssocID="{C9ADA39E-A9C8-4225-8E38-D4076F3B14E1}" presName="level2Shape" presStyleLbl="node2" presStyleIdx="0" presStyleCnt="2"/>
      <dgm:spPr/>
    </dgm:pt>
    <dgm:pt modelId="{FD7D22EE-7EFD-4AF3-91EF-49DB529C3FB2}" type="pres">
      <dgm:prSet presAssocID="{C9ADA39E-A9C8-4225-8E38-D4076F3B14E1}" presName="hierChild3" presStyleCnt="0"/>
      <dgm:spPr/>
    </dgm:pt>
    <dgm:pt modelId="{95C0D954-AFEB-46B6-9573-8463D419D9A4}" type="pres">
      <dgm:prSet presAssocID="{AA0A9078-BC25-49D0-B1D4-D7AF2AF697DF}" presName="Name19" presStyleLbl="parChTrans1D3" presStyleIdx="0" presStyleCnt="4"/>
      <dgm:spPr/>
    </dgm:pt>
    <dgm:pt modelId="{8D259010-A40E-4E18-9AA2-48EF9698A156}" type="pres">
      <dgm:prSet presAssocID="{DE04DD24-8473-418D-9F6A-0E580C2F671B}" presName="Name21" presStyleCnt="0"/>
      <dgm:spPr/>
    </dgm:pt>
    <dgm:pt modelId="{26D05674-3CCC-4E55-BED7-28ADFEEDA50B}" type="pres">
      <dgm:prSet presAssocID="{DE04DD24-8473-418D-9F6A-0E580C2F671B}" presName="level2Shape" presStyleLbl="node3" presStyleIdx="0" presStyleCnt="4"/>
      <dgm:spPr/>
    </dgm:pt>
    <dgm:pt modelId="{0D067459-73A2-48D4-9225-D2CDFE2D10B4}" type="pres">
      <dgm:prSet presAssocID="{DE04DD24-8473-418D-9F6A-0E580C2F671B}" presName="hierChild3" presStyleCnt="0"/>
      <dgm:spPr/>
    </dgm:pt>
    <dgm:pt modelId="{EE1B54D1-598C-44A8-8DF3-1C6A8D9CE342}" type="pres">
      <dgm:prSet presAssocID="{7B65B677-1112-494B-BBCE-1C986DBD8334}" presName="Name19" presStyleLbl="parChTrans1D3" presStyleIdx="1" presStyleCnt="4"/>
      <dgm:spPr/>
    </dgm:pt>
    <dgm:pt modelId="{4C5BCF89-BB41-4D44-A844-4BB8D07A7395}" type="pres">
      <dgm:prSet presAssocID="{EAD241BD-546C-4057-9869-B8C7ABACB862}" presName="Name21" presStyleCnt="0"/>
      <dgm:spPr/>
    </dgm:pt>
    <dgm:pt modelId="{F6AAC5DF-A696-45EA-9305-BD23D4D838A1}" type="pres">
      <dgm:prSet presAssocID="{EAD241BD-546C-4057-9869-B8C7ABACB862}" presName="level2Shape" presStyleLbl="node3" presStyleIdx="1" presStyleCnt="4"/>
      <dgm:spPr/>
    </dgm:pt>
    <dgm:pt modelId="{C0AD476E-35CD-4FE0-BAB1-B1A9BDACDDB2}" type="pres">
      <dgm:prSet presAssocID="{EAD241BD-546C-4057-9869-B8C7ABACB862}" presName="hierChild3" presStyleCnt="0"/>
      <dgm:spPr/>
    </dgm:pt>
    <dgm:pt modelId="{F90CD081-5244-456E-A561-9D93BDE05269}" type="pres">
      <dgm:prSet presAssocID="{70AE9059-31EF-469E-99D8-EAA0F8F3CF5E}" presName="Name19" presStyleLbl="parChTrans1D2" presStyleIdx="1" presStyleCnt="2"/>
      <dgm:spPr/>
    </dgm:pt>
    <dgm:pt modelId="{146B2502-0D72-4A87-A7FE-915F48162FBF}" type="pres">
      <dgm:prSet presAssocID="{CB0D0CB9-5365-4FC2-BA91-F990C10B23B7}" presName="Name21" presStyleCnt="0"/>
      <dgm:spPr/>
    </dgm:pt>
    <dgm:pt modelId="{C1B0F538-F6F0-4053-9761-C916C2D6D42C}" type="pres">
      <dgm:prSet presAssocID="{CB0D0CB9-5365-4FC2-BA91-F990C10B23B7}" presName="level2Shape" presStyleLbl="node2" presStyleIdx="1" presStyleCnt="2"/>
      <dgm:spPr/>
    </dgm:pt>
    <dgm:pt modelId="{DEB9078E-4A7C-4AC1-AA71-189841265575}" type="pres">
      <dgm:prSet presAssocID="{CB0D0CB9-5365-4FC2-BA91-F990C10B23B7}" presName="hierChild3" presStyleCnt="0"/>
      <dgm:spPr/>
    </dgm:pt>
    <dgm:pt modelId="{BEFE7A52-A4B4-40FF-9A2F-CEF53B7F7445}" type="pres">
      <dgm:prSet presAssocID="{467DBB3D-AB8E-4D83-9DE5-BAE08F8F39CD}" presName="Name19" presStyleLbl="parChTrans1D3" presStyleIdx="2" presStyleCnt="4"/>
      <dgm:spPr/>
    </dgm:pt>
    <dgm:pt modelId="{997F3EF5-1845-4DE0-9323-767938588B31}" type="pres">
      <dgm:prSet presAssocID="{7A12C654-8B00-4E38-9274-58EF3261E7C1}" presName="Name21" presStyleCnt="0"/>
      <dgm:spPr/>
    </dgm:pt>
    <dgm:pt modelId="{14B0D5D9-2711-4311-B0D1-F45973AC9B8A}" type="pres">
      <dgm:prSet presAssocID="{7A12C654-8B00-4E38-9274-58EF3261E7C1}" presName="level2Shape" presStyleLbl="node3" presStyleIdx="2" presStyleCnt="4"/>
      <dgm:spPr/>
    </dgm:pt>
    <dgm:pt modelId="{B85CDE11-2F5F-455E-816B-70996B9A4CE8}" type="pres">
      <dgm:prSet presAssocID="{7A12C654-8B00-4E38-9274-58EF3261E7C1}" presName="hierChild3" presStyleCnt="0"/>
      <dgm:spPr/>
    </dgm:pt>
    <dgm:pt modelId="{F1F5B2A8-B244-4B95-BBD9-79280014763D}" type="pres">
      <dgm:prSet presAssocID="{4A8B08EB-CD9F-4B28-8539-CACD3CDC4D6A}" presName="Name19" presStyleLbl="parChTrans1D3" presStyleIdx="3" presStyleCnt="4"/>
      <dgm:spPr/>
    </dgm:pt>
    <dgm:pt modelId="{9DFCD182-0D32-411A-96F9-2EC0A987C038}" type="pres">
      <dgm:prSet presAssocID="{E3B1A8CD-1E25-4ADF-ADAF-EF365E6ABAED}" presName="Name21" presStyleCnt="0"/>
      <dgm:spPr/>
    </dgm:pt>
    <dgm:pt modelId="{2FC461B6-DB25-4635-B56A-5D95740EFB6B}" type="pres">
      <dgm:prSet presAssocID="{E3B1A8CD-1E25-4ADF-ADAF-EF365E6ABAED}" presName="level2Shape" presStyleLbl="node3" presStyleIdx="3" presStyleCnt="4"/>
      <dgm:spPr/>
    </dgm:pt>
    <dgm:pt modelId="{F5979B96-B1EE-497C-AA66-8C4902A84665}" type="pres">
      <dgm:prSet presAssocID="{E3B1A8CD-1E25-4ADF-ADAF-EF365E6ABAED}" presName="hierChild3" presStyleCnt="0"/>
      <dgm:spPr/>
    </dgm:pt>
    <dgm:pt modelId="{A6589607-C9D0-49C6-B007-E78FF562A234}" type="pres">
      <dgm:prSet presAssocID="{B5203A21-3193-467F-B2AA-DC5C39BA9168}" presName="bgShapesFlow" presStyleCnt="0"/>
      <dgm:spPr/>
    </dgm:pt>
  </dgm:ptLst>
  <dgm:cxnLst>
    <dgm:cxn modelId="{00132F12-4646-488F-B0EB-F1612D9EC4A7}" type="presOf" srcId="{70AE9059-31EF-469E-99D8-EAA0F8F3CF5E}" destId="{F90CD081-5244-456E-A561-9D93BDE05269}" srcOrd="0" destOrd="0" presId="urn:microsoft.com/office/officeart/2005/8/layout/hierarchy6"/>
    <dgm:cxn modelId="{A59F4112-7CC5-42C9-B568-59B8FA41246C}" type="presOf" srcId="{E3B1A8CD-1E25-4ADF-ADAF-EF365E6ABAED}" destId="{2FC461B6-DB25-4635-B56A-5D95740EFB6B}" srcOrd="0" destOrd="0" presId="urn:microsoft.com/office/officeart/2005/8/layout/hierarchy6"/>
    <dgm:cxn modelId="{15790F15-02E9-4C33-9D6D-493CA54445EA}" type="presOf" srcId="{AA0A9078-BC25-49D0-B1D4-D7AF2AF697DF}" destId="{95C0D954-AFEB-46B6-9573-8463D419D9A4}" srcOrd="0" destOrd="0" presId="urn:microsoft.com/office/officeart/2005/8/layout/hierarchy6"/>
    <dgm:cxn modelId="{54EB391A-28A0-4B4B-AD34-C7A9EDEF7E99}" type="presOf" srcId="{513C2B3D-3AF2-4982-AA59-81086346AA0E}" destId="{A2E67D2D-7FEA-45A3-BDAA-959112ADC1BB}" srcOrd="0" destOrd="0" presId="urn:microsoft.com/office/officeart/2005/8/layout/hierarchy6"/>
    <dgm:cxn modelId="{B9D83632-41AA-4434-96E6-52698EC2E63D}" srcId="{C9ADA39E-A9C8-4225-8E38-D4076F3B14E1}" destId="{DE04DD24-8473-418D-9F6A-0E580C2F671B}" srcOrd="0" destOrd="0" parTransId="{AA0A9078-BC25-49D0-B1D4-D7AF2AF697DF}" sibTransId="{767B02FB-4FEC-438B-A690-C1AC89D8CA15}"/>
    <dgm:cxn modelId="{D62C2040-E5A1-4166-9303-B9CB085650D1}" srcId="{513C2B3D-3AF2-4982-AA59-81086346AA0E}" destId="{CB0D0CB9-5365-4FC2-BA91-F990C10B23B7}" srcOrd="1" destOrd="0" parTransId="{70AE9059-31EF-469E-99D8-EAA0F8F3CF5E}" sibTransId="{1246D61B-2374-4C82-8CF2-D34DC1F104A2}"/>
    <dgm:cxn modelId="{540E8B61-8591-4C3A-98D0-5BED9DD23D65}" srcId="{CB0D0CB9-5365-4FC2-BA91-F990C10B23B7}" destId="{7A12C654-8B00-4E38-9274-58EF3261E7C1}" srcOrd="0" destOrd="0" parTransId="{467DBB3D-AB8E-4D83-9DE5-BAE08F8F39CD}" sibTransId="{E9C8CDC0-5ECE-4E6E-BDC8-9D711B6B8670}"/>
    <dgm:cxn modelId="{F531616A-8A74-47E6-B090-C81718EE15FC}" srcId="{B5203A21-3193-467F-B2AA-DC5C39BA9168}" destId="{513C2B3D-3AF2-4982-AA59-81086346AA0E}" srcOrd="0" destOrd="0" parTransId="{8BCB8792-8B11-4009-B243-41C134A6E6CA}" sibTransId="{DA6CB393-A391-43F5-9FB4-5A729C15E650}"/>
    <dgm:cxn modelId="{B9852C6B-97DB-4782-840E-54A819060C4D}" srcId="{CB0D0CB9-5365-4FC2-BA91-F990C10B23B7}" destId="{E3B1A8CD-1E25-4ADF-ADAF-EF365E6ABAED}" srcOrd="1" destOrd="0" parTransId="{4A8B08EB-CD9F-4B28-8539-CACD3CDC4D6A}" sibTransId="{95A7FE51-6FC4-4BD6-BF2E-375B368A991C}"/>
    <dgm:cxn modelId="{F7C6E573-CB06-4249-BBFC-5F3088C00DDE}" type="presOf" srcId="{BEB7331B-A091-4216-965B-093E70C565F1}" destId="{680FB63E-4E07-4F72-8E03-C9500003CDD1}" srcOrd="0" destOrd="0" presId="urn:microsoft.com/office/officeart/2005/8/layout/hierarchy6"/>
    <dgm:cxn modelId="{E4786355-FB24-405D-938F-9A3F017B30DA}" type="presOf" srcId="{CB0D0CB9-5365-4FC2-BA91-F990C10B23B7}" destId="{C1B0F538-F6F0-4053-9761-C916C2D6D42C}" srcOrd="0" destOrd="0" presId="urn:microsoft.com/office/officeart/2005/8/layout/hierarchy6"/>
    <dgm:cxn modelId="{28576382-665F-43C7-915C-C7534FAFF9F8}" type="presOf" srcId="{7B65B677-1112-494B-BBCE-1C986DBD8334}" destId="{EE1B54D1-598C-44A8-8DF3-1C6A8D9CE342}" srcOrd="0" destOrd="0" presId="urn:microsoft.com/office/officeart/2005/8/layout/hierarchy6"/>
    <dgm:cxn modelId="{793E4EA4-1C0D-4EA9-A551-5873423D64C4}" type="presOf" srcId="{7A12C654-8B00-4E38-9274-58EF3261E7C1}" destId="{14B0D5D9-2711-4311-B0D1-F45973AC9B8A}" srcOrd="0" destOrd="0" presId="urn:microsoft.com/office/officeart/2005/8/layout/hierarchy6"/>
    <dgm:cxn modelId="{1C56D4A8-8F20-497C-B567-E42CC2856255}" type="presOf" srcId="{4A8B08EB-CD9F-4B28-8539-CACD3CDC4D6A}" destId="{F1F5B2A8-B244-4B95-BBD9-79280014763D}" srcOrd="0" destOrd="0" presId="urn:microsoft.com/office/officeart/2005/8/layout/hierarchy6"/>
    <dgm:cxn modelId="{030E27CF-63AD-4071-B47E-CDA2A1D6C51D}" type="presOf" srcId="{467DBB3D-AB8E-4D83-9DE5-BAE08F8F39CD}" destId="{BEFE7A52-A4B4-40FF-9A2F-CEF53B7F7445}" srcOrd="0" destOrd="0" presId="urn:microsoft.com/office/officeart/2005/8/layout/hierarchy6"/>
    <dgm:cxn modelId="{B998E4D4-E134-4C12-A602-E13D1913D445}" type="presOf" srcId="{EAD241BD-546C-4057-9869-B8C7ABACB862}" destId="{F6AAC5DF-A696-45EA-9305-BD23D4D838A1}" srcOrd="0" destOrd="0" presId="urn:microsoft.com/office/officeart/2005/8/layout/hierarchy6"/>
    <dgm:cxn modelId="{0CD636DC-1B25-4EAE-BA44-9E143DFB32AE}" srcId="{C9ADA39E-A9C8-4225-8E38-D4076F3B14E1}" destId="{EAD241BD-546C-4057-9869-B8C7ABACB862}" srcOrd="1" destOrd="0" parTransId="{7B65B677-1112-494B-BBCE-1C986DBD8334}" sibTransId="{13F04747-7271-4F41-8E40-A964AAE1EB85}"/>
    <dgm:cxn modelId="{F268F2DF-3812-4532-91D7-13E4B4A5D6B9}" srcId="{513C2B3D-3AF2-4982-AA59-81086346AA0E}" destId="{C9ADA39E-A9C8-4225-8E38-D4076F3B14E1}" srcOrd="0" destOrd="0" parTransId="{BEB7331B-A091-4216-965B-093E70C565F1}" sibTransId="{2B3CB1CF-0697-4D7F-896E-F5159157EB9E}"/>
    <dgm:cxn modelId="{8E1584F1-CFBB-4658-944B-50609FDF9C8D}" type="presOf" srcId="{B5203A21-3193-467F-B2AA-DC5C39BA9168}" destId="{5361002E-8ECB-44E4-A2D8-395980841284}" srcOrd="0" destOrd="0" presId="urn:microsoft.com/office/officeart/2005/8/layout/hierarchy6"/>
    <dgm:cxn modelId="{9B7FC9F3-4230-4D22-8C60-63F5A4711D22}" type="presOf" srcId="{DE04DD24-8473-418D-9F6A-0E580C2F671B}" destId="{26D05674-3CCC-4E55-BED7-28ADFEEDA50B}" srcOrd="0" destOrd="0" presId="urn:microsoft.com/office/officeart/2005/8/layout/hierarchy6"/>
    <dgm:cxn modelId="{C9E6FBFD-25FA-4785-B005-55F3D6218D15}" type="presOf" srcId="{C9ADA39E-A9C8-4225-8E38-D4076F3B14E1}" destId="{E41B4388-0355-432C-9F03-5249BBC4EC62}" srcOrd="0" destOrd="0" presId="urn:microsoft.com/office/officeart/2005/8/layout/hierarchy6"/>
    <dgm:cxn modelId="{8D7691F8-98AA-49E5-AC02-CADE3A2CF0BE}" type="presParOf" srcId="{5361002E-8ECB-44E4-A2D8-395980841284}" destId="{E8DC405D-14D7-4F47-9661-9C00CC81CBEF}" srcOrd="0" destOrd="0" presId="urn:microsoft.com/office/officeart/2005/8/layout/hierarchy6"/>
    <dgm:cxn modelId="{75151E65-7F3D-451A-822D-BD9E95C27607}" type="presParOf" srcId="{E8DC405D-14D7-4F47-9661-9C00CC81CBEF}" destId="{CF96A8D6-DB3F-42E9-A3B2-12BACFABC025}" srcOrd="0" destOrd="0" presId="urn:microsoft.com/office/officeart/2005/8/layout/hierarchy6"/>
    <dgm:cxn modelId="{54172A10-183D-402A-B963-94256CB092D2}" type="presParOf" srcId="{CF96A8D6-DB3F-42E9-A3B2-12BACFABC025}" destId="{17B6E550-E839-491B-AFFE-E1BCE243EE52}" srcOrd="0" destOrd="0" presId="urn:microsoft.com/office/officeart/2005/8/layout/hierarchy6"/>
    <dgm:cxn modelId="{39D85404-9ADA-4489-AB7F-2B61FE92D32A}" type="presParOf" srcId="{17B6E550-E839-491B-AFFE-E1BCE243EE52}" destId="{A2E67D2D-7FEA-45A3-BDAA-959112ADC1BB}" srcOrd="0" destOrd="0" presId="urn:microsoft.com/office/officeart/2005/8/layout/hierarchy6"/>
    <dgm:cxn modelId="{6B754646-4671-4FFA-BD3F-0B7820F62CCA}" type="presParOf" srcId="{17B6E550-E839-491B-AFFE-E1BCE243EE52}" destId="{FE09A88B-EFED-4518-BCE5-5810CAE37716}" srcOrd="1" destOrd="0" presId="urn:microsoft.com/office/officeart/2005/8/layout/hierarchy6"/>
    <dgm:cxn modelId="{BB610CE8-74D0-441A-8B3B-C2167DF70867}" type="presParOf" srcId="{FE09A88B-EFED-4518-BCE5-5810CAE37716}" destId="{680FB63E-4E07-4F72-8E03-C9500003CDD1}" srcOrd="0" destOrd="0" presId="urn:microsoft.com/office/officeart/2005/8/layout/hierarchy6"/>
    <dgm:cxn modelId="{7E307350-5012-4CAF-B8C4-0693F827EFDD}" type="presParOf" srcId="{FE09A88B-EFED-4518-BCE5-5810CAE37716}" destId="{7238B943-9E2C-437F-A7D8-30B9C0616A60}" srcOrd="1" destOrd="0" presId="urn:microsoft.com/office/officeart/2005/8/layout/hierarchy6"/>
    <dgm:cxn modelId="{875C7937-5AAD-4492-BE60-60A09D9BB965}" type="presParOf" srcId="{7238B943-9E2C-437F-A7D8-30B9C0616A60}" destId="{E41B4388-0355-432C-9F03-5249BBC4EC62}" srcOrd="0" destOrd="0" presId="urn:microsoft.com/office/officeart/2005/8/layout/hierarchy6"/>
    <dgm:cxn modelId="{0B77ADFD-6439-420C-8BC4-A28975D6A561}" type="presParOf" srcId="{7238B943-9E2C-437F-A7D8-30B9C0616A60}" destId="{FD7D22EE-7EFD-4AF3-91EF-49DB529C3FB2}" srcOrd="1" destOrd="0" presId="urn:microsoft.com/office/officeart/2005/8/layout/hierarchy6"/>
    <dgm:cxn modelId="{9033BF4E-28DD-49A1-9A85-56001EE20F3C}" type="presParOf" srcId="{FD7D22EE-7EFD-4AF3-91EF-49DB529C3FB2}" destId="{95C0D954-AFEB-46B6-9573-8463D419D9A4}" srcOrd="0" destOrd="0" presId="urn:microsoft.com/office/officeart/2005/8/layout/hierarchy6"/>
    <dgm:cxn modelId="{7143F66B-8C8F-48D6-81C3-1F0021193F01}" type="presParOf" srcId="{FD7D22EE-7EFD-4AF3-91EF-49DB529C3FB2}" destId="{8D259010-A40E-4E18-9AA2-48EF9698A156}" srcOrd="1" destOrd="0" presId="urn:microsoft.com/office/officeart/2005/8/layout/hierarchy6"/>
    <dgm:cxn modelId="{86464139-439E-4BC3-B7CA-4DFEE8136732}" type="presParOf" srcId="{8D259010-A40E-4E18-9AA2-48EF9698A156}" destId="{26D05674-3CCC-4E55-BED7-28ADFEEDA50B}" srcOrd="0" destOrd="0" presId="urn:microsoft.com/office/officeart/2005/8/layout/hierarchy6"/>
    <dgm:cxn modelId="{F87FC9F7-4DA8-40CC-A369-239B29FF50A2}" type="presParOf" srcId="{8D259010-A40E-4E18-9AA2-48EF9698A156}" destId="{0D067459-73A2-48D4-9225-D2CDFE2D10B4}" srcOrd="1" destOrd="0" presId="urn:microsoft.com/office/officeart/2005/8/layout/hierarchy6"/>
    <dgm:cxn modelId="{7EEC0A76-3A26-4CB5-91FC-7B5ACEE9B2DB}" type="presParOf" srcId="{FD7D22EE-7EFD-4AF3-91EF-49DB529C3FB2}" destId="{EE1B54D1-598C-44A8-8DF3-1C6A8D9CE342}" srcOrd="2" destOrd="0" presId="urn:microsoft.com/office/officeart/2005/8/layout/hierarchy6"/>
    <dgm:cxn modelId="{FD8EECAA-A4E4-46EB-9AC2-655D1EB910C5}" type="presParOf" srcId="{FD7D22EE-7EFD-4AF3-91EF-49DB529C3FB2}" destId="{4C5BCF89-BB41-4D44-A844-4BB8D07A7395}" srcOrd="3" destOrd="0" presId="urn:microsoft.com/office/officeart/2005/8/layout/hierarchy6"/>
    <dgm:cxn modelId="{B50F98DE-C1FB-4C14-8BFE-5601BFEB8DBB}" type="presParOf" srcId="{4C5BCF89-BB41-4D44-A844-4BB8D07A7395}" destId="{F6AAC5DF-A696-45EA-9305-BD23D4D838A1}" srcOrd="0" destOrd="0" presId="urn:microsoft.com/office/officeart/2005/8/layout/hierarchy6"/>
    <dgm:cxn modelId="{06DB7279-AC1D-479B-890A-0D64E477ED58}" type="presParOf" srcId="{4C5BCF89-BB41-4D44-A844-4BB8D07A7395}" destId="{C0AD476E-35CD-4FE0-BAB1-B1A9BDACDDB2}" srcOrd="1" destOrd="0" presId="urn:microsoft.com/office/officeart/2005/8/layout/hierarchy6"/>
    <dgm:cxn modelId="{7B9087E4-0674-4628-8CC5-60D4DA12D86C}" type="presParOf" srcId="{FE09A88B-EFED-4518-BCE5-5810CAE37716}" destId="{F90CD081-5244-456E-A561-9D93BDE05269}" srcOrd="2" destOrd="0" presId="urn:microsoft.com/office/officeart/2005/8/layout/hierarchy6"/>
    <dgm:cxn modelId="{5DBD4A34-822C-4127-AE2D-C85EE13E9128}" type="presParOf" srcId="{FE09A88B-EFED-4518-BCE5-5810CAE37716}" destId="{146B2502-0D72-4A87-A7FE-915F48162FBF}" srcOrd="3" destOrd="0" presId="urn:microsoft.com/office/officeart/2005/8/layout/hierarchy6"/>
    <dgm:cxn modelId="{860039E6-F86F-44DB-84B4-77B3D8564719}" type="presParOf" srcId="{146B2502-0D72-4A87-A7FE-915F48162FBF}" destId="{C1B0F538-F6F0-4053-9761-C916C2D6D42C}" srcOrd="0" destOrd="0" presId="urn:microsoft.com/office/officeart/2005/8/layout/hierarchy6"/>
    <dgm:cxn modelId="{9833D6C9-F741-4D56-A82D-68AED687B757}" type="presParOf" srcId="{146B2502-0D72-4A87-A7FE-915F48162FBF}" destId="{DEB9078E-4A7C-4AC1-AA71-189841265575}" srcOrd="1" destOrd="0" presId="urn:microsoft.com/office/officeart/2005/8/layout/hierarchy6"/>
    <dgm:cxn modelId="{63D1F001-4733-4A4E-BBA9-CED2A0031A14}" type="presParOf" srcId="{DEB9078E-4A7C-4AC1-AA71-189841265575}" destId="{BEFE7A52-A4B4-40FF-9A2F-CEF53B7F7445}" srcOrd="0" destOrd="0" presId="urn:microsoft.com/office/officeart/2005/8/layout/hierarchy6"/>
    <dgm:cxn modelId="{14D629A4-2428-4A2E-B913-568DD9896EF0}" type="presParOf" srcId="{DEB9078E-4A7C-4AC1-AA71-189841265575}" destId="{997F3EF5-1845-4DE0-9323-767938588B31}" srcOrd="1" destOrd="0" presId="urn:microsoft.com/office/officeart/2005/8/layout/hierarchy6"/>
    <dgm:cxn modelId="{7D0BD44C-157A-482F-B385-43D5A588F0B9}" type="presParOf" srcId="{997F3EF5-1845-4DE0-9323-767938588B31}" destId="{14B0D5D9-2711-4311-B0D1-F45973AC9B8A}" srcOrd="0" destOrd="0" presId="urn:microsoft.com/office/officeart/2005/8/layout/hierarchy6"/>
    <dgm:cxn modelId="{BE4DCFA7-68D6-492E-9DA3-2791FC2E62D2}" type="presParOf" srcId="{997F3EF5-1845-4DE0-9323-767938588B31}" destId="{B85CDE11-2F5F-455E-816B-70996B9A4CE8}" srcOrd="1" destOrd="0" presId="urn:microsoft.com/office/officeart/2005/8/layout/hierarchy6"/>
    <dgm:cxn modelId="{1F528BD4-3BCE-484C-B0AF-F107B218C06D}" type="presParOf" srcId="{DEB9078E-4A7C-4AC1-AA71-189841265575}" destId="{F1F5B2A8-B244-4B95-BBD9-79280014763D}" srcOrd="2" destOrd="0" presId="urn:microsoft.com/office/officeart/2005/8/layout/hierarchy6"/>
    <dgm:cxn modelId="{59B0A13C-7FBA-4AC3-A849-0DC0AB7CE207}" type="presParOf" srcId="{DEB9078E-4A7C-4AC1-AA71-189841265575}" destId="{9DFCD182-0D32-411A-96F9-2EC0A987C038}" srcOrd="3" destOrd="0" presId="urn:microsoft.com/office/officeart/2005/8/layout/hierarchy6"/>
    <dgm:cxn modelId="{A4FA2465-26D5-4FC8-B361-56FF8E9C2C6F}" type="presParOf" srcId="{9DFCD182-0D32-411A-96F9-2EC0A987C038}" destId="{2FC461B6-DB25-4635-B56A-5D95740EFB6B}" srcOrd="0" destOrd="0" presId="urn:microsoft.com/office/officeart/2005/8/layout/hierarchy6"/>
    <dgm:cxn modelId="{2EE9918C-62FC-4B79-9543-EE170AB339CF}" type="presParOf" srcId="{9DFCD182-0D32-411A-96F9-2EC0A987C038}" destId="{F5979B96-B1EE-497C-AA66-8C4902A84665}" srcOrd="1" destOrd="0" presId="urn:microsoft.com/office/officeart/2005/8/layout/hierarchy6"/>
    <dgm:cxn modelId="{73A1303B-8AD4-4BA0-8C1C-2C11BB1F2064}" type="presParOf" srcId="{5361002E-8ECB-44E4-A2D8-395980841284}" destId="{A6589607-C9D0-49C6-B007-E78FF562A23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8D693-9023-4483-8F02-EB384B9DB57E}">
      <dsp:nvSpPr>
        <dsp:cNvPr id="0" name=""/>
        <dsp:cNvSpPr/>
      </dsp:nvSpPr>
      <dsp:spPr>
        <a:xfrm>
          <a:off x="3294131" y="477253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3306784" y="489906"/>
        <a:ext cx="1594694" cy="406696"/>
      </dsp:txXfrm>
    </dsp:sp>
    <dsp:sp modelId="{A52D6364-C1E9-486E-8234-814B9168A8D0}">
      <dsp:nvSpPr>
        <dsp:cNvPr id="0" name=""/>
        <dsp:cNvSpPr/>
      </dsp:nvSpPr>
      <dsp:spPr>
        <a:xfrm>
          <a:off x="2023136" y="909256"/>
          <a:ext cx="2080995" cy="246534"/>
        </a:xfrm>
        <a:custGeom>
          <a:avLst/>
          <a:gdLst/>
          <a:ahLst/>
          <a:cxnLst/>
          <a:rect l="0" t="0" r="0" b="0"/>
          <a:pathLst>
            <a:path>
              <a:moveTo>
                <a:pt x="2080995" y="0"/>
              </a:moveTo>
              <a:lnTo>
                <a:pt x="2080995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51825-45BF-4F32-8251-23FAE0202256}">
      <dsp:nvSpPr>
        <dsp:cNvPr id="0" name=""/>
        <dsp:cNvSpPr/>
      </dsp:nvSpPr>
      <dsp:spPr>
        <a:xfrm>
          <a:off x="1213136" y="1155790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225789" y="1168443"/>
        <a:ext cx="1594694" cy="406696"/>
      </dsp:txXfrm>
    </dsp:sp>
    <dsp:sp modelId="{81163AF0-61B0-4E2F-A22C-BBB33B748C27}">
      <dsp:nvSpPr>
        <dsp:cNvPr id="0" name=""/>
        <dsp:cNvSpPr/>
      </dsp:nvSpPr>
      <dsp:spPr>
        <a:xfrm>
          <a:off x="982384" y="1587793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1040751" y="0"/>
              </a:moveTo>
              <a:lnTo>
                <a:pt x="1040751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F3FD2-A141-4DC6-9784-C32C0556EDB8}">
      <dsp:nvSpPr>
        <dsp:cNvPr id="0" name=""/>
        <dsp:cNvSpPr/>
      </dsp:nvSpPr>
      <dsp:spPr>
        <a:xfrm>
          <a:off x="172384" y="1834328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85037" y="1846981"/>
        <a:ext cx="1594694" cy="406696"/>
      </dsp:txXfrm>
    </dsp:sp>
    <dsp:sp modelId="{AA40BEA3-1A03-4B59-B719-8B3E2BFD46BA}">
      <dsp:nvSpPr>
        <dsp:cNvPr id="0" name=""/>
        <dsp:cNvSpPr/>
      </dsp:nvSpPr>
      <dsp:spPr>
        <a:xfrm>
          <a:off x="461500" y="2266330"/>
          <a:ext cx="520884" cy="246534"/>
        </a:xfrm>
        <a:custGeom>
          <a:avLst/>
          <a:gdLst/>
          <a:ahLst/>
          <a:cxnLst/>
          <a:rect l="0" t="0" r="0" b="0"/>
          <a:pathLst>
            <a:path>
              <a:moveTo>
                <a:pt x="520884" y="0"/>
              </a:moveTo>
              <a:lnTo>
                <a:pt x="52088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BE558-DEFB-4B4F-8715-29E69508DE89}">
      <dsp:nvSpPr>
        <dsp:cNvPr id="0" name=""/>
        <dsp:cNvSpPr/>
      </dsp:nvSpPr>
      <dsp:spPr>
        <a:xfrm>
          <a:off x="79799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95615" y="2528681"/>
        <a:ext cx="731768" cy="508364"/>
      </dsp:txXfrm>
    </dsp:sp>
    <dsp:sp modelId="{55C8383D-BD19-4AE1-9020-6C65F649D2DE}">
      <dsp:nvSpPr>
        <dsp:cNvPr id="0" name=""/>
        <dsp:cNvSpPr/>
      </dsp:nvSpPr>
      <dsp:spPr>
        <a:xfrm>
          <a:off x="982384" y="2266330"/>
          <a:ext cx="519867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19867" y="123267"/>
              </a:lnTo>
              <a:lnTo>
                <a:pt x="519867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636F6-BBB7-4412-ADFF-88E96E678E7D}">
      <dsp:nvSpPr>
        <dsp:cNvPr id="0" name=""/>
        <dsp:cNvSpPr/>
      </dsp:nvSpPr>
      <dsp:spPr>
        <a:xfrm>
          <a:off x="1120551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136367" y="2528681"/>
        <a:ext cx="731768" cy="508364"/>
      </dsp:txXfrm>
    </dsp:sp>
    <dsp:sp modelId="{5569E3EF-18CE-4AE0-B12F-B1548B41310F}">
      <dsp:nvSpPr>
        <dsp:cNvPr id="0" name=""/>
        <dsp:cNvSpPr/>
      </dsp:nvSpPr>
      <dsp:spPr>
        <a:xfrm>
          <a:off x="2023136" y="1587793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1040751" y="123267"/>
              </a:lnTo>
              <a:lnTo>
                <a:pt x="1040751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1DE3F-68F8-4904-93A7-6BB585F32211}">
      <dsp:nvSpPr>
        <dsp:cNvPr id="0" name=""/>
        <dsp:cNvSpPr/>
      </dsp:nvSpPr>
      <dsp:spPr>
        <a:xfrm>
          <a:off x="2253888" y="1834328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2266541" y="1846981"/>
        <a:ext cx="1594694" cy="406696"/>
      </dsp:txXfrm>
    </dsp:sp>
    <dsp:sp modelId="{F8178D76-B2E9-4DE4-BE95-1075B5011F62}">
      <dsp:nvSpPr>
        <dsp:cNvPr id="0" name=""/>
        <dsp:cNvSpPr/>
      </dsp:nvSpPr>
      <dsp:spPr>
        <a:xfrm>
          <a:off x="2543003" y="2266330"/>
          <a:ext cx="520884" cy="246534"/>
        </a:xfrm>
        <a:custGeom>
          <a:avLst/>
          <a:gdLst/>
          <a:ahLst/>
          <a:cxnLst/>
          <a:rect l="0" t="0" r="0" b="0"/>
          <a:pathLst>
            <a:path>
              <a:moveTo>
                <a:pt x="520884" y="0"/>
              </a:moveTo>
              <a:lnTo>
                <a:pt x="52088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FE183-7923-48F0-AEE0-FAD1014FE175}">
      <dsp:nvSpPr>
        <dsp:cNvPr id="0" name=""/>
        <dsp:cNvSpPr/>
      </dsp:nvSpPr>
      <dsp:spPr>
        <a:xfrm>
          <a:off x="2161303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2177119" y="2528681"/>
        <a:ext cx="731768" cy="508364"/>
      </dsp:txXfrm>
    </dsp:sp>
    <dsp:sp modelId="{7EFF77C0-10E5-4A90-9D4C-AB4BABA4EDBC}">
      <dsp:nvSpPr>
        <dsp:cNvPr id="0" name=""/>
        <dsp:cNvSpPr/>
      </dsp:nvSpPr>
      <dsp:spPr>
        <a:xfrm>
          <a:off x="3063888" y="2266330"/>
          <a:ext cx="520375" cy="236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88"/>
              </a:lnTo>
              <a:lnTo>
                <a:pt x="520375" y="118188"/>
              </a:lnTo>
              <a:lnTo>
                <a:pt x="520375" y="236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9F71B-24C4-40D9-8630-AC832EC8FF22}">
      <dsp:nvSpPr>
        <dsp:cNvPr id="0" name=""/>
        <dsp:cNvSpPr/>
      </dsp:nvSpPr>
      <dsp:spPr>
        <a:xfrm>
          <a:off x="3202563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3218379" y="2518523"/>
        <a:ext cx="731768" cy="508364"/>
      </dsp:txXfrm>
    </dsp:sp>
    <dsp:sp modelId="{D4027477-BDFA-4FB0-8CDD-272B6F2C61B6}">
      <dsp:nvSpPr>
        <dsp:cNvPr id="0" name=""/>
        <dsp:cNvSpPr/>
      </dsp:nvSpPr>
      <dsp:spPr>
        <a:xfrm>
          <a:off x="4104131" y="909256"/>
          <a:ext cx="2074357" cy="236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88"/>
              </a:lnTo>
              <a:lnTo>
                <a:pt x="2074357" y="118188"/>
              </a:lnTo>
              <a:lnTo>
                <a:pt x="2074357" y="2363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7F8FD-8E38-4B9A-B9B3-DD1CF9F3F80B}">
      <dsp:nvSpPr>
        <dsp:cNvPr id="0" name=""/>
        <dsp:cNvSpPr/>
      </dsp:nvSpPr>
      <dsp:spPr>
        <a:xfrm>
          <a:off x="5368488" y="1145633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5381141" y="1158286"/>
        <a:ext cx="1594694" cy="406696"/>
      </dsp:txXfrm>
    </dsp:sp>
    <dsp:sp modelId="{F68616A2-BC7B-4B5D-9610-AAE828B751CB}">
      <dsp:nvSpPr>
        <dsp:cNvPr id="0" name=""/>
        <dsp:cNvSpPr/>
      </dsp:nvSpPr>
      <dsp:spPr>
        <a:xfrm>
          <a:off x="5146972" y="1577636"/>
          <a:ext cx="1031516" cy="246534"/>
        </a:xfrm>
        <a:custGeom>
          <a:avLst/>
          <a:gdLst/>
          <a:ahLst/>
          <a:cxnLst/>
          <a:rect l="0" t="0" r="0" b="0"/>
          <a:pathLst>
            <a:path>
              <a:moveTo>
                <a:pt x="1031516" y="0"/>
              </a:moveTo>
              <a:lnTo>
                <a:pt x="1031516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62DB5-6094-4107-AB93-06600392C291}">
      <dsp:nvSpPr>
        <dsp:cNvPr id="0" name=""/>
        <dsp:cNvSpPr/>
      </dsp:nvSpPr>
      <dsp:spPr>
        <a:xfrm>
          <a:off x="4336972" y="1824170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4349625" y="1836823"/>
        <a:ext cx="1594694" cy="406696"/>
      </dsp:txXfrm>
    </dsp:sp>
    <dsp:sp modelId="{EEFD05FB-D713-461B-BB76-D95FF97D142F}">
      <dsp:nvSpPr>
        <dsp:cNvPr id="0" name=""/>
        <dsp:cNvSpPr/>
      </dsp:nvSpPr>
      <dsp:spPr>
        <a:xfrm>
          <a:off x="4644828" y="2256173"/>
          <a:ext cx="502144" cy="246534"/>
        </a:xfrm>
        <a:custGeom>
          <a:avLst/>
          <a:gdLst/>
          <a:ahLst/>
          <a:cxnLst/>
          <a:rect l="0" t="0" r="0" b="0"/>
          <a:pathLst>
            <a:path>
              <a:moveTo>
                <a:pt x="502144" y="0"/>
              </a:moveTo>
              <a:lnTo>
                <a:pt x="50214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D653D-D6EF-4B30-8EA4-2ADCA9C37120}">
      <dsp:nvSpPr>
        <dsp:cNvPr id="0" name=""/>
        <dsp:cNvSpPr/>
      </dsp:nvSpPr>
      <dsp:spPr>
        <a:xfrm>
          <a:off x="4263127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4278943" y="2518523"/>
        <a:ext cx="731768" cy="508364"/>
      </dsp:txXfrm>
    </dsp:sp>
    <dsp:sp modelId="{CDB54B49-3F57-4BF2-9970-E9916BBD24F2}">
      <dsp:nvSpPr>
        <dsp:cNvPr id="0" name=""/>
        <dsp:cNvSpPr/>
      </dsp:nvSpPr>
      <dsp:spPr>
        <a:xfrm>
          <a:off x="5146972" y="2256173"/>
          <a:ext cx="538607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38607" y="123267"/>
              </a:lnTo>
              <a:lnTo>
                <a:pt x="538607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AB91-DDC2-4100-AFFB-FB1F46AADF9E}">
      <dsp:nvSpPr>
        <dsp:cNvPr id="0" name=""/>
        <dsp:cNvSpPr/>
      </dsp:nvSpPr>
      <dsp:spPr>
        <a:xfrm>
          <a:off x="5303879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sub>
                </m:sSub>
                <m: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 </m:t>
                </m:r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5319695" y="2518523"/>
        <a:ext cx="731768" cy="508364"/>
      </dsp:txXfrm>
    </dsp:sp>
    <dsp:sp modelId="{95F5A04F-A9B7-49FF-8047-C4AC36D221D1}">
      <dsp:nvSpPr>
        <dsp:cNvPr id="0" name=""/>
        <dsp:cNvSpPr/>
      </dsp:nvSpPr>
      <dsp:spPr>
        <a:xfrm>
          <a:off x="6178488" y="1577636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1040751" y="123267"/>
              </a:lnTo>
              <a:lnTo>
                <a:pt x="1040751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2542D-D385-4556-B5E5-18C99BB91056}">
      <dsp:nvSpPr>
        <dsp:cNvPr id="0" name=""/>
        <dsp:cNvSpPr/>
      </dsp:nvSpPr>
      <dsp:spPr>
        <a:xfrm>
          <a:off x="6409240" y="1824170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6421893" y="1836823"/>
        <a:ext cx="1594694" cy="406696"/>
      </dsp:txXfrm>
    </dsp:sp>
    <dsp:sp modelId="{E74F6905-6D91-4139-A49A-7DFDFA9728C6}">
      <dsp:nvSpPr>
        <dsp:cNvPr id="0" name=""/>
        <dsp:cNvSpPr/>
      </dsp:nvSpPr>
      <dsp:spPr>
        <a:xfrm>
          <a:off x="6726331" y="2256173"/>
          <a:ext cx="492908" cy="246534"/>
        </a:xfrm>
        <a:custGeom>
          <a:avLst/>
          <a:gdLst/>
          <a:ahLst/>
          <a:cxnLst/>
          <a:rect l="0" t="0" r="0" b="0"/>
          <a:pathLst>
            <a:path>
              <a:moveTo>
                <a:pt x="492908" y="0"/>
              </a:moveTo>
              <a:lnTo>
                <a:pt x="492908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A94E7-8864-4ED9-975F-3915C7CF699C}">
      <dsp:nvSpPr>
        <dsp:cNvPr id="0" name=""/>
        <dsp:cNvSpPr/>
      </dsp:nvSpPr>
      <dsp:spPr>
        <a:xfrm>
          <a:off x="6344631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6360447" y="2518523"/>
        <a:ext cx="731768" cy="508364"/>
      </dsp:txXfrm>
    </dsp:sp>
    <dsp:sp modelId="{3A5FC4FE-8AB1-4D84-81D6-6E63E2FCD9A4}">
      <dsp:nvSpPr>
        <dsp:cNvPr id="0" name=""/>
        <dsp:cNvSpPr/>
      </dsp:nvSpPr>
      <dsp:spPr>
        <a:xfrm>
          <a:off x="7219240" y="2256173"/>
          <a:ext cx="528539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28539" y="123267"/>
              </a:lnTo>
              <a:lnTo>
                <a:pt x="528539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12E27-AC83-4AE8-83F5-1333F1E6D9B5}">
      <dsp:nvSpPr>
        <dsp:cNvPr id="0" name=""/>
        <dsp:cNvSpPr/>
      </dsp:nvSpPr>
      <dsp:spPr>
        <a:xfrm>
          <a:off x="7366079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7381895" y="2518523"/>
        <a:ext cx="731768" cy="508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8D693-9023-4483-8F02-EB384B9DB57E}">
      <dsp:nvSpPr>
        <dsp:cNvPr id="0" name=""/>
        <dsp:cNvSpPr/>
      </dsp:nvSpPr>
      <dsp:spPr>
        <a:xfrm>
          <a:off x="2822667" y="1238343"/>
          <a:ext cx="1388142" cy="37017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6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600" kern="1200" dirty="0">
            <a:solidFill>
              <a:schemeClr val="tx1"/>
            </a:solidFill>
          </a:endParaRPr>
        </a:p>
      </dsp:txBody>
      <dsp:txXfrm>
        <a:off x="2833509" y="1249185"/>
        <a:ext cx="1366458" cy="348489"/>
      </dsp:txXfrm>
    </dsp:sp>
    <dsp:sp modelId="{A52D6364-C1E9-486E-8234-814B9168A8D0}">
      <dsp:nvSpPr>
        <dsp:cNvPr id="0" name=""/>
        <dsp:cNvSpPr/>
      </dsp:nvSpPr>
      <dsp:spPr>
        <a:xfrm>
          <a:off x="1733580" y="1608517"/>
          <a:ext cx="1783158" cy="211249"/>
        </a:xfrm>
        <a:custGeom>
          <a:avLst/>
          <a:gdLst/>
          <a:ahLst/>
          <a:cxnLst/>
          <a:rect l="0" t="0" r="0" b="0"/>
          <a:pathLst>
            <a:path>
              <a:moveTo>
                <a:pt x="1783158" y="0"/>
              </a:moveTo>
              <a:lnTo>
                <a:pt x="1783158" y="105624"/>
              </a:lnTo>
              <a:lnTo>
                <a:pt x="0" y="105624"/>
              </a:lnTo>
              <a:lnTo>
                <a:pt x="0" y="2112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51825-45BF-4F32-8251-23FAE0202256}">
      <dsp:nvSpPr>
        <dsp:cNvPr id="0" name=""/>
        <dsp:cNvSpPr/>
      </dsp:nvSpPr>
      <dsp:spPr>
        <a:xfrm>
          <a:off x="1039509" y="1819767"/>
          <a:ext cx="1388142" cy="37017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6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600" kern="1200" dirty="0">
            <a:solidFill>
              <a:schemeClr val="tx1"/>
            </a:solidFill>
          </a:endParaRPr>
        </a:p>
      </dsp:txBody>
      <dsp:txXfrm>
        <a:off x="1050351" y="1830609"/>
        <a:ext cx="1366458" cy="348489"/>
      </dsp:txXfrm>
    </dsp:sp>
    <dsp:sp modelId="{81163AF0-61B0-4E2F-A22C-BBB33B748C27}">
      <dsp:nvSpPr>
        <dsp:cNvPr id="0" name=""/>
        <dsp:cNvSpPr/>
      </dsp:nvSpPr>
      <dsp:spPr>
        <a:xfrm>
          <a:off x="841783" y="2189940"/>
          <a:ext cx="891797" cy="211249"/>
        </a:xfrm>
        <a:custGeom>
          <a:avLst/>
          <a:gdLst/>
          <a:ahLst/>
          <a:cxnLst/>
          <a:rect l="0" t="0" r="0" b="0"/>
          <a:pathLst>
            <a:path>
              <a:moveTo>
                <a:pt x="891797" y="0"/>
              </a:moveTo>
              <a:lnTo>
                <a:pt x="891797" y="105624"/>
              </a:lnTo>
              <a:lnTo>
                <a:pt x="0" y="105624"/>
              </a:lnTo>
              <a:lnTo>
                <a:pt x="0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F3FD2-A141-4DC6-9784-C32C0556EDB8}">
      <dsp:nvSpPr>
        <dsp:cNvPr id="0" name=""/>
        <dsp:cNvSpPr/>
      </dsp:nvSpPr>
      <dsp:spPr>
        <a:xfrm>
          <a:off x="147712" y="2401190"/>
          <a:ext cx="1388142" cy="37017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6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600" kern="1200" dirty="0">
            <a:solidFill>
              <a:schemeClr val="tx1"/>
            </a:solidFill>
          </a:endParaRPr>
        </a:p>
      </dsp:txBody>
      <dsp:txXfrm>
        <a:off x="158554" y="2412032"/>
        <a:ext cx="1366458" cy="348489"/>
      </dsp:txXfrm>
    </dsp:sp>
    <dsp:sp modelId="{AA40BEA3-1A03-4B59-B719-8B3E2BFD46BA}">
      <dsp:nvSpPr>
        <dsp:cNvPr id="0" name=""/>
        <dsp:cNvSpPr/>
      </dsp:nvSpPr>
      <dsp:spPr>
        <a:xfrm>
          <a:off x="395449" y="2771363"/>
          <a:ext cx="446334" cy="211249"/>
        </a:xfrm>
        <a:custGeom>
          <a:avLst/>
          <a:gdLst/>
          <a:ahLst/>
          <a:cxnLst/>
          <a:rect l="0" t="0" r="0" b="0"/>
          <a:pathLst>
            <a:path>
              <a:moveTo>
                <a:pt x="446334" y="0"/>
              </a:moveTo>
              <a:lnTo>
                <a:pt x="446334" y="105624"/>
              </a:lnTo>
              <a:lnTo>
                <a:pt x="0" y="105624"/>
              </a:lnTo>
              <a:lnTo>
                <a:pt x="0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BE558-DEFB-4B4F-8715-29E69508DE89}">
      <dsp:nvSpPr>
        <dsp:cNvPr id="0" name=""/>
        <dsp:cNvSpPr/>
      </dsp:nvSpPr>
      <dsp:spPr>
        <a:xfrm>
          <a:off x="68378" y="2982613"/>
          <a:ext cx="654140" cy="4627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81930" y="2996165"/>
        <a:ext cx="627036" cy="435607"/>
      </dsp:txXfrm>
    </dsp:sp>
    <dsp:sp modelId="{55C8383D-BD19-4AE1-9020-6C65F649D2DE}">
      <dsp:nvSpPr>
        <dsp:cNvPr id="0" name=""/>
        <dsp:cNvSpPr/>
      </dsp:nvSpPr>
      <dsp:spPr>
        <a:xfrm>
          <a:off x="841783" y="2771363"/>
          <a:ext cx="445462" cy="211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24"/>
              </a:lnTo>
              <a:lnTo>
                <a:pt x="445462" y="105624"/>
              </a:lnTo>
              <a:lnTo>
                <a:pt x="445462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636F6-BBB7-4412-ADFF-88E96E678E7D}">
      <dsp:nvSpPr>
        <dsp:cNvPr id="0" name=""/>
        <dsp:cNvSpPr/>
      </dsp:nvSpPr>
      <dsp:spPr>
        <a:xfrm>
          <a:off x="960175" y="2982613"/>
          <a:ext cx="654140" cy="4627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973727" y="2996165"/>
        <a:ext cx="627036" cy="435607"/>
      </dsp:txXfrm>
    </dsp:sp>
    <dsp:sp modelId="{5569E3EF-18CE-4AE0-B12F-B1548B41310F}">
      <dsp:nvSpPr>
        <dsp:cNvPr id="0" name=""/>
        <dsp:cNvSpPr/>
      </dsp:nvSpPr>
      <dsp:spPr>
        <a:xfrm>
          <a:off x="1733580" y="2189940"/>
          <a:ext cx="891797" cy="211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24"/>
              </a:lnTo>
              <a:lnTo>
                <a:pt x="891797" y="105624"/>
              </a:lnTo>
              <a:lnTo>
                <a:pt x="891797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1DE3F-68F8-4904-93A7-6BB585F32211}">
      <dsp:nvSpPr>
        <dsp:cNvPr id="0" name=""/>
        <dsp:cNvSpPr/>
      </dsp:nvSpPr>
      <dsp:spPr>
        <a:xfrm>
          <a:off x="1931306" y="2401190"/>
          <a:ext cx="1388142" cy="37017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6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600" kern="1200" dirty="0">
            <a:solidFill>
              <a:schemeClr val="tx1"/>
            </a:solidFill>
          </a:endParaRPr>
        </a:p>
      </dsp:txBody>
      <dsp:txXfrm>
        <a:off x="1942148" y="2412032"/>
        <a:ext cx="1366458" cy="348489"/>
      </dsp:txXfrm>
    </dsp:sp>
    <dsp:sp modelId="{F8178D76-B2E9-4DE4-BE95-1075B5011F62}">
      <dsp:nvSpPr>
        <dsp:cNvPr id="0" name=""/>
        <dsp:cNvSpPr/>
      </dsp:nvSpPr>
      <dsp:spPr>
        <a:xfrm>
          <a:off x="2179043" y="2771363"/>
          <a:ext cx="446334" cy="211249"/>
        </a:xfrm>
        <a:custGeom>
          <a:avLst/>
          <a:gdLst/>
          <a:ahLst/>
          <a:cxnLst/>
          <a:rect l="0" t="0" r="0" b="0"/>
          <a:pathLst>
            <a:path>
              <a:moveTo>
                <a:pt x="446334" y="0"/>
              </a:moveTo>
              <a:lnTo>
                <a:pt x="446334" y="105624"/>
              </a:lnTo>
              <a:lnTo>
                <a:pt x="0" y="105624"/>
              </a:lnTo>
              <a:lnTo>
                <a:pt x="0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FE183-7923-48F0-AEE0-FAD1014FE175}">
      <dsp:nvSpPr>
        <dsp:cNvPr id="0" name=""/>
        <dsp:cNvSpPr/>
      </dsp:nvSpPr>
      <dsp:spPr>
        <a:xfrm>
          <a:off x="1851972" y="2982613"/>
          <a:ext cx="654140" cy="4627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865524" y="2996165"/>
        <a:ext cx="627036" cy="435607"/>
      </dsp:txXfrm>
    </dsp:sp>
    <dsp:sp modelId="{7EFF77C0-10E5-4A90-9D4C-AB4BABA4EDBC}">
      <dsp:nvSpPr>
        <dsp:cNvPr id="0" name=""/>
        <dsp:cNvSpPr/>
      </dsp:nvSpPr>
      <dsp:spPr>
        <a:xfrm>
          <a:off x="2625377" y="2771363"/>
          <a:ext cx="445898" cy="202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273"/>
              </a:lnTo>
              <a:lnTo>
                <a:pt x="445898" y="101273"/>
              </a:lnTo>
              <a:lnTo>
                <a:pt x="445898" y="2025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9F71B-24C4-40D9-8630-AC832EC8FF22}">
      <dsp:nvSpPr>
        <dsp:cNvPr id="0" name=""/>
        <dsp:cNvSpPr/>
      </dsp:nvSpPr>
      <dsp:spPr>
        <a:xfrm>
          <a:off x="2744205" y="2973910"/>
          <a:ext cx="654140" cy="4627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2757757" y="2987462"/>
        <a:ext cx="627036" cy="435607"/>
      </dsp:txXfrm>
    </dsp:sp>
    <dsp:sp modelId="{D4027477-BDFA-4FB0-8CDD-272B6F2C61B6}">
      <dsp:nvSpPr>
        <dsp:cNvPr id="0" name=""/>
        <dsp:cNvSpPr/>
      </dsp:nvSpPr>
      <dsp:spPr>
        <a:xfrm>
          <a:off x="3516738" y="1608517"/>
          <a:ext cx="1777470" cy="202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273"/>
              </a:lnTo>
              <a:lnTo>
                <a:pt x="1777470" y="101273"/>
              </a:lnTo>
              <a:lnTo>
                <a:pt x="1777470" y="2025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7F8FD-8E38-4B9A-B9B3-DD1CF9F3F80B}">
      <dsp:nvSpPr>
        <dsp:cNvPr id="0" name=""/>
        <dsp:cNvSpPr/>
      </dsp:nvSpPr>
      <dsp:spPr>
        <a:xfrm>
          <a:off x="4600138" y="1811063"/>
          <a:ext cx="1388142" cy="37017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6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600" kern="1200" dirty="0">
            <a:solidFill>
              <a:schemeClr val="tx1"/>
            </a:solidFill>
          </a:endParaRPr>
        </a:p>
      </dsp:txBody>
      <dsp:txXfrm>
        <a:off x="4610980" y="1821905"/>
        <a:ext cx="1366458" cy="348489"/>
      </dsp:txXfrm>
    </dsp:sp>
    <dsp:sp modelId="{F68616A2-BC7B-4B5D-9610-AAE828B751CB}">
      <dsp:nvSpPr>
        <dsp:cNvPr id="0" name=""/>
        <dsp:cNvSpPr/>
      </dsp:nvSpPr>
      <dsp:spPr>
        <a:xfrm>
          <a:off x="4410326" y="2181236"/>
          <a:ext cx="883883" cy="211249"/>
        </a:xfrm>
        <a:custGeom>
          <a:avLst/>
          <a:gdLst/>
          <a:ahLst/>
          <a:cxnLst/>
          <a:rect l="0" t="0" r="0" b="0"/>
          <a:pathLst>
            <a:path>
              <a:moveTo>
                <a:pt x="883883" y="0"/>
              </a:moveTo>
              <a:lnTo>
                <a:pt x="883883" y="105624"/>
              </a:lnTo>
              <a:lnTo>
                <a:pt x="0" y="105624"/>
              </a:lnTo>
              <a:lnTo>
                <a:pt x="0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62DB5-6094-4107-AB93-06600392C291}">
      <dsp:nvSpPr>
        <dsp:cNvPr id="0" name=""/>
        <dsp:cNvSpPr/>
      </dsp:nvSpPr>
      <dsp:spPr>
        <a:xfrm>
          <a:off x="3716255" y="2392486"/>
          <a:ext cx="1388142" cy="37017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6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600" kern="1200" dirty="0">
            <a:solidFill>
              <a:schemeClr val="tx1"/>
            </a:solidFill>
          </a:endParaRPr>
        </a:p>
      </dsp:txBody>
      <dsp:txXfrm>
        <a:off x="3727097" y="2403328"/>
        <a:ext cx="1366458" cy="348489"/>
      </dsp:txXfrm>
    </dsp:sp>
    <dsp:sp modelId="{EEFD05FB-D713-461B-BB76-D95FF97D142F}">
      <dsp:nvSpPr>
        <dsp:cNvPr id="0" name=""/>
        <dsp:cNvSpPr/>
      </dsp:nvSpPr>
      <dsp:spPr>
        <a:xfrm>
          <a:off x="3980049" y="2762660"/>
          <a:ext cx="430276" cy="211249"/>
        </a:xfrm>
        <a:custGeom>
          <a:avLst/>
          <a:gdLst/>
          <a:ahLst/>
          <a:cxnLst/>
          <a:rect l="0" t="0" r="0" b="0"/>
          <a:pathLst>
            <a:path>
              <a:moveTo>
                <a:pt x="430276" y="0"/>
              </a:moveTo>
              <a:lnTo>
                <a:pt x="430276" y="105624"/>
              </a:lnTo>
              <a:lnTo>
                <a:pt x="0" y="105624"/>
              </a:lnTo>
              <a:lnTo>
                <a:pt x="0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D653D-D6EF-4B30-8EA4-2ADCA9C37120}">
      <dsp:nvSpPr>
        <dsp:cNvPr id="0" name=""/>
        <dsp:cNvSpPr/>
      </dsp:nvSpPr>
      <dsp:spPr>
        <a:xfrm>
          <a:off x="3652979" y="2973910"/>
          <a:ext cx="654140" cy="4627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3666531" y="2987462"/>
        <a:ext cx="627036" cy="435607"/>
      </dsp:txXfrm>
    </dsp:sp>
    <dsp:sp modelId="{CDB54B49-3F57-4BF2-9970-E9916BBD24F2}">
      <dsp:nvSpPr>
        <dsp:cNvPr id="0" name=""/>
        <dsp:cNvSpPr/>
      </dsp:nvSpPr>
      <dsp:spPr>
        <a:xfrm>
          <a:off x="4410326" y="2762660"/>
          <a:ext cx="461520" cy="211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24"/>
              </a:lnTo>
              <a:lnTo>
                <a:pt x="461520" y="105624"/>
              </a:lnTo>
              <a:lnTo>
                <a:pt x="461520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AB91-DDC2-4100-AFFB-FB1F46AADF9E}">
      <dsp:nvSpPr>
        <dsp:cNvPr id="0" name=""/>
        <dsp:cNvSpPr/>
      </dsp:nvSpPr>
      <dsp:spPr>
        <a:xfrm>
          <a:off x="4544776" y="2973910"/>
          <a:ext cx="654140" cy="4627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sub>
                </m:sSub>
                <m: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 </m:t>
                </m:r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4558328" y="2987462"/>
        <a:ext cx="627036" cy="435607"/>
      </dsp:txXfrm>
    </dsp:sp>
    <dsp:sp modelId="{95F5A04F-A9B7-49FF-8047-C4AC36D221D1}">
      <dsp:nvSpPr>
        <dsp:cNvPr id="0" name=""/>
        <dsp:cNvSpPr/>
      </dsp:nvSpPr>
      <dsp:spPr>
        <a:xfrm>
          <a:off x="5294209" y="2181236"/>
          <a:ext cx="891797" cy="211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24"/>
              </a:lnTo>
              <a:lnTo>
                <a:pt x="891797" y="105624"/>
              </a:lnTo>
              <a:lnTo>
                <a:pt x="891797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2542D-D385-4556-B5E5-18C99BB91056}">
      <dsp:nvSpPr>
        <dsp:cNvPr id="0" name=""/>
        <dsp:cNvSpPr/>
      </dsp:nvSpPr>
      <dsp:spPr>
        <a:xfrm>
          <a:off x="5491935" y="2392486"/>
          <a:ext cx="1388142" cy="37017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6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600" kern="1200" dirty="0">
            <a:solidFill>
              <a:schemeClr val="tx1"/>
            </a:solidFill>
          </a:endParaRPr>
        </a:p>
      </dsp:txBody>
      <dsp:txXfrm>
        <a:off x="5502777" y="2403328"/>
        <a:ext cx="1366458" cy="348489"/>
      </dsp:txXfrm>
    </dsp:sp>
    <dsp:sp modelId="{E74F6905-6D91-4139-A49A-7DFDFA9728C6}">
      <dsp:nvSpPr>
        <dsp:cNvPr id="0" name=""/>
        <dsp:cNvSpPr/>
      </dsp:nvSpPr>
      <dsp:spPr>
        <a:xfrm>
          <a:off x="5763643" y="2762660"/>
          <a:ext cx="422362" cy="211249"/>
        </a:xfrm>
        <a:custGeom>
          <a:avLst/>
          <a:gdLst/>
          <a:ahLst/>
          <a:cxnLst/>
          <a:rect l="0" t="0" r="0" b="0"/>
          <a:pathLst>
            <a:path>
              <a:moveTo>
                <a:pt x="422362" y="0"/>
              </a:moveTo>
              <a:lnTo>
                <a:pt x="422362" y="105624"/>
              </a:lnTo>
              <a:lnTo>
                <a:pt x="0" y="105624"/>
              </a:lnTo>
              <a:lnTo>
                <a:pt x="0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A94E7-8864-4ED9-975F-3915C7CF699C}">
      <dsp:nvSpPr>
        <dsp:cNvPr id="0" name=""/>
        <dsp:cNvSpPr/>
      </dsp:nvSpPr>
      <dsp:spPr>
        <a:xfrm>
          <a:off x="5436573" y="2973910"/>
          <a:ext cx="654140" cy="4627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5450125" y="2987462"/>
        <a:ext cx="627036" cy="435607"/>
      </dsp:txXfrm>
    </dsp:sp>
    <dsp:sp modelId="{3A5FC4FE-8AB1-4D84-81D6-6E63E2FCD9A4}">
      <dsp:nvSpPr>
        <dsp:cNvPr id="0" name=""/>
        <dsp:cNvSpPr/>
      </dsp:nvSpPr>
      <dsp:spPr>
        <a:xfrm>
          <a:off x="6186006" y="2762660"/>
          <a:ext cx="452893" cy="211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24"/>
              </a:lnTo>
              <a:lnTo>
                <a:pt x="452893" y="105624"/>
              </a:lnTo>
              <a:lnTo>
                <a:pt x="452893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12E27-AC83-4AE8-83F5-1333F1E6D9B5}">
      <dsp:nvSpPr>
        <dsp:cNvPr id="0" name=""/>
        <dsp:cNvSpPr/>
      </dsp:nvSpPr>
      <dsp:spPr>
        <a:xfrm>
          <a:off x="6311829" y="2973910"/>
          <a:ext cx="654140" cy="4627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6325381" y="2987462"/>
        <a:ext cx="627036" cy="435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8D693-9023-4483-8F02-EB384B9DB57E}">
      <dsp:nvSpPr>
        <dsp:cNvPr id="0" name=""/>
        <dsp:cNvSpPr/>
      </dsp:nvSpPr>
      <dsp:spPr>
        <a:xfrm>
          <a:off x="3294131" y="477253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3306784" y="489906"/>
        <a:ext cx="1594694" cy="406696"/>
      </dsp:txXfrm>
    </dsp:sp>
    <dsp:sp modelId="{A52D6364-C1E9-486E-8234-814B9168A8D0}">
      <dsp:nvSpPr>
        <dsp:cNvPr id="0" name=""/>
        <dsp:cNvSpPr/>
      </dsp:nvSpPr>
      <dsp:spPr>
        <a:xfrm>
          <a:off x="2023136" y="909256"/>
          <a:ext cx="2080995" cy="246534"/>
        </a:xfrm>
        <a:custGeom>
          <a:avLst/>
          <a:gdLst/>
          <a:ahLst/>
          <a:cxnLst/>
          <a:rect l="0" t="0" r="0" b="0"/>
          <a:pathLst>
            <a:path>
              <a:moveTo>
                <a:pt x="2080995" y="0"/>
              </a:moveTo>
              <a:lnTo>
                <a:pt x="2080995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51825-45BF-4F32-8251-23FAE0202256}">
      <dsp:nvSpPr>
        <dsp:cNvPr id="0" name=""/>
        <dsp:cNvSpPr/>
      </dsp:nvSpPr>
      <dsp:spPr>
        <a:xfrm>
          <a:off x="1213136" y="1155790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225789" y="1168443"/>
        <a:ext cx="1594694" cy="406696"/>
      </dsp:txXfrm>
    </dsp:sp>
    <dsp:sp modelId="{81163AF0-61B0-4E2F-A22C-BBB33B748C27}">
      <dsp:nvSpPr>
        <dsp:cNvPr id="0" name=""/>
        <dsp:cNvSpPr/>
      </dsp:nvSpPr>
      <dsp:spPr>
        <a:xfrm>
          <a:off x="982384" y="1587793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1040751" y="0"/>
              </a:moveTo>
              <a:lnTo>
                <a:pt x="1040751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F3FD2-A141-4DC6-9784-C32C0556EDB8}">
      <dsp:nvSpPr>
        <dsp:cNvPr id="0" name=""/>
        <dsp:cNvSpPr/>
      </dsp:nvSpPr>
      <dsp:spPr>
        <a:xfrm>
          <a:off x="172384" y="1834328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85037" y="1846981"/>
        <a:ext cx="1594694" cy="406696"/>
      </dsp:txXfrm>
    </dsp:sp>
    <dsp:sp modelId="{AA40BEA3-1A03-4B59-B719-8B3E2BFD46BA}">
      <dsp:nvSpPr>
        <dsp:cNvPr id="0" name=""/>
        <dsp:cNvSpPr/>
      </dsp:nvSpPr>
      <dsp:spPr>
        <a:xfrm>
          <a:off x="461500" y="2266330"/>
          <a:ext cx="520884" cy="246534"/>
        </a:xfrm>
        <a:custGeom>
          <a:avLst/>
          <a:gdLst/>
          <a:ahLst/>
          <a:cxnLst/>
          <a:rect l="0" t="0" r="0" b="0"/>
          <a:pathLst>
            <a:path>
              <a:moveTo>
                <a:pt x="520884" y="0"/>
              </a:moveTo>
              <a:lnTo>
                <a:pt x="52088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BE558-DEFB-4B4F-8715-29E69508DE89}">
      <dsp:nvSpPr>
        <dsp:cNvPr id="0" name=""/>
        <dsp:cNvSpPr/>
      </dsp:nvSpPr>
      <dsp:spPr>
        <a:xfrm>
          <a:off x="79799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95615" y="2528681"/>
        <a:ext cx="731768" cy="508364"/>
      </dsp:txXfrm>
    </dsp:sp>
    <dsp:sp modelId="{55C8383D-BD19-4AE1-9020-6C65F649D2DE}">
      <dsp:nvSpPr>
        <dsp:cNvPr id="0" name=""/>
        <dsp:cNvSpPr/>
      </dsp:nvSpPr>
      <dsp:spPr>
        <a:xfrm>
          <a:off x="982384" y="2266330"/>
          <a:ext cx="519867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19867" y="123267"/>
              </a:lnTo>
              <a:lnTo>
                <a:pt x="519867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636F6-BBB7-4412-ADFF-88E96E678E7D}">
      <dsp:nvSpPr>
        <dsp:cNvPr id="0" name=""/>
        <dsp:cNvSpPr/>
      </dsp:nvSpPr>
      <dsp:spPr>
        <a:xfrm>
          <a:off x="1120551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136367" y="2528681"/>
        <a:ext cx="731768" cy="508364"/>
      </dsp:txXfrm>
    </dsp:sp>
    <dsp:sp modelId="{5569E3EF-18CE-4AE0-B12F-B1548B41310F}">
      <dsp:nvSpPr>
        <dsp:cNvPr id="0" name=""/>
        <dsp:cNvSpPr/>
      </dsp:nvSpPr>
      <dsp:spPr>
        <a:xfrm>
          <a:off x="2023136" y="1587793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1040751" y="123267"/>
              </a:lnTo>
              <a:lnTo>
                <a:pt x="1040751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1DE3F-68F8-4904-93A7-6BB585F32211}">
      <dsp:nvSpPr>
        <dsp:cNvPr id="0" name=""/>
        <dsp:cNvSpPr/>
      </dsp:nvSpPr>
      <dsp:spPr>
        <a:xfrm>
          <a:off x="2253888" y="1834328"/>
          <a:ext cx="1620000" cy="43200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2266541" y="1846981"/>
        <a:ext cx="1594694" cy="406696"/>
      </dsp:txXfrm>
    </dsp:sp>
    <dsp:sp modelId="{F8178D76-B2E9-4DE4-BE95-1075B5011F62}">
      <dsp:nvSpPr>
        <dsp:cNvPr id="0" name=""/>
        <dsp:cNvSpPr/>
      </dsp:nvSpPr>
      <dsp:spPr>
        <a:xfrm>
          <a:off x="2543003" y="2266330"/>
          <a:ext cx="520884" cy="246534"/>
        </a:xfrm>
        <a:custGeom>
          <a:avLst/>
          <a:gdLst/>
          <a:ahLst/>
          <a:cxnLst/>
          <a:rect l="0" t="0" r="0" b="0"/>
          <a:pathLst>
            <a:path>
              <a:moveTo>
                <a:pt x="520884" y="0"/>
              </a:moveTo>
              <a:lnTo>
                <a:pt x="52088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FE183-7923-48F0-AEE0-FAD1014FE175}">
      <dsp:nvSpPr>
        <dsp:cNvPr id="0" name=""/>
        <dsp:cNvSpPr/>
      </dsp:nvSpPr>
      <dsp:spPr>
        <a:xfrm>
          <a:off x="2161303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2177119" y="2528681"/>
        <a:ext cx="731768" cy="508364"/>
      </dsp:txXfrm>
    </dsp:sp>
    <dsp:sp modelId="{7EFF77C0-10E5-4A90-9D4C-AB4BABA4EDBC}">
      <dsp:nvSpPr>
        <dsp:cNvPr id="0" name=""/>
        <dsp:cNvSpPr/>
      </dsp:nvSpPr>
      <dsp:spPr>
        <a:xfrm>
          <a:off x="3063888" y="2266330"/>
          <a:ext cx="520375" cy="236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88"/>
              </a:lnTo>
              <a:lnTo>
                <a:pt x="520375" y="118188"/>
              </a:lnTo>
              <a:lnTo>
                <a:pt x="520375" y="236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9F71B-24C4-40D9-8630-AC832EC8FF22}">
      <dsp:nvSpPr>
        <dsp:cNvPr id="0" name=""/>
        <dsp:cNvSpPr/>
      </dsp:nvSpPr>
      <dsp:spPr>
        <a:xfrm>
          <a:off x="3202563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3218379" y="2518523"/>
        <a:ext cx="731768" cy="508364"/>
      </dsp:txXfrm>
    </dsp:sp>
    <dsp:sp modelId="{D4027477-BDFA-4FB0-8CDD-272B6F2C61B6}">
      <dsp:nvSpPr>
        <dsp:cNvPr id="0" name=""/>
        <dsp:cNvSpPr/>
      </dsp:nvSpPr>
      <dsp:spPr>
        <a:xfrm>
          <a:off x="4104131" y="909256"/>
          <a:ext cx="2074357" cy="236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88"/>
              </a:lnTo>
              <a:lnTo>
                <a:pt x="2074357" y="118188"/>
              </a:lnTo>
              <a:lnTo>
                <a:pt x="2074357" y="2363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7F8FD-8E38-4B9A-B9B3-DD1CF9F3F80B}">
      <dsp:nvSpPr>
        <dsp:cNvPr id="0" name=""/>
        <dsp:cNvSpPr/>
      </dsp:nvSpPr>
      <dsp:spPr>
        <a:xfrm>
          <a:off x="5368488" y="1145633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5381141" y="1158286"/>
        <a:ext cx="1594694" cy="406696"/>
      </dsp:txXfrm>
    </dsp:sp>
    <dsp:sp modelId="{F68616A2-BC7B-4B5D-9610-AAE828B751CB}">
      <dsp:nvSpPr>
        <dsp:cNvPr id="0" name=""/>
        <dsp:cNvSpPr/>
      </dsp:nvSpPr>
      <dsp:spPr>
        <a:xfrm>
          <a:off x="5146972" y="1577636"/>
          <a:ext cx="1031516" cy="246534"/>
        </a:xfrm>
        <a:custGeom>
          <a:avLst/>
          <a:gdLst/>
          <a:ahLst/>
          <a:cxnLst/>
          <a:rect l="0" t="0" r="0" b="0"/>
          <a:pathLst>
            <a:path>
              <a:moveTo>
                <a:pt x="1031516" y="0"/>
              </a:moveTo>
              <a:lnTo>
                <a:pt x="1031516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62DB5-6094-4107-AB93-06600392C291}">
      <dsp:nvSpPr>
        <dsp:cNvPr id="0" name=""/>
        <dsp:cNvSpPr/>
      </dsp:nvSpPr>
      <dsp:spPr>
        <a:xfrm>
          <a:off x="4336972" y="1824170"/>
          <a:ext cx="1620000" cy="43200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4349625" y="1836823"/>
        <a:ext cx="1594694" cy="406696"/>
      </dsp:txXfrm>
    </dsp:sp>
    <dsp:sp modelId="{EEFD05FB-D713-461B-BB76-D95FF97D142F}">
      <dsp:nvSpPr>
        <dsp:cNvPr id="0" name=""/>
        <dsp:cNvSpPr/>
      </dsp:nvSpPr>
      <dsp:spPr>
        <a:xfrm>
          <a:off x="4644828" y="2256173"/>
          <a:ext cx="502144" cy="246534"/>
        </a:xfrm>
        <a:custGeom>
          <a:avLst/>
          <a:gdLst/>
          <a:ahLst/>
          <a:cxnLst/>
          <a:rect l="0" t="0" r="0" b="0"/>
          <a:pathLst>
            <a:path>
              <a:moveTo>
                <a:pt x="502144" y="0"/>
              </a:moveTo>
              <a:lnTo>
                <a:pt x="50214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D653D-D6EF-4B30-8EA4-2ADCA9C37120}">
      <dsp:nvSpPr>
        <dsp:cNvPr id="0" name=""/>
        <dsp:cNvSpPr/>
      </dsp:nvSpPr>
      <dsp:spPr>
        <a:xfrm>
          <a:off x="4263127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4278943" y="2518523"/>
        <a:ext cx="731768" cy="508364"/>
      </dsp:txXfrm>
    </dsp:sp>
    <dsp:sp modelId="{CDB54B49-3F57-4BF2-9970-E9916BBD24F2}">
      <dsp:nvSpPr>
        <dsp:cNvPr id="0" name=""/>
        <dsp:cNvSpPr/>
      </dsp:nvSpPr>
      <dsp:spPr>
        <a:xfrm>
          <a:off x="5146972" y="2256173"/>
          <a:ext cx="538607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38607" y="123267"/>
              </a:lnTo>
              <a:lnTo>
                <a:pt x="538607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AB91-DDC2-4100-AFFB-FB1F46AADF9E}">
      <dsp:nvSpPr>
        <dsp:cNvPr id="0" name=""/>
        <dsp:cNvSpPr/>
      </dsp:nvSpPr>
      <dsp:spPr>
        <a:xfrm>
          <a:off x="5303879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sub>
                </m:sSub>
                <m: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 </m:t>
                </m:r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5319695" y="2518523"/>
        <a:ext cx="731768" cy="508364"/>
      </dsp:txXfrm>
    </dsp:sp>
    <dsp:sp modelId="{95F5A04F-A9B7-49FF-8047-C4AC36D221D1}">
      <dsp:nvSpPr>
        <dsp:cNvPr id="0" name=""/>
        <dsp:cNvSpPr/>
      </dsp:nvSpPr>
      <dsp:spPr>
        <a:xfrm>
          <a:off x="6178488" y="1577636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1040751" y="123267"/>
              </a:lnTo>
              <a:lnTo>
                <a:pt x="1040751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2542D-D385-4556-B5E5-18C99BB91056}">
      <dsp:nvSpPr>
        <dsp:cNvPr id="0" name=""/>
        <dsp:cNvSpPr/>
      </dsp:nvSpPr>
      <dsp:spPr>
        <a:xfrm>
          <a:off x="6409240" y="1824170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6421893" y="1836823"/>
        <a:ext cx="1594694" cy="406696"/>
      </dsp:txXfrm>
    </dsp:sp>
    <dsp:sp modelId="{E74F6905-6D91-4139-A49A-7DFDFA9728C6}">
      <dsp:nvSpPr>
        <dsp:cNvPr id="0" name=""/>
        <dsp:cNvSpPr/>
      </dsp:nvSpPr>
      <dsp:spPr>
        <a:xfrm>
          <a:off x="6726331" y="2256173"/>
          <a:ext cx="492908" cy="246534"/>
        </a:xfrm>
        <a:custGeom>
          <a:avLst/>
          <a:gdLst/>
          <a:ahLst/>
          <a:cxnLst/>
          <a:rect l="0" t="0" r="0" b="0"/>
          <a:pathLst>
            <a:path>
              <a:moveTo>
                <a:pt x="492908" y="0"/>
              </a:moveTo>
              <a:lnTo>
                <a:pt x="492908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A94E7-8864-4ED9-975F-3915C7CF699C}">
      <dsp:nvSpPr>
        <dsp:cNvPr id="0" name=""/>
        <dsp:cNvSpPr/>
      </dsp:nvSpPr>
      <dsp:spPr>
        <a:xfrm>
          <a:off x="6344631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6360447" y="2518523"/>
        <a:ext cx="731768" cy="508364"/>
      </dsp:txXfrm>
    </dsp:sp>
    <dsp:sp modelId="{3A5FC4FE-8AB1-4D84-81D6-6E63E2FCD9A4}">
      <dsp:nvSpPr>
        <dsp:cNvPr id="0" name=""/>
        <dsp:cNvSpPr/>
      </dsp:nvSpPr>
      <dsp:spPr>
        <a:xfrm>
          <a:off x="7219240" y="2256173"/>
          <a:ext cx="528539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28539" y="123267"/>
              </a:lnTo>
              <a:lnTo>
                <a:pt x="528539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12E27-AC83-4AE8-83F5-1333F1E6D9B5}">
      <dsp:nvSpPr>
        <dsp:cNvPr id="0" name=""/>
        <dsp:cNvSpPr/>
      </dsp:nvSpPr>
      <dsp:spPr>
        <a:xfrm>
          <a:off x="7366079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7381895" y="2518523"/>
        <a:ext cx="731768" cy="5083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8D693-9023-4483-8F02-EB384B9DB57E}">
      <dsp:nvSpPr>
        <dsp:cNvPr id="0" name=""/>
        <dsp:cNvSpPr/>
      </dsp:nvSpPr>
      <dsp:spPr>
        <a:xfrm>
          <a:off x="3294131" y="477253"/>
          <a:ext cx="1620000" cy="43200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3306784" y="489906"/>
        <a:ext cx="1594694" cy="406696"/>
      </dsp:txXfrm>
    </dsp:sp>
    <dsp:sp modelId="{A52D6364-C1E9-486E-8234-814B9168A8D0}">
      <dsp:nvSpPr>
        <dsp:cNvPr id="0" name=""/>
        <dsp:cNvSpPr/>
      </dsp:nvSpPr>
      <dsp:spPr>
        <a:xfrm>
          <a:off x="2023136" y="909256"/>
          <a:ext cx="2080995" cy="246534"/>
        </a:xfrm>
        <a:custGeom>
          <a:avLst/>
          <a:gdLst/>
          <a:ahLst/>
          <a:cxnLst/>
          <a:rect l="0" t="0" r="0" b="0"/>
          <a:pathLst>
            <a:path>
              <a:moveTo>
                <a:pt x="2080995" y="0"/>
              </a:moveTo>
              <a:lnTo>
                <a:pt x="2080995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51825-45BF-4F32-8251-23FAE0202256}">
      <dsp:nvSpPr>
        <dsp:cNvPr id="0" name=""/>
        <dsp:cNvSpPr/>
      </dsp:nvSpPr>
      <dsp:spPr>
        <a:xfrm>
          <a:off x="1213136" y="1155790"/>
          <a:ext cx="1620000" cy="43200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225789" y="1168443"/>
        <a:ext cx="1594694" cy="406696"/>
      </dsp:txXfrm>
    </dsp:sp>
    <dsp:sp modelId="{81163AF0-61B0-4E2F-A22C-BBB33B748C27}">
      <dsp:nvSpPr>
        <dsp:cNvPr id="0" name=""/>
        <dsp:cNvSpPr/>
      </dsp:nvSpPr>
      <dsp:spPr>
        <a:xfrm>
          <a:off x="982384" y="1587793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1040751" y="0"/>
              </a:moveTo>
              <a:lnTo>
                <a:pt x="1040751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F3FD2-A141-4DC6-9784-C32C0556EDB8}">
      <dsp:nvSpPr>
        <dsp:cNvPr id="0" name=""/>
        <dsp:cNvSpPr/>
      </dsp:nvSpPr>
      <dsp:spPr>
        <a:xfrm>
          <a:off x="172384" y="1834328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85037" y="1846981"/>
        <a:ext cx="1594694" cy="406696"/>
      </dsp:txXfrm>
    </dsp:sp>
    <dsp:sp modelId="{AA40BEA3-1A03-4B59-B719-8B3E2BFD46BA}">
      <dsp:nvSpPr>
        <dsp:cNvPr id="0" name=""/>
        <dsp:cNvSpPr/>
      </dsp:nvSpPr>
      <dsp:spPr>
        <a:xfrm>
          <a:off x="461500" y="2266330"/>
          <a:ext cx="520884" cy="246534"/>
        </a:xfrm>
        <a:custGeom>
          <a:avLst/>
          <a:gdLst/>
          <a:ahLst/>
          <a:cxnLst/>
          <a:rect l="0" t="0" r="0" b="0"/>
          <a:pathLst>
            <a:path>
              <a:moveTo>
                <a:pt x="520884" y="0"/>
              </a:moveTo>
              <a:lnTo>
                <a:pt x="52088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BE558-DEFB-4B4F-8715-29E69508DE89}">
      <dsp:nvSpPr>
        <dsp:cNvPr id="0" name=""/>
        <dsp:cNvSpPr/>
      </dsp:nvSpPr>
      <dsp:spPr>
        <a:xfrm>
          <a:off x="79799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95615" y="2528681"/>
        <a:ext cx="731768" cy="508364"/>
      </dsp:txXfrm>
    </dsp:sp>
    <dsp:sp modelId="{55C8383D-BD19-4AE1-9020-6C65F649D2DE}">
      <dsp:nvSpPr>
        <dsp:cNvPr id="0" name=""/>
        <dsp:cNvSpPr/>
      </dsp:nvSpPr>
      <dsp:spPr>
        <a:xfrm>
          <a:off x="982384" y="2266330"/>
          <a:ext cx="519867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19867" y="123267"/>
              </a:lnTo>
              <a:lnTo>
                <a:pt x="519867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636F6-BBB7-4412-ADFF-88E96E678E7D}">
      <dsp:nvSpPr>
        <dsp:cNvPr id="0" name=""/>
        <dsp:cNvSpPr/>
      </dsp:nvSpPr>
      <dsp:spPr>
        <a:xfrm>
          <a:off x="1120551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136367" y="2528681"/>
        <a:ext cx="731768" cy="508364"/>
      </dsp:txXfrm>
    </dsp:sp>
    <dsp:sp modelId="{5569E3EF-18CE-4AE0-B12F-B1548B41310F}">
      <dsp:nvSpPr>
        <dsp:cNvPr id="0" name=""/>
        <dsp:cNvSpPr/>
      </dsp:nvSpPr>
      <dsp:spPr>
        <a:xfrm>
          <a:off x="2023136" y="1587793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1040751" y="123267"/>
              </a:lnTo>
              <a:lnTo>
                <a:pt x="1040751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1DE3F-68F8-4904-93A7-6BB585F32211}">
      <dsp:nvSpPr>
        <dsp:cNvPr id="0" name=""/>
        <dsp:cNvSpPr/>
      </dsp:nvSpPr>
      <dsp:spPr>
        <a:xfrm>
          <a:off x="2253888" y="1834328"/>
          <a:ext cx="1620000" cy="43200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2266541" y="1846981"/>
        <a:ext cx="1594694" cy="406696"/>
      </dsp:txXfrm>
    </dsp:sp>
    <dsp:sp modelId="{F8178D76-B2E9-4DE4-BE95-1075B5011F62}">
      <dsp:nvSpPr>
        <dsp:cNvPr id="0" name=""/>
        <dsp:cNvSpPr/>
      </dsp:nvSpPr>
      <dsp:spPr>
        <a:xfrm>
          <a:off x="2543003" y="2266330"/>
          <a:ext cx="520884" cy="246534"/>
        </a:xfrm>
        <a:custGeom>
          <a:avLst/>
          <a:gdLst/>
          <a:ahLst/>
          <a:cxnLst/>
          <a:rect l="0" t="0" r="0" b="0"/>
          <a:pathLst>
            <a:path>
              <a:moveTo>
                <a:pt x="520884" y="0"/>
              </a:moveTo>
              <a:lnTo>
                <a:pt x="52088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FE183-7923-48F0-AEE0-FAD1014FE175}">
      <dsp:nvSpPr>
        <dsp:cNvPr id="0" name=""/>
        <dsp:cNvSpPr/>
      </dsp:nvSpPr>
      <dsp:spPr>
        <a:xfrm>
          <a:off x="2161303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2177119" y="2528681"/>
        <a:ext cx="731768" cy="508364"/>
      </dsp:txXfrm>
    </dsp:sp>
    <dsp:sp modelId="{7EFF77C0-10E5-4A90-9D4C-AB4BABA4EDBC}">
      <dsp:nvSpPr>
        <dsp:cNvPr id="0" name=""/>
        <dsp:cNvSpPr/>
      </dsp:nvSpPr>
      <dsp:spPr>
        <a:xfrm>
          <a:off x="3063888" y="2266330"/>
          <a:ext cx="520375" cy="236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88"/>
              </a:lnTo>
              <a:lnTo>
                <a:pt x="520375" y="118188"/>
              </a:lnTo>
              <a:lnTo>
                <a:pt x="520375" y="236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9F71B-24C4-40D9-8630-AC832EC8FF22}">
      <dsp:nvSpPr>
        <dsp:cNvPr id="0" name=""/>
        <dsp:cNvSpPr/>
      </dsp:nvSpPr>
      <dsp:spPr>
        <a:xfrm>
          <a:off x="3202563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3218379" y="2518523"/>
        <a:ext cx="731768" cy="508364"/>
      </dsp:txXfrm>
    </dsp:sp>
    <dsp:sp modelId="{D4027477-BDFA-4FB0-8CDD-272B6F2C61B6}">
      <dsp:nvSpPr>
        <dsp:cNvPr id="0" name=""/>
        <dsp:cNvSpPr/>
      </dsp:nvSpPr>
      <dsp:spPr>
        <a:xfrm>
          <a:off x="4104131" y="909256"/>
          <a:ext cx="2074357" cy="236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88"/>
              </a:lnTo>
              <a:lnTo>
                <a:pt x="2074357" y="118188"/>
              </a:lnTo>
              <a:lnTo>
                <a:pt x="2074357" y="2363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7F8FD-8E38-4B9A-B9B3-DD1CF9F3F80B}">
      <dsp:nvSpPr>
        <dsp:cNvPr id="0" name=""/>
        <dsp:cNvSpPr/>
      </dsp:nvSpPr>
      <dsp:spPr>
        <a:xfrm>
          <a:off x="5368488" y="1145633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5381141" y="1158286"/>
        <a:ext cx="1594694" cy="406696"/>
      </dsp:txXfrm>
    </dsp:sp>
    <dsp:sp modelId="{F68616A2-BC7B-4B5D-9610-AAE828B751CB}">
      <dsp:nvSpPr>
        <dsp:cNvPr id="0" name=""/>
        <dsp:cNvSpPr/>
      </dsp:nvSpPr>
      <dsp:spPr>
        <a:xfrm>
          <a:off x="5146972" y="1577636"/>
          <a:ext cx="1031516" cy="246534"/>
        </a:xfrm>
        <a:custGeom>
          <a:avLst/>
          <a:gdLst/>
          <a:ahLst/>
          <a:cxnLst/>
          <a:rect l="0" t="0" r="0" b="0"/>
          <a:pathLst>
            <a:path>
              <a:moveTo>
                <a:pt x="1031516" y="0"/>
              </a:moveTo>
              <a:lnTo>
                <a:pt x="1031516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62DB5-6094-4107-AB93-06600392C291}">
      <dsp:nvSpPr>
        <dsp:cNvPr id="0" name=""/>
        <dsp:cNvSpPr/>
      </dsp:nvSpPr>
      <dsp:spPr>
        <a:xfrm>
          <a:off x="4336972" y="1824170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4349625" y="1836823"/>
        <a:ext cx="1594694" cy="406696"/>
      </dsp:txXfrm>
    </dsp:sp>
    <dsp:sp modelId="{EEFD05FB-D713-461B-BB76-D95FF97D142F}">
      <dsp:nvSpPr>
        <dsp:cNvPr id="0" name=""/>
        <dsp:cNvSpPr/>
      </dsp:nvSpPr>
      <dsp:spPr>
        <a:xfrm>
          <a:off x="4644828" y="2256173"/>
          <a:ext cx="502144" cy="246534"/>
        </a:xfrm>
        <a:custGeom>
          <a:avLst/>
          <a:gdLst/>
          <a:ahLst/>
          <a:cxnLst/>
          <a:rect l="0" t="0" r="0" b="0"/>
          <a:pathLst>
            <a:path>
              <a:moveTo>
                <a:pt x="502144" y="0"/>
              </a:moveTo>
              <a:lnTo>
                <a:pt x="50214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D653D-D6EF-4B30-8EA4-2ADCA9C37120}">
      <dsp:nvSpPr>
        <dsp:cNvPr id="0" name=""/>
        <dsp:cNvSpPr/>
      </dsp:nvSpPr>
      <dsp:spPr>
        <a:xfrm>
          <a:off x="4263127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4278943" y="2518523"/>
        <a:ext cx="731768" cy="508364"/>
      </dsp:txXfrm>
    </dsp:sp>
    <dsp:sp modelId="{CDB54B49-3F57-4BF2-9970-E9916BBD24F2}">
      <dsp:nvSpPr>
        <dsp:cNvPr id="0" name=""/>
        <dsp:cNvSpPr/>
      </dsp:nvSpPr>
      <dsp:spPr>
        <a:xfrm>
          <a:off x="5146972" y="2256173"/>
          <a:ext cx="538607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38607" y="123267"/>
              </a:lnTo>
              <a:lnTo>
                <a:pt x="538607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AB91-DDC2-4100-AFFB-FB1F46AADF9E}">
      <dsp:nvSpPr>
        <dsp:cNvPr id="0" name=""/>
        <dsp:cNvSpPr/>
      </dsp:nvSpPr>
      <dsp:spPr>
        <a:xfrm>
          <a:off x="5303879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sub>
                </m:sSub>
                <m: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 </m:t>
                </m:r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5319695" y="2518523"/>
        <a:ext cx="731768" cy="508364"/>
      </dsp:txXfrm>
    </dsp:sp>
    <dsp:sp modelId="{95F5A04F-A9B7-49FF-8047-C4AC36D221D1}">
      <dsp:nvSpPr>
        <dsp:cNvPr id="0" name=""/>
        <dsp:cNvSpPr/>
      </dsp:nvSpPr>
      <dsp:spPr>
        <a:xfrm>
          <a:off x="6178488" y="1577636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1040751" y="123267"/>
              </a:lnTo>
              <a:lnTo>
                <a:pt x="1040751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2542D-D385-4556-B5E5-18C99BB91056}">
      <dsp:nvSpPr>
        <dsp:cNvPr id="0" name=""/>
        <dsp:cNvSpPr/>
      </dsp:nvSpPr>
      <dsp:spPr>
        <a:xfrm>
          <a:off x="6409240" y="1824170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6421893" y="1836823"/>
        <a:ext cx="1594694" cy="406696"/>
      </dsp:txXfrm>
    </dsp:sp>
    <dsp:sp modelId="{E74F6905-6D91-4139-A49A-7DFDFA9728C6}">
      <dsp:nvSpPr>
        <dsp:cNvPr id="0" name=""/>
        <dsp:cNvSpPr/>
      </dsp:nvSpPr>
      <dsp:spPr>
        <a:xfrm>
          <a:off x="6726331" y="2256173"/>
          <a:ext cx="492908" cy="246534"/>
        </a:xfrm>
        <a:custGeom>
          <a:avLst/>
          <a:gdLst/>
          <a:ahLst/>
          <a:cxnLst/>
          <a:rect l="0" t="0" r="0" b="0"/>
          <a:pathLst>
            <a:path>
              <a:moveTo>
                <a:pt x="492908" y="0"/>
              </a:moveTo>
              <a:lnTo>
                <a:pt x="492908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A94E7-8864-4ED9-975F-3915C7CF699C}">
      <dsp:nvSpPr>
        <dsp:cNvPr id="0" name=""/>
        <dsp:cNvSpPr/>
      </dsp:nvSpPr>
      <dsp:spPr>
        <a:xfrm>
          <a:off x="6344631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6360447" y="2518523"/>
        <a:ext cx="731768" cy="508364"/>
      </dsp:txXfrm>
    </dsp:sp>
    <dsp:sp modelId="{3A5FC4FE-8AB1-4D84-81D6-6E63E2FCD9A4}">
      <dsp:nvSpPr>
        <dsp:cNvPr id="0" name=""/>
        <dsp:cNvSpPr/>
      </dsp:nvSpPr>
      <dsp:spPr>
        <a:xfrm>
          <a:off x="7219240" y="2256173"/>
          <a:ext cx="528539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28539" y="123267"/>
              </a:lnTo>
              <a:lnTo>
                <a:pt x="528539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12E27-AC83-4AE8-83F5-1333F1E6D9B5}">
      <dsp:nvSpPr>
        <dsp:cNvPr id="0" name=""/>
        <dsp:cNvSpPr/>
      </dsp:nvSpPr>
      <dsp:spPr>
        <a:xfrm>
          <a:off x="7366079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7381895" y="2518523"/>
        <a:ext cx="731768" cy="5083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67D2D-7FEA-45A3-BDAA-959112ADC1BB}">
      <dsp:nvSpPr>
        <dsp:cNvPr id="0" name=""/>
        <dsp:cNvSpPr/>
      </dsp:nvSpPr>
      <dsp:spPr>
        <a:xfrm>
          <a:off x="2162023" y="77398"/>
          <a:ext cx="1107199" cy="738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1</a:t>
          </a:r>
          <a:endParaRPr kumimoji="1" lang="ja-JP" altLang="en-US" sz="2500" kern="1200" dirty="0"/>
        </a:p>
      </dsp:txBody>
      <dsp:txXfrm>
        <a:off x="2183642" y="99017"/>
        <a:ext cx="1063961" cy="694895"/>
      </dsp:txXfrm>
    </dsp:sp>
    <dsp:sp modelId="{680FB63E-4E07-4F72-8E03-C9500003CDD1}">
      <dsp:nvSpPr>
        <dsp:cNvPr id="0" name=""/>
        <dsp:cNvSpPr/>
      </dsp:nvSpPr>
      <dsp:spPr>
        <a:xfrm>
          <a:off x="1276263" y="815532"/>
          <a:ext cx="1439359" cy="295253"/>
        </a:xfrm>
        <a:custGeom>
          <a:avLst/>
          <a:gdLst/>
          <a:ahLst/>
          <a:cxnLst/>
          <a:rect l="0" t="0" r="0" b="0"/>
          <a:pathLst>
            <a:path>
              <a:moveTo>
                <a:pt x="1439359" y="0"/>
              </a:moveTo>
              <a:lnTo>
                <a:pt x="1439359" y="147626"/>
              </a:lnTo>
              <a:lnTo>
                <a:pt x="0" y="147626"/>
              </a:lnTo>
              <a:lnTo>
                <a:pt x="0" y="295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B4388-0355-432C-9F03-5249BBC4EC62}">
      <dsp:nvSpPr>
        <dsp:cNvPr id="0" name=""/>
        <dsp:cNvSpPr/>
      </dsp:nvSpPr>
      <dsp:spPr>
        <a:xfrm>
          <a:off x="722663" y="1110785"/>
          <a:ext cx="1107199" cy="738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2</a:t>
          </a:r>
          <a:endParaRPr kumimoji="1" lang="ja-JP" altLang="en-US" sz="2500" kern="1200" dirty="0"/>
        </a:p>
      </dsp:txBody>
      <dsp:txXfrm>
        <a:off x="744282" y="1132404"/>
        <a:ext cx="1063961" cy="694895"/>
      </dsp:txXfrm>
    </dsp:sp>
    <dsp:sp modelId="{95C0D954-AFEB-46B6-9573-8463D419D9A4}">
      <dsp:nvSpPr>
        <dsp:cNvPr id="0" name=""/>
        <dsp:cNvSpPr/>
      </dsp:nvSpPr>
      <dsp:spPr>
        <a:xfrm>
          <a:off x="556583" y="1848918"/>
          <a:ext cx="719679" cy="295253"/>
        </a:xfrm>
        <a:custGeom>
          <a:avLst/>
          <a:gdLst/>
          <a:ahLst/>
          <a:cxnLst/>
          <a:rect l="0" t="0" r="0" b="0"/>
          <a:pathLst>
            <a:path>
              <a:moveTo>
                <a:pt x="719679" y="0"/>
              </a:moveTo>
              <a:lnTo>
                <a:pt x="719679" y="147626"/>
              </a:lnTo>
              <a:lnTo>
                <a:pt x="0" y="147626"/>
              </a:lnTo>
              <a:lnTo>
                <a:pt x="0" y="295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05674-3CCC-4E55-BED7-28ADFEEDA50B}">
      <dsp:nvSpPr>
        <dsp:cNvPr id="0" name=""/>
        <dsp:cNvSpPr/>
      </dsp:nvSpPr>
      <dsp:spPr>
        <a:xfrm>
          <a:off x="2983" y="2144171"/>
          <a:ext cx="1107199" cy="738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4</a:t>
          </a:r>
          <a:endParaRPr kumimoji="1" lang="ja-JP" altLang="en-US" sz="2500" kern="1200" dirty="0"/>
        </a:p>
      </dsp:txBody>
      <dsp:txXfrm>
        <a:off x="24602" y="2165790"/>
        <a:ext cx="1063961" cy="694895"/>
      </dsp:txXfrm>
    </dsp:sp>
    <dsp:sp modelId="{EE1B54D1-598C-44A8-8DF3-1C6A8D9CE342}">
      <dsp:nvSpPr>
        <dsp:cNvPr id="0" name=""/>
        <dsp:cNvSpPr/>
      </dsp:nvSpPr>
      <dsp:spPr>
        <a:xfrm>
          <a:off x="1276263" y="1848918"/>
          <a:ext cx="719679" cy="295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26"/>
              </a:lnTo>
              <a:lnTo>
                <a:pt x="719679" y="147626"/>
              </a:lnTo>
              <a:lnTo>
                <a:pt x="719679" y="295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AC5DF-A696-45EA-9305-BD23D4D838A1}">
      <dsp:nvSpPr>
        <dsp:cNvPr id="0" name=""/>
        <dsp:cNvSpPr/>
      </dsp:nvSpPr>
      <dsp:spPr>
        <a:xfrm>
          <a:off x="1442343" y="2144171"/>
          <a:ext cx="1107199" cy="738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5</a:t>
          </a:r>
          <a:endParaRPr kumimoji="1" lang="ja-JP" altLang="en-US" sz="2500" kern="1200" dirty="0"/>
        </a:p>
      </dsp:txBody>
      <dsp:txXfrm>
        <a:off x="1463962" y="2165790"/>
        <a:ext cx="1063961" cy="694895"/>
      </dsp:txXfrm>
    </dsp:sp>
    <dsp:sp modelId="{F90CD081-5244-456E-A561-9D93BDE05269}">
      <dsp:nvSpPr>
        <dsp:cNvPr id="0" name=""/>
        <dsp:cNvSpPr/>
      </dsp:nvSpPr>
      <dsp:spPr>
        <a:xfrm>
          <a:off x="2715623" y="815532"/>
          <a:ext cx="1439359" cy="295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26"/>
              </a:lnTo>
              <a:lnTo>
                <a:pt x="1439359" y="147626"/>
              </a:lnTo>
              <a:lnTo>
                <a:pt x="1439359" y="295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0F538-F6F0-4053-9761-C916C2D6D42C}">
      <dsp:nvSpPr>
        <dsp:cNvPr id="0" name=""/>
        <dsp:cNvSpPr/>
      </dsp:nvSpPr>
      <dsp:spPr>
        <a:xfrm>
          <a:off x="3601382" y="1110785"/>
          <a:ext cx="1107199" cy="738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3</a:t>
          </a:r>
          <a:endParaRPr kumimoji="1" lang="ja-JP" altLang="en-US" sz="2500" kern="1200" dirty="0"/>
        </a:p>
      </dsp:txBody>
      <dsp:txXfrm>
        <a:off x="3623001" y="1132404"/>
        <a:ext cx="1063961" cy="694895"/>
      </dsp:txXfrm>
    </dsp:sp>
    <dsp:sp modelId="{BEFE7A52-A4B4-40FF-9A2F-CEF53B7F7445}">
      <dsp:nvSpPr>
        <dsp:cNvPr id="0" name=""/>
        <dsp:cNvSpPr/>
      </dsp:nvSpPr>
      <dsp:spPr>
        <a:xfrm>
          <a:off x="3435302" y="1848918"/>
          <a:ext cx="719679" cy="295253"/>
        </a:xfrm>
        <a:custGeom>
          <a:avLst/>
          <a:gdLst/>
          <a:ahLst/>
          <a:cxnLst/>
          <a:rect l="0" t="0" r="0" b="0"/>
          <a:pathLst>
            <a:path>
              <a:moveTo>
                <a:pt x="719679" y="0"/>
              </a:moveTo>
              <a:lnTo>
                <a:pt x="719679" y="147626"/>
              </a:lnTo>
              <a:lnTo>
                <a:pt x="0" y="147626"/>
              </a:lnTo>
              <a:lnTo>
                <a:pt x="0" y="295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0D5D9-2711-4311-B0D1-F45973AC9B8A}">
      <dsp:nvSpPr>
        <dsp:cNvPr id="0" name=""/>
        <dsp:cNvSpPr/>
      </dsp:nvSpPr>
      <dsp:spPr>
        <a:xfrm>
          <a:off x="2881702" y="2144171"/>
          <a:ext cx="1107199" cy="738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6</a:t>
          </a:r>
          <a:endParaRPr kumimoji="1" lang="ja-JP" altLang="en-US" sz="2500" kern="1200" dirty="0"/>
        </a:p>
      </dsp:txBody>
      <dsp:txXfrm>
        <a:off x="2903321" y="2165790"/>
        <a:ext cx="1063961" cy="694895"/>
      </dsp:txXfrm>
    </dsp:sp>
    <dsp:sp modelId="{F1F5B2A8-B244-4B95-BBD9-79280014763D}">
      <dsp:nvSpPr>
        <dsp:cNvPr id="0" name=""/>
        <dsp:cNvSpPr/>
      </dsp:nvSpPr>
      <dsp:spPr>
        <a:xfrm>
          <a:off x="4154982" y="1848918"/>
          <a:ext cx="719679" cy="295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26"/>
              </a:lnTo>
              <a:lnTo>
                <a:pt x="719679" y="147626"/>
              </a:lnTo>
              <a:lnTo>
                <a:pt x="719679" y="295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461B6-DB25-4635-B56A-5D95740EFB6B}">
      <dsp:nvSpPr>
        <dsp:cNvPr id="0" name=""/>
        <dsp:cNvSpPr/>
      </dsp:nvSpPr>
      <dsp:spPr>
        <a:xfrm>
          <a:off x="4321062" y="2144171"/>
          <a:ext cx="1107199" cy="738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7</a:t>
          </a:r>
          <a:endParaRPr kumimoji="1" lang="ja-JP" altLang="en-US" sz="2500" kern="1200" dirty="0"/>
        </a:p>
      </dsp:txBody>
      <dsp:txXfrm>
        <a:off x="4342681" y="2165790"/>
        <a:ext cx="1063961" cy="6948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8D693-9023-4483-8F02-EB384B9DB57E}">
      <dsp:nvSpPr>
        <dsp:cNvPr id="0" name=""/>
        <dsp:cNvSpPr/>
      </dsp:nvSpPr>
      <dsp:spPr>
        <a:xfrm>
          <a:off x="3294131" y="477253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3306784" y="489906"/>
        <a:ext cx="1594694" cy="406696"/>
      </dsp:txXfrm>
    </dsp:sp>
    <dsp:sp modelId="{A52D6364-C1E9-486E-8234-814B9168A8D0}">
      <dsp:nvSpPr>
        <dsp:cNvPr id="0" name=""/>
        <dsp:cNvSpPr/>
      </dsp:nvSpPr>
      <dsp:spPr>
        <a:xfrm>
          <a:off x="2023136" y="909256"/>
          <a:ext cx="2080995" cy="246534"/>
        </a:xfrm>
        <a:custGeom>
          <a:avLst/>
          <a:gdLst/>
          <a:ahLst/>
          <a:cxnLst/>
          <a:rect l="0" t="0" r="0" b="0"/>
          <a:pathLst>
            <a:path>
              <a:moveTo>
                <a:pt x="2080995" y="0"/>
              </a:moveTo>
              <a:lnTo>
                <a:pt x="2080995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51825-45BF-4F32-8251-23FAE0202256}">
      <dsp:nvSpPr>
        <dsp:cNvPr id="0" name=""/>
        <dsp:cNvSpPr/>
      </dsp:nvSpPr>
      <dsp:spPr>
        <a:xfrm>
          <a:off x="1213136" y="1155790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225789" y="1168443"/>
        <a:ext cx="1594694" cy="406696"/>
      </dsp:txXfrm>
    </dsp:sp>
    <dsp:sp modelId="{81163AF0-61B0-4E2F-A22C-BBB33B748C27}">
      <dsp:nvSpPr>
        <dsp:cNvPr id="0" name=""/>
        <dsp:cNvSpPr/>
      </dsp:nvSpPr>
      <dsp:spPr>
        <a:xfrm>
          <a:off x="982384" y="1587793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1040751" y="0"/>
              </a:moveTo>
              <a:lnTo>
                <a:pt x="1040751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F3FD2-A141-4DC6-9784-C32C0556EDB8}">
      <dsp:nvSpPr>
        <dsp:cNvPr id="0" name=""/>
        <dsp:cNvSpPr/>
      </dsp:nvSpPr>
      <dsp:spPr>
        <a:xfrm>
          <a:off x="172384" y="1834328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85037" y="1846981"/>
        <a:ext cx="1594694" cy="406696"/>
      </dsp:txXfrm>
    </dsp:sp>
    <dsp:sp modelId="{AA40BEA3-1A03-4B59-B719-8B3E2BFD46BA}">
      <dsp:nvSpPr>
        <dsp:cNvPr id="0" name=""/>
        <dsp:cNvSpPr/>
      </dsp:nvSpPr>
      <dsp:spPr>
        <a:xfrm>
          <a:off x="461500" y="2266330"/>
          <a:ext cx="520884" cy="246534"/>
        </a:xfrm>
        <a:custGeom>
          <a:avLst/>
          <a:gdLst/>
          <a:ahLst/>
          <a:cxnLst/>
          <a:rect l="0" t="0" r="0" b="0"/>
          <a:pathLst>
            <a:path>
              <a:moveTo>
                <a:pt x="520884" y="0"/>
              </a:moveTo>
              <a:lnTo>
                <a:pt x="52088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BE558-DEFB-4B4F-8715-29E69508DE89}">
      <dsp:nvSpPr>
        <dsp:cNvPr id="0" name=""/>
        <dsp:cNvSpPr/>
      </dsp:nvSpPr>
      <dsp:spPr>
        <a:xfrm>
          <a:off x="79799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95615" y="2528681"/>
        <a:ext cx="731768" cy="508364"/>
      </dsp:txXfrm>
    </dsp:sp>
    <dsp:sp modelId="{55C8383D-BD19-4AE1-9020-6C65F649D2DE}">
      <dsp:nvSpPr>
        <dsp:cNvPr id="0" name=""/>
        <dsp:cNvSpPr/>
      </dsp:nvSpPr>
      <dsp:spPr>
        <a:xfrm>
          <a:off x="982384" y="2266330"/>
          <a:ext cx="519867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19867" y="123267"/>
              </a:lnTo>
              <a:lnTo>
                <a:pt x="519867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636F6-BBB7-4412-ADFF-88E96E678E7D}">
      <dsp:nvSpPr>
        <dsp:cNvPr id="0" name=""/>
        <dsp:cNvSpPr/>
      </dsp:nvSpPr>
      <dsp:spPr>
        <a:xfrm>
          <a:off x="1120551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136367" y="2528681"/>
        <a:ext cx="731768" cy="508364"/>
      </dsp:txXfrm>
    </dsp:sp>
    <dsp:sp modelId="{5569E3EF-18CE-4AE0-B12F-B1548B41310F}">
      <dsp:nvSpPr>
        <dsp:cNvPr id="0" name=""/>
        <dsp:cNvSpPr/>
      </dsp:nvSpPr>
      <dsp:spPr>
        <a:xfrm>
          <a:off x="2023136" y="1587793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1040751" y="123267"/>
              </a:lnTo>
              <a:lnTo>
                <a:pt x="1040751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1DE3F-68F8-4904-93A7-6BB585F32211}">
      <dsp:nvSpPr>
        <dsp:cNvPr id="0" name=""/>
        <dsp:cNvSpPr/>
      </dsp:nvSpPr>
      <dsp:spPr>
        <a:xfrm>
          <a:off x="2253888" y="1834328"/>
          <a:ext cx="1620000" cy="43200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2266541" y="1846981"/>
        <a:ext cx="1594694" cy="406696"/>
      </dsp:txXfrm>
    </dsp:sp>
    <dsp:sp modelId="{F8178D76-B2E9-4DE4-BE95-1075B5011F62}">
      <dsp:nvSpPr>
        <dsp:cNvPr id="0" name=""/>
        <dsp:cNvSpPr/>
      </dsp:nvSpPr>
      <dsp:spPr>
        <a:xfrm>
          <a:off x="2543003" y="2266330"/>
          <a:ext cx="520884" cy="246534"/>
        </a:xfrm>
        <a:custGeom>
          <a:avLst/>
          <a:gdLst/>
          <a:ahLst/>
          <a:cxnLst/>
          <a:rect l="0" t="0" r="0" b="0"/>
          <a:pathLst>
            <a:path>
              <a:moveTo>
                <a:pt x="520884" y="0"/>
              </a:moveTo>
              <a:lnTo>
                <a:pt x="52088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FE183-7923-48F0-AEE0-FAD1014FE175}">
      <dsp:nvSpPr>
        <dsp:cNvPr id="0" name=""/>
        <dsp:cNvSpPr/>
      </dsp:nvSpPr>
      <dsp:spPr>
        <a:xfrm>
          <a:off x="2161303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2177119" y="2528681"/>
        <a:ext cx="731768" cy="508364"/>
      </dsp:txXfrm>
    </dsp:sp>
    <dsp:sp modelId="{7EFF77C0-10E5-4A90-9D4C-AB4BABA4EDBC}">
      <dsp:nvSpPr>
        <dsp:cNvPr id="0" name=""/>
        <dsp:cNvSpPr/>
      </dsp:nvSpPr>
      <dsp:spPr>
        <a:xfrm>
          <a:off x="3063888" y="2266330"/>
          <a:ext cx="520375" cy="236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88"/>
              </a:lnTo>
              <a:lnTo>
                <a:pt x="520375" y="118188"/>
              </a:lnTo>
              <a:lnTo>
                <a:pt x="520375" y="236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9F71B-24C4-40D9-8630-AC832EC8FF22}">
      <dsp:nvSpPr>
        <dsp:cNvPr id="0" name=""/>
        <dsp:cNvSpPr/>
      </dsp:nvSpPr>
      <dsp:spPr>
        <a:xfrm>
          <a:off x="3202563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3218379" y="2518523"/>
        <a:ext cx="731768" cy="508364"/>
      </dsp:txXfrm>
    </dsp:sp>
    <dsp:sp modelId="{D4027477-BDFA-4FB0-8CDD-272B6F2C61B6}">
      <dsp:nvSpPr>
        <dsp:cNvPr id="0" name=""/>
        <dsp:cNvSpPr/>
      </dsp:nvSpPr>
      <dsp:spPr>
        <a:xfrm>
          <a:off x="4104131" y="909256"/>
          <a:ext cx="2074357" cy="236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88"/>
              </a:lnTo>
              <a:lnTo>
                <a:pt x="2074357" y="118188"/>
              </a:lnTo>
              <a:lnTo>
                <a:pt x="2074357" y="2363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7F8FD-8E38-4B9A-B9B3-DD1CF9F3F80B}">
      <dsp:nvSpPr>
        <dsp:cNvPr id="0" name=""/>
        <dsp:cNvSpPr/>
      </dsp:nvSpPr>
      <dsp:spPr>
        <a:xfrm>
          <a:off x="5368488" y="1145633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5381141" y="1158286"/>
        <a:ext cx="1594694" cy="406696"/>
      </dsp:txXfrm>
    </dsp:sp>
    <dsp:sp modelId="{F68616A2-BC7B-4B5D-9610-AAE828B751CB}">
      <dsp:nvSpPr>
        <dsp:cNvPr id="0" name=""/>
        <dsp:cNvSpPr/>
      </dsp:nvSpPr>
      <dsp:spPr>
        <a:xfrm>
          <a:off x="5146972" y="1577636"/>
          <a:ext cx="1031516" cy="246534"/>
        </a:xfrm>
        <a:custGeom>
          <a:avLst/>
          <a:gdLst/>
          <a:ahLst/>
          <a:cxnLst/>
          <a:rect l="0" t="0" r="0" b="0"/>
          <a:pathLst>
            <a:path>
              <a:moveTo>
                <a:pt x="1031516" y="0"/>
              </a:moveTo>
              <a:lnTo>
                <a:pt x="1031516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62DB5-6094-4107-AB93-06600392C291}">
      <dsp:nvSpPr>
        <dsp:cNvPr id="0" name=""/>
        <dsp:cNvSpPr/>
      </dsp:nvSpPr>
      <dsp:spPr>
        <a:xfrm>
          <a:off x="4336972" y="1824170"/>
          <a:ext cx="1620000" cy="43200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4349625" y="1836823"/>
        <a:ext cx="1594694" cy="406696"/>
      </dsp:txXfrm>
    </dsp:sp>
    <dsp:sp modelId="{EEFD05FB-D713-461B-BB76-D95FF97D142F}">
      <dsp:nvSpPr>
        <dsp:cNvPr id="0" name=""/>
        <dsp:cNvSpPr/>
      </dsp:nvSpPr>
      <dsp:spPr>
        <a:xfrm>
          <a:off x="4644828" y="2256173"/>
          <a:ext cx="502144" cy="246534"/>
        </a:xfrm>
        <a:custGeom>
          <a:avLst/>
          <a:gdLst/>
          <a:ahLst/>
          <a:cxnLst/>
          <a:rect l="0" t="0" r="0" b="0"/>
          <a:pathLst>
            <a:path>
              <a:moveTo>
                <a:pt x="502144" y="0"/>
              </a:moveTo>
              <a:lnTo>
                <a:pt x="50214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D653D-D6EF-4B30-8EA4-2ADCA9C37120}">
      <dsp:nvSpPr>
        <dsp:cNvPr id="0" name=""/>
        <dsp:cNvSpPr/>
      </dsp:nvSpPr>
      <dsp:spPr>
        <a:xfrm>
          <a:off x="4263127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4278943" y="2518523"/>
        <a:ext cx="731768" cy="508364"/>
      </dsp:txXfrm>
    </dsp:sp>
    <dsp:sp modelId="{CDB54B49-3F57-4BF2-9970-E9916BBD24F2}">
      <dsp:nvSpPr>
        <dsp:cNvPr id="0" name=""/>
        <dsp:cNvSpPr/>
      </dsp:nvSpPr>
      <dsp:spPr>
        <a:xfrm>
          <a:off x="5146972" y="2256173"/>
          <a:ext cx="538607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38607" y="123267"/>
              </a:lnTo>
              <a:lnTo>
                <a:pt x="538607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AB91-DDC2-4100-AFFB-FB1F46AADF9E}">
      <dsp:nvSpPr>
        <dsp:cNvPr id="0" name=""/>
        <dsp:cNvSpPr/>
      </dsp:nvSpPr>
      <dsp:spPr>
        <a:xfrm>
          <a:off x="5303879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sub>
                </m:sSub>
                <m: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 </m:t>
                </m:r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5319695" y="2518523"/>
        <a:ext cx="731768" cy="508364"/>
      </dsp:txXfrm>
    </dsp:sp>
    <dsp:sp modelId="{95F5A04F-A9B7-49FF-8047-C4AC36D221D1}">
      <dsp:nvSpPr>
        <dsp:cNvPr id="0" name=""/>
        <dsp:cNvSpPr/>
      </dsp:nvSpPr>
      <dsp:spPr>
        <a:xfrm>
          <a:off x="6178488" y="1577636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1040751" y="123267"/>
              </a:lnTo>
              <a:lnTo>
                <a:pt x="1040751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2542D-D385-4556-B5E5-18C99BB91056}">
      <dsp:nvSpPr>
        <dsp:cNvPr id="0" name=""/>
        <dsp:cNvSpPr/>
      </dsp:nvSpPr>
      <dsp:spPr>
        <a:xfrm>
          <a:off x="6409240" y="1824170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6421893" y="1836823"/>
        <a:ext cx="1594694" cy="406696"/>
      </dsp:txXfrm>
    </dsp:sp>
    <dsp:sp modelId="{E74F6905-6D91-4139-A49A-7DFDFA9728C6}">
      <dsp:nvSpPr>
        <dsp:cNvPr id="0" name=""/>
        <dsp:cNvSpPr/>
      </dsp:nvSpPr>
      <dsp:spPr>
        <a:xfrm>
          <a:off x="6726331" y="2256173"/>
          <a:ext cx="492908" cy="246534"/>
        </a:xfrm>
        <a:custGeom>
          <a:avLst/>
          <a:gdLst/>
          <a:ahLst/>
          <a:cxnLst/>
          <a:rect l="0" t="0" r="0" b="0"/>
          <a:pathLst>
            <a:path>
              <a:moveTo>
                <a:pt x="492908" y="0"/>
              </a:moveTo>
              <a:lnTo>
                <a:pt x="492908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A94E7-8864-4ED9-975F-3915C7CF699C}">
      <dsp:nvSpPr>
        <dsp:cNvPr id="0" name=""/>
        <dsp:cNvSpPr/>
      </dsp:nvSpPr>
      <dsp:spPr>
        <a:xfrm>
          <a:off x="6344631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6360447" y="2518523"/>
        <a:ext cx="731768" cy="508364"/>
      </dsp:txXfrm>
    </dsp:sp>
    <dsp:sp modelId="{3A5FC4FE-8AB1-4D84-81D6-6E63E2FCD9A4}">
      <dsp:nvSpPr>
        <dsp:cNvPr id="0" name=""/>
        <dsp:cNvSpPr/>
      </dsp:nvSpPr>
      <dsp:spPr>
        <a:xfrm>
          <a:off x="7219240" y="2256173"/>
          <a:ext cx="528539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28539" y="123267"/>
              </a:lnTo>
              <a:lnTo>
                <a:pt x="528539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12E27-AC83-4AE8-83F5-1333F1E6D9B5}">
      <dsp:nvSpPr>
        <dsp:cNvPr id="0" name=""/>
        <dsp:cNvSpPr/>
      </dsp:nvSpPr>
      <dsp:spPr>
        <a:xfrm>
          <a:off x="7366079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7381895" y="2518523"/>
        <a:ext cx="731768" cy="508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B4DB4-C094-4B59-8852-C45775D50464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7A04-8B38-4FE6-81C4-69666FA68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5934F-9672-181A-619B-EDF5DE83E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884173-5501-337E-A0B4-DAE44D44E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5BB4E8-E54E-B008-E36E-CBC220B4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049C-CA18-49BC-9038-46D2D0DCCCC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77D8AA-A618-D75A-7647-AC7B91D8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9DF710-91D5-39F4-0E61-675123A0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98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0E1800-D987-9C9A-F0E4-54446E33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934553-F330-EEA1-6242-BA9EB958A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1E4063-9F64-CF3F-2AA4-6F66531D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FA36-102B-4460-8D71-72E440A61AAC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37416-03AC-22DF-947D-8412A979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82D1DF-3CA6-CDE0-7587-717897CC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67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5AC5CF-05D4-5A33-A739-517A8FA96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50F902-11C3-04D6-5D41-9C4A54D9D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52D33B-D562-5641-539F-3FBE88F9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AAFE-68BA-4447-BDFE-06E723CE822F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81E1D3-8463-957A-E209-37FC9CE9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AD0565-D060-53F0-32C7-29BBA4E0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4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3AED3-E64E-E5D6-08C8-AECF4FE8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E175B2-D3F1-9D71-6CB5-723F3185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5D565B-CEEE-C02F-F2CC-2B731AB8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0BB7B9-3336-A7FF-BEB8-E1A82747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B7A82-01CD-11B0-97EA-6AE16A6C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0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F2FF6-F920-1F3A-4B9F-E4F4E254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C76F3E-B125-5147-331E-7365AE64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086BE-9B05-6ABF-9F4E-49854CE7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2625-6449-46CD-8FB1-A56575BB108E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8218A4-2773-F4B7-326F-1B1B16C5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5DF15-EC54-0D84-8F85-71C39F36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4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1E165-534C-3F77-86C3-1ED2B271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2BE783-523D-7887-D54C-D324C64BB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822952-FB97-C613-3006-828EB7F71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E2D59D-E0B6-E9F6-D208-3FC44BEB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7AC2-31AE-4A47-B7D9-CA1BD80A9CB2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EBCDBD-C267-63BD-ADA9-BCE604A3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F6CFC8-30F8-5DE6-6C0C-CD6C51F0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54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B964C-14A9-C35F-033D-5058FC92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062DD8-9809-E388-2972-88D06BFD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2CFC19-9BE9-7C8C-ECA0-A2743403F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18BD12-428A-5E7F-E412-CC7E2FE08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60CB10-6A2D-DC16-59AB-8E06930B9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7E1D65-211D-A486-6DB8-549549E8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E3D1-88B7-46A6-B1E0-23327071D2BE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0E2935-C07B-FC06-B9C4-E8C93CFA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35C790D-0246-F538-75D6-EC68FC72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29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8AE773-0EF2-6E71-607A-DB91D7E8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BB8DDF-99C4-71E1-9F47-1BCE7CDB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BA5-B30A-42C7-8AC3-DE01EFF6818A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1E0929-E8F6-4EAF-A179-EE277A3D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098ADA-5F5D-B3C5-5E21-B2EC99DC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31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F8D8D7-BE14-6E3D-A9BE-05B76040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15EF-EBD6-4A82-9EA0-FB30B0FFCD9C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323C8E-6271-A90E-36F1-C98844DA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1F3267-C87E-6497-B01A-76985C4C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42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3CEE5-1DFF-02DB-36F5-3854452E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B921F5-046B-88C3-E3BD-3D31E8ABA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CE5EA2-D75B-69ED-768C-2AD7B4128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BA0862-C7AC-1CC2-D6B3-B78C8B6B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4DF-64A7-41D7-AE63-897EDAA4F683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F04012-302A-B847-B9CF-B3905187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A0DC36-B90E-81F8-0B44-8B0EE612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99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CF316-4F65-5E45-B814-420969E8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2FF1EF-4855-D35A-C6A6-BACDCCEAE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74A749-31C6-D12B-68D8-75FA6B03A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9DDBBF-A240-4D57-EB3B-925181BD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4236-9765-4756-9DA5-7D0A776CBEBD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708FE6-0007-EC07-1E91-74FF41A3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E95170-3F3F-1281-67A9-88947948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72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A7911D-C1E8-45F5-DDFC-7F700E6A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613EAE-ED85-CA40-292A-18C52BEB5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E2493E-9E74-2D62-B9B8-2A7CEC0DD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E Seed JP_OTF Bold" panose="02020700000000000000" pitchFamily="18" charset="-128"/>
                <a:ea typeface="LINE Seed JP_OTF Bold" panose="02020700000000000000" pitchFamily="18" charset="-128"/>
              </a:defRPr>
            </a:lvl1pPr>
          </a:lstStyle>
          <a:p>
            <a:fld id="{97A18D57-226F-4D20-B7ED-59C75760A76E}" type="datetime1">
              <a:rPr lang="ja-JP" altLang="en-US" smtClean="0"/>
              <a:t>2023/8/12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47295E-54D4-F9C1-35AB-67523EC85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EA9534-98FC-36ED-CA73-0B2CB40C8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LINE Seed JP_OTF Bold" panose="02020700000000000000" pitchFamily="18" charset="-128"/>
                <a:ea typeface="LINE Seed JP_OTF Bold" panose="02020700000000000000" pitchFamily="18" charset="-128"/>
              </a:defRPr>
            </a:lvl1pPr>
          </a:lstStyle>
          <a:p>
            <a:fld id="{3761C97E-3BDF-4437-8566-6F564191811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426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LINE Seed JP_OTF Bold" panose="02020700000000000000" pitchFamily="18" charset="-128"/>
          <a:ea typeface="LINE Seed JP_OTF Bold" panose="02020700000000000000" pitchFamily="18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3" Type="http://schemas.openxmlformats.org/officeDocument/2006/relationships/diagramData" Target="../diagrams/data9.xml"/><Relationship Id="rId7" Type="http://schemas.microsoft.com/office/2007/relationships/diagramDrawing" Target="../diagrams/drawing5.xml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11.xml"/><Relationship Id="rId12" Type="http://schemas.openxmlformats.org/officeDocument/2006/relationships/image" Target="../media/image23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220.png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6fTwvnRgsvqLJyQyOk_DZYIfMKwIAJIZ5Pq4bJqXv68/edit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3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6BAF09-6914-F810-EDC3-DF7F56C43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Segment Tree </a:t>
            </a:r>
            <a:r>
              <a:rPr kumimoji="1" lang="ja-JP" altLang="en-US" dirty="0"/>
              <a:t>入門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526916-3217-984C-76A0-148ED113E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 err="1"/>
              <a:t>kya</a:t>
            </a:r>
            <a:br>
              <a:rPr kumimoji="1" lang="en-US" altLang="ja-JP" dirty="0"/>
            </a:br>
            <a:r>
              <a:rPr kumimoji="1" lang="en-US" altLang="ja-JP" dirty="0" err="1"/>
              <a:t>triC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August 02, 2023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5D900-2340-0A96-DA49-BD2E8A00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8CDD-1B51-4546-A92D-EBC1E033349C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FBAC07-E0C8-68A8-2AD8-767237C6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386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2619B-A24A-6E20-7D17-606E2378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実装方針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49224-EB0B-A663-3124-63A6DA05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B6EA5B-8E66-2F1D-67D1-99BEC7E9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7C2B514A-7EE0-F1ED-D7B1-15B9DDC65E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9951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どのようにして二分木を表現するか？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→ </a:t>
                </a:r>
                <a:r>
                  <a:rPr lang="en-US" altLang="ja-JP" dirty="0"/>
                  <a:t>1 </a:t>
                </a:r>
                <a:r>
                  <a:rPr lang="ja-JP" altLang="en-US" dirty="0"/>
                  <a:t>次元配列で二分木全体を管理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1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要素数は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配列の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/>
                  <a:t> 番目は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でアクセス可能</a:t>
                </a:r>
                <a:endParaRPr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番目のノードに対して</a:t>
                </a:r>
                <a:endParaRPr lang="en-US" altLang="ja-JP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左の子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ja-JP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右の子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ja-JP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親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7C2B514A-7EE0-F1ED-D7B1-15B9DDC65E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99514" cy="4351338"/>
              </a:xfrm>
              <a:blipFill>
                <a:blip r:embed="rId2"/>
                <a:stretch>
                  <a:fillRect l="-1829" t="-2101" r="-6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59C71D1A-FC6B-3C56-7292-9C041861E9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473895"/>
              </p:ext>
            </p:extLst>
          </p:nvPr>
        </p:nvGraphicFramePr>
        <p:xfrm>
          <a:off x="5922554" y="3221055"/>
          <a:ext cx="5431246" cy="2959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1DC79F2-0EAB-B56D-505D-DF0566F779F2}"/>
                  </a:ext>
                </a:extLst>
              </p:cNvPr>
              <p:cNvSpPr txBox="1"/>
              <p:nvPr/>
            </p:nvSpPr>
            <p:spPr>
              <a:xfrm>
                <a:off x="9807351" y="3217259"/>
                <a:ext cx="1546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kumimoji="1" lang="ja-JP" altLang="en-US" dirty="0"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 の場合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1DC79F2-0EAB-B56D-505D-DF0566F77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351" y="3217259"/>
                <a:ext cx="1546449" cy="369332"/>
              </a:xfrm>
              <a:prstGeom prst="rect">
                <a:avLst/>
              </a:prstGeom>
              <a:blipFill>
                <a:blip r:embed="rId8"/>
                <a:stretch>
                  <a:fillRect t="-8333" r="-354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9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DF415-0554-7389-3472-30CD9FAD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0178"/>
            <a:ext cx="10515600" cy="73764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600" dirty="0"/>
              <a:t>ライブコーディングで実装していきます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16AD5F-B849-F150-7F9F-7A572AC7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2625-6449-46CD-8FB1-A56575BB108E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30499D-61D4-2D89-9E75-FD687ADA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86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391EB-0854-437A-0279-6C796AC8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抽象化と定数倍高速化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2866EF-160E-8023-1D10-BEBC3D04E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抽象化</a:t>
            </a:r>
            <a:endParaRPr lang="en-US" altLang="ja-JP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問題によって求められるクエリは様々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dirty="0" err="1"/>
              <a:t>i.g.</a:t>
            </a:r>
            <a:r>
              <a:rPr kumimoji="1" lang="en-US" altLang="ja-JP" dirty="0"/>
              <a:t> max, </a:t>
            </a:r>
            <a:r>
              <a:rPr kumimoji="1" lang="en-US" altLang="ja-JP" dirty="0" err="1"/>
              <a:t>gcd</a:t>
            </a:r>
            <a:r>
              <a:rPr kumimoji="1" lang="en-US" altLang="ja-JP" dirty="0"/>
              <a:t>, </a:t>
            </a:r>
            <a:r>
              <a:rPr lang="en-US" altLang="ja-JP" dirty="0"/>
              <a:t>lcm, </a:t>
            </a:r>
            <a:r>
              <a:rPr lang="en-US" altLang="ja-JP" dirty="0" err="1"/>
              <a:t>etc</a:t>
            </a:r>
            <a:r>
              <a:rPr lang="en-US" altLang="ja-JP" dirty="0"/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配列の他に関数</a:t>
            </a:r>
            <a:r>
              <a:rPr lang="ja-JP" altLang="en-US" dirty="0"/>
              <a:t>を渡して初期化できるとうれしい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定数倍高速化</a:t>
            </a:r>
            <a:endParaRPr lang="en-US" altLang="ja-JP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再帰は重いので非再帰になるとうれしい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要素数を </a:t>
            </a:r>
            <a:r>
              <a:rPr lang="en-US" altLang="ja-JP" dirty="0"/>
              <a:t>2 </a:t>
            </a:r>
            <a:r>
              <a:rPr lang="ja-JP" altLang="en-US" dirty="0"/>
              <a:t>冪にするのも無駄が多い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BF5FEE-9214-839B-63AF-231191EB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9D5BCA-608B-8642-DD0E-9E035402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58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8DB96-DD75-B9F7-51F8-AD1D105A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抽象化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BA4F43-F027-6745-BF11-15B513077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Segment Tree </a:t>
            </a:r>
            <a:r>
              <a:rPr lang="ja-JP" altLang="en-US" dirty="0"/>
              <a:t>に限らずデータ構造の抽象化は便利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様々な問題を同じライブラリで解けるようになる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初期化時に二項演算</a:t>
            </a:r>
            <a:r>
              <a:rPr lang="en-US" altLang="ja-JP" dirty="0"/>
              <a:t>, </a:t>
            </a:r>
            <a:r>
              <a:rPr lang="ja-JP" altLang="en-US" dirty="0"/>
              <a:t>単位元</a:t>
            </a:r>
            <a:r>
              <a:rPr lang="en-US" altLang="ja-JP" dirty="0"/>
              <a:t>, </a:t>
            </a:r>
            <a:r>
              <a:rPr lang="ja-JP" altLang="en-US" dirty="0"/>
              <a:t>配列を受け取る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二項演算の渡し方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Python: </a:t>
            </a:r>
            <a:r>
              <a:rPr lang="ja-JP" altLang="en-US" dirty="0"/>
              <a:t>関数をそのまま引数に渡せる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C++: </a:t>
            </a:r>
            <a:r>
              <a:rPr lang="ja-JP" altLang="en-US" dirty="0"/>
              <a:t>ラムダ式が便利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二項演算や単位元を定義したクラスを利用することも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1900" dirty="0"/>
              <a:t>例</a:t>
            </a:r>
            <a:r>
              <a:rPr lang="en-US" altLang="ja-JP" sz="1900" dirty="0"/>
              <a:t>) https://noshi91.github.io/Library/data_structure/segment_tree.cpp.html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DF366C-4146-2F9C-9896-FDCCC4D6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020A64-21A2-6C74-DC60-20A1484C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4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AA7CB-4343-B528-9089-8D55236F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 Tree </a:t>
            </a:r>
            <a:r>
              <a:rPr kumimoji="1" lang="ja-JP" altLang="en-US" dirty="0"/>
              <a:t>が扱える演算（再掲）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16279B0-A2A3-2051-7604-CBDB0A865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dirty="0"/>
                  <a:t>Segment Tree </a:t>
                </a:r>
                <a:r>
                  <a:rPr kumimoji="1" lang="ja-JP" altLang="en-US" dirty="0"/>
                  <a:t>はモノイドの列を扱うことができる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u="sng" dirty="0"/>
                  <a:t>モノイドの例</a:t>
                </a:r>
                <a:endParaRPr lang="en-US" altLang="ja-JP" u="sng" dirty="0"/>
              </a:p>
              <a:p>
                <a:r>
                  <a:rPr kumimoji="1" lang="ja-JP" altLang="en-US" dirty="0"/>
                  <a:t>四則演算</a:t>
                </a:r>
                <a:endParaRPr kumimoji="1" lang="en-US" altLang="ja-JP" dirty="0"/>
              </a:p>
              <a:p>
                <a:r>
                  <a:rPr lang="en-US" altLang="ja-JP" dirty="0"/>
                  <a:t>min, max</a:t>
                </a:r>
              </a:p>
              <a:p>
                <a:r>
                  <a:rPr kumimoji="1" lang="ja-JP" altLang="en-US" dirty="0"/>
                  <a:t>最大公約数</a:t>
                </a:r>
                <a:r>
                  <a:rPr kumimoji="1" lang="en-US" altLang="ja-JP" dirty="0"/>
                  <a:t>, </a:t>
                </a:r>
                <a:r>
                  <a:rPr kumimoji="1" lang="ja-JP" altLang="en-US" dirty="0"/>
                  <a:t>最小公倍数</a:t>
                </a:r>
                <a:endParaRPr kumimoji="1" lang="en-US" altLang="ja-JP" dirty="0"/>
              </a:p>
              <a:p>
                <a:r>
                  <a:rPr lang="ja-JP" altLang="en-US" dirty="0"/>
                  <a:t>一次関数の合成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に対して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𝑎𝑐𝑥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16279B0-A2A3-2051-7604-CBDB0A865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8C70A1-8E03-AED2-F1FC-BE7C43FE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90B210-A82B-0074-50EB-62743B43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10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2135C-BD98-597D-D810-820BB3DF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非再帰化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600A8D-835E-FAA6-18EC-FCD8130D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0" i="0" dirty="0">
                <a:effectLst/>
                <a:latin typeface="YakuHanJPs"/>
              </a:rPr>
              <a:t>任意の停止する再帰</a:t>
            </a:r>
            <a:r>
              <a:rPr lang="ja-JP" altLang="en-US" dirty="0">
                <a:latin typeface="YakuHanJPs"/>
              </a:rPr>
              <a:t>関数</a:t>
            </a:r>
            <a:r>
              <a:rPr lang="ja-JP" altLang="en-US" b="0" i="0" dirty="0">
                <a:effectLst/>
                <a:latin typeface="YakuHanJPs"/>
              </a:rPr>
              <a:t>は同じ計算量の非再帰で書き換えられる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pPr marL="0" indent="0">
              <a:buNone/>
            </a:pPr>
            <a:r>
              <a:rPr kumimoji="1" lang="en-US" altLang="ja-JP" sz="3200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find </a:t>
            </a:r>
            <a:r>
              <a:rPr kumimoji="1" lang="ja-JP" altLang="en-US" sz="3200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クエリの非再帰化</a:t>
            </a:r>
            <a:endParaRPr kumimoji="1" lang="en-US" altLang="ja-JP" sz="3200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/>
              <a:t>再帰関数での実装→トップダウン的に上段のノードから処理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非再帰化→下段のノードからボトムアップで処理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C5628B-A6EF-8E32-B7B5-325017C5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CDA23D-3656-A816-1E31-D750E32B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283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F959BD-DA75-16B9-ED8A-CD890CF1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非再帰による</a:t>
            </a:r>
            <a:r>
              <a:rPr kumimoji="1" lang="en-US" altLang="ja-JP" dirty="0"/>
              <a:t>find</a:t>
            </a:r>
            <a:r>
              <a:rPr kumimoji="1" lang="ja-JP" altLang="en-US" dirty="0"/>
              <a:t>クエリの実装 </a:t>
            </a:r>
            <a:r>
              <a:rPr kumimoji="1"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C07695-CE3D-BCC8-C3F0-4BADCDD14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240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最下段のノードからボトムアップ的に処理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049876-B802-C729-277D-0EF55511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FBEA75-795C-36D5-DAD1-594A09F7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16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図表 5">
                <a:extLst>
                  <a:ext uri="{FF2B5EF4-FFF2-40B4-BE49-F238E27FC236}">
                    <a16:creationId xmlns:a16="http://schemas.microsoft.com/office/drawing/2014/main" id="{26AF3BB5-3F6C-C7F8-6DA4-2B2A8CC611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15676431"/>
                  </p:ext>
                </p:extLst>
              </p:nvPr>
            </p:nvGraphicFramePr>
            <p:xfrm>
              <a:off x="1991360" y="2646847"/>
              <a:ext cx="8209280" cy="353011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6" name="図表 5">
                <a:extLst>
                  <a:ext uri="{FF2B5EF4-FFF2-40B4-BE49-F238E27FC236}">
                    <a16:creationId xmlns:a16="http://schemas.microsoft.com/office/drawing/2014/main" id="{26AF3BB5-3F6C-C7F8-6DA4-2B2A8CC611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15676431"/>
                  </p:ext>
                </p:extLst>
              </p:nvPr>
            </p:nvGraphicFramePr>
            <p:xfrm>
              <a:off x="1991360" y="2646847"/>
              <a:ext cx="8209280" cy="353011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1C666DC-D3B7-54EA-0E64-F6442E8917B1}"/>
                  </a:ext>
                </a:extLst>
              </p:cNvPr>
              <p:cNvSpPr txBox="1"/>
              <p:nvPr/>
            </p:nvSpPr>
            <p:spPr>
              <a:xfrm>
                <a:off x="3274424" y="5717836"/>
                <a:ext cx="4201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LINE Seed JP_OTF Bold" panose="02020700000000000000" pitchFamily="18" charset="-128"/>
                        </a:rPr>
                        <m:t>𝑙</m:t>
                      </m:r>
                    </m:oMath>
                  </m:oMathPara>
                </a14:m>
                <a:endParaRPr kumimoji="1" lang="ja-JP" altLang="en-US" sz="2400" dirty="0"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1C666DC-D3B7-54EA-0E64-F6442E891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424" y="5717836"/>
                <a:ext cx="42018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9D8103-6649-6CC6-967F-EC9C7C08FE23}"/>
                  </a:ext>
                </a:extLst>
              </p:cNvPr>
              <p:cNvSpPr txBox="1"/>
              <p:nvPr/>
            </p:nvSpPr>
            <p:spPr>
              <a:xfrm>
                <a:off x="8497390" y="5654549"/>
                <a:ext cx="420188" cy="463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Bold" panose="02020700000000000000" pitchFamily="18" charset="-128"/>
                        </a:rPr>
                        <m:t>𝑟</m:t>
                      </m:r>
                    </m:oMath>
                  </m:oMathPara>
                </a14:m>
                <a:endParaRPr kumimoji="1" lang="ja-JP" altLang="en-US" sz="2400" dirty="0"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9D8103-6649-6CC6-967F-EC9C7C08F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390" y="5654549"/>
                <a:ext cx="420188" cy="4633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5649A99-C426-0F1D-2CA4-78352985577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964218" y="3833798"/>
            <a:ext cx="1743266" cy="182075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F66928B-6585-1625-739F-321DC943C57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484518" y="3833798"/>
            <a:ext cx="1651610" cy="1884038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95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2A763-6C8C-5663-E534-3966DA82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非再帰による</a:t>
            </a:r>
            <a:r>
              <a:rPr kumimoji="1" lang="en-US" altLang="ja-JP" dirty="0"/>
              <a:t>find</a:t>
            </a:r>
            <a:r>
              <a:rPr kumimoji="1" lang="ja-JP" altLang="en-US" dirty="0"/>
              <a:t>クエリの実装 </a:t>
            </a:r>
            <a:r>
              <a:rPr kumimoji="1"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8CD8C1-8C78-6A9E-27C8-3CEFCB3E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6572989" cy="173616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左側（始点側）について</a:t>
            </a:r>
            <a:endParaRPr lang="en-US" altLang="ja-JP" sz="3200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r>
              <a:rPr kumimoji="1" lang="ja-JP" altLang="en-US" dirty="0"/>
              <a:t>右の子</a:t>
            </a:r>
            <a:r>
              <a:rPr kumimoji="1" lang="en-US" altLang="ja-JP" dirty="0"/>
              <a:t>: find</a:t>
            </a:r>
            <a:r>
              <a:rPr kumimoji="1" lang="ja-JP" altLang="en-US" dirty="0"/>
              <a:t>対象</a:t>
            </a:r>
            <a:r>
              <a:rPr kumimoji="1" lang="en-US" altLang="ja-JP" dirty="0"/>
              <a:t>, </a:t>
            </a:r>
            <a:r>
              <a:rPr kumimoji="1" lang="ja-JP" altLang="en-US" dirty="0"/>
              <a:t>次は親の兄弟</a:t>
            </a:r>
            <a:endParaRPr kumimoji="1" lang="en-US" altLang="ja-JP" dirty="0"/>
          </a:p>
          <a:p>
            <a:r>
              <a:rPr lang="ja-JP" altLang="en-US" dirty="0"/>
              <a:t>左の子</a:t>
            </a:r>
            <a:r>
              <a:rPr lang="en-US" altLang="ja-JP" dirty="0"/>
              <a:t>: </a:t>
            </a:r>
            <a:r>
              <a:rPr lang="ja-JP" altLang="en-US" dirty="0"/>
              <a:t>非対象</a:t>
            </a:r>
            <a:r>
              <a:rPr lang="en-US" altLang="ja-JP" dirty="0"/>
              <a:t>, </a:t>
            </a:r>
            <a:r>
              <a:rPr lang="ja-JP" altLang="en-US" dirty="0"/>
              <a:t>次は親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A85278-4A20-71FA-C378-9F64750D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594B83-E5E7-07E9-3AD4-95763D9D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17</a:t>
            </a:fld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108C5BB-75C7-C68D-B059-52130772E9BB}"/>
              </a:ext>
            </a:extLst>
          </p:cNvPr>
          <p:cNvGrpSpPr/>
          <p:nvPr/>
        </p:nvGrpSpPr>
        <p:grpSpPr>
          <a:xfrm>
            <a:off x="7296727" y="1690688"/>
            <a:ext cx="4057073" cy="1735695"/>
            <a:chOff x="4152918" y="2480464"/>
            <a:chExt cx="3886164" cy="1897071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DF9EC9A0-3F05-A20C-F202-32B26CE31B14}"/>
                </a:ext>
              </a:extLst>
            </p:cNvPr>
            <p:cNvGrpSpPr/>
            <p:nvPr/>
          </p:nvGrpSpPr>
          <p:grpSpPr>
            <a:xfrm>
              <a:off x="5286255" y="2480464"/>
              <a:ext cx="1620000" cy="432002"/>
              <a:chOff x="1213136" y="1155790"/>
              <a:chExt cx="1620000" cy="432002"/>
            </a:xfrm>
          </p:grpSpPr>
          <p:sp>
            <p:nvSpPr>
              <p:cNvPr id="31" name="四角形: 角を丸くする 30">
                <a:extLst>
                  <a:ext uri="{FF2B5EF4-FFF2-40B4-BE49-F238E27FC236}">
                    <a16:creationId xmlns:a16="http://schemas.microsoft.com/office/drawing/2014/main" id="{F41C124E-1312-4223-982B-729AA970C52D}"/>
                  </a:ext>
                </a:extLst>
              </p:cNvPr>
              <p:cNvSpPr/>
              <p:nvPr/>
            </p:nvSpPr>
            <p:spPr>
              <a:xfrm>
                <a:off x="1213136" y="1155790"/>
                <a:ext cx="1620000" cy="432002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四角形: 角を丸くする 4">
                    <a:extLst>
                      <a:ext uri="{FF2B5EF4-FFF2-40B4-BE49-F238E27FC236}">
                        <a16:creationId xmlns:a16="http://schemas.microsoft.com/office/drawing/2014/main" id="{8D3CC3F2-AB9F-9C0B-B30F-F32C7B94B7D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5789" y="1168443"/>
                    <a:ext cx="1594694" cy="406696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四角形: 角を丸くする 4">
                    <a:extLst>
                      <a:ext uri="{FF2B5EF4-FFF2-40B4-BE49-F238E27FC236}">
                        <a16:creationId xmlns:a16="http://schemas.microsoft.com/office/drawing/2014/main" id="{8D3CC3F2-AB9F-9C0B-B30F-F32C7B94B7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5789" y="1168443"/>
                    <a:ext cx="1594694" cy="40669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直線コネクタ 5">
              <a:extLst>
                <a:ext uri="{FF2B5EF4-FFF2-40B4-BE49-F238E27FC236}">
                  <a16:creationId xmlns:a16="http://schemas.microsoft.com/office/drawing/2014/main" id="{9A79F061-2110-A34B-F0DB-BC5C641CC832}"/>
                </a:ext>
              </a:extLst>
            </p:cNvPr>
            <p:cNvSpPr/>
            <p:nvPr/>
          </p:nvSpPr>
          <p:spPr>
            <a:xfrm>
              <a:off x="5055503" y="2912467"/>
              <a:ext cx="1040751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40751" y="0"/>
                  </a:moveTo>
                  <a:lnTo>
                    <a:pt x="1040751" y="123267"/>
                  </a:lnTo>
                  <a:lnTo>
                    <a:pt x="0" y="123267"/>
                  </a:lnTo>
                  <a:lnTo>
                    <a:pt x="0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5A60374-8161-2708-8248-0E34DFD9529D}"/>
                </a:ext>
              </a:extLst>
            </p:cNvPr>
            <p:cNvGrpSpPr/>
            <p:nvPr/>
          </p:nvGrpSpPr>
          <p:grpSpPr>
            <a:xfrm>
              <a:off x="4245503" y="3159002"/>
              <a:ext cx="1620000" cy="432002"/>
              <a:chOff x="172384" y="1834328"/>
              <a:chExt cx="1620000" cy="432002"/>
            </a:xfrm>
          </p:grpSpPr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961860F2-5B19-6036-C120-5748F288BB0A}"/>
                  </a:ext>
                </a:extLst>
              </p:cNvPr>
              <p:cNvSpPr/>
              <p:nvPr/>
            </p:nvSpPr>
            <p:spPr>
              <a:xfrm>
                <a:off x="172384" y="1834328"/>
                <a:ext cx="1620000" cy="432002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四角形: 角を丸くする 7">
                    <a:extLst>
                      <a:ext uri="{FF2B5EF4-FFF2-40B4-BE49-F238E27FC236}">
                        <a16:creationId xmlns:a16="http://schemas.microsoft.com/office/drawing/2014/main" id="{3C4BD49F-90B3-5AE4-CDAF-AB781543DB3D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7" y="1846981"/>
                    <a:ext cx="1594694" cy="406696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四角形: 角を丸くする 7">
                    <a:extLst>
                      <a:ext uri="{FF2B5EF4-FFF2-40B4-BE49-F238E27FC236}">
                        <a16:creationId xmlns:a16="http://schemas.microsoft.com/office/drawing/2014/main" id="{3C4BD49F-90B3-5AE4-CDAF-AB781543DB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037" y="1846981"/>
                    <a:ext cx="1594694" cy="40669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63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直線コネクタ 8">
              <a:extLst>
                <a:ext uri="{FF2B5EF4-FFF2-40B4-BE49-F238E27FC236}">
                  <a16:creationId xmlns:a16="http://schemas.microsoft.com/office/drawing/2014/main" id="{3354D312-F252-010D-7116-555064F9D270}"/>
                </a:ext>
              </a:extLst>
            </p:cNvPr>
            <p:cNvSpPr/>
            <p:nvPr/>
          </p:nvSpPr>
          <p:spPr>
            <a:xfrm>
              <a:off x="4534619" y="3591004"/>
              <a:ext cx="520884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20884" y="0"/>
                  </a:moveTo>
                  <a:lnTo>
                    <a:pt x="520884" y="123267"/>
                  </a:lnTo>
                  <a:lnTo>
                    <a:pt x="0" y="123267"/>
                  </a:lnTo>
                  <a:lnTo>
                    <a:pt x="0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C76D330-8B59-70EA-1B22-CA0FC1D37970}"/>
                </a:ext>
              </a:extLst>
            </p:cNvPr>
            <p:cNvGrpSpPr/>
            <p:nvPr/>
          </p:nvGrpSpPr>
          <p:grpSpPr>
            <a:xfrm>
              <a:off x="4152918" y="3837539"/>
              <a:ext cx="763400" cy="539996"/>
              <a:chOff x="79799" y="2512865"/>
              <a:chExt cx="763400" cy="539996"/>
            </a:xfrm>
          </p:grpSpPr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86C6CAA5-1F36-7C79-8FF7-D9BB02072446}"/>
                  </a:ext>
                </a:extLst>
              </p:cNvPr>
              <p:cNvSpPr/>
              <p:nvPr/>
            </p:nvSpPr>
            <p:spPr>
              <a:xfrm>
                <a:off x="79799" y="2512865"/>
                <a:ext cx="763400" cy="539996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四角形: 角を丸くする 10">
                    <a:extLst>
                      <a:ext uri="{FF2B5EF4-FFF2-40B4-BE49-F238E27FC236}">
                        <a16:creationId xmlns:a16="http://schemas.microsoft.com/office/drawing/2014/main" id="{12F31A6E-8083-8391-1470-8AAB75AB204E}"/>
                      </a:ext>
                    </a:extLst>
                  </p:cNvPr>
                  <p:cNvSpPr txBox="1"/>
                  <p:nvPr/>
                </p:nvSpPr>
                <p:spPr>
                  <a:xfrm>
                    <a:off x="95615" y="2528681"/>
                    <a:ext cx="731768" cy="5083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四角形: 角を丸くする 10">
                    <a:extLst>
                      <a:ext uri="{FF2B5EF4-FFF2-40B4-BE49-F238E27FC236}">
                        <a16:creationId xmlns:a16="http://schemas.microsoft.com/office/drawing/2014/main" id="{12F31A6E-8083-8391-1470-8AAB75AB20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15" y="2528681"/>
                    <a:ext cx="731768" cy="5083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直線コネクタ 11">
              <a:extLst>
                <a:ext uri="{FF2B5EF4-FFF2-40B4-BE49-F238E27FC236}">
                  <a16:creationId xmlns:a16="http://schemas.microsoft.com/office/drawing/2014/main" id="{02EBB5E0-562C-0829-4276-60CFC9C42CEC}"/>
                </a:ext>
              </a:extLst>
            </p:cNvPr>
            <p:cNvSpPr/>
            <p:nvPr/>
          </p:nvSpPr>
          <p:spPr>
            <a:xfrm>
              <a:off x="5055503" y="3591004"/>
              <a:ext cx="519867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3267"/>
                  </a:lnTo>
                  <a:lnTo>
                    <a:pt x="519867" y="123267"/>
                  </a:lnTo>
                  <a:lnTo>
                    <a:pt x="519867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BF6BAC34-A9C2-27A5-E5CE-F44DAA4BA5EB}"/>
                </a:ext>
              </a:extLst>
            </p:cNvPr>
            <p:cNvGrpSpPr/>
            <p:nvPr/>
          </p:nvGrpSpPr>
          <p:grpSpPr>
            <a:xfrm>
              <a:off x="5193670" y="3837539"/>
              <a:ext cx="763400" cy="539996"/>
              <a:chOff x="1120551" y="2512865"/>
              <a:chExt cx="763400" cy="539996"/>
            </a:xfrm>
          </p:grpSpPr>
          <p:sp>
            <p:nvSpPr>
              <p:cNvPr id="25" name="四角形: 角を丸くする 24">
                <a:extLst>
                  <a:ext uri="{FF2B5EF4-FFF2-40B4-BE49-F238E27FC236}">
                    <a16:creationId xmlns:a16="http://schemas.microsoft.com/office/drawing/2014/main" id="{30B95F5C-6E6D-ACFC-A03F-6B62352C1D56}"/>
                  </a:ext>
                </a:extLst>
              </p:cNvPr>
              <p:cNvSpPr/>
              <p:nvPr/>
            </p:nvSpPr>
            <p:spPr>
              <a:xfrm>
                <a:off x="1120551" y="2512865"/>
                <a:ext cx="763400" cy="539996"/>
              </a:xfrm>
              <a:prstGeom prst="roundRect">
                <a:avLst>
                  <a:gd name="adj" fmla="val 1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四角形: 角を丸くする 13">
                    <a:extLst>
                      <a:ext uri="{FF2B5EF4-FFF2-40B4-BE49-F238E27FC236}">
                        <a16:creationId xmlns:a16="http://schemas.microsoft.com/office/drawing/2014/main" id="{A50A17C8-A96D-1EE6-7553-D037F6548E55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367" y="2528681"/>
                    <a:ext cx="731768" cy="5083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四角形: 角を丸くする 13">
                    <a:extLst>
                      <a:ext uri="{FF2B5EF4-FFF2-40B4-BE49-F238E27FC236}">
                        <a16:creationId xmlns:a16="http://schemas.microsoft.com/office/drawing/2014/main" id="{A50A17C8-A96D-1EE6-7553-D037F6548E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367" y="2528681"/>
                    <a:ext cx="731768" cy="50836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直線コネクタ 14">
              <a:extLst>
                <a:ext uri="{FF2B5EF4-FFF2-40B4-BE49-F238E27FC236}">
                  <a16:creationId xmlns:a16="http://schemas.microsoft.com/office/drawing/2014/main" id="{2A8C1543-1835-1413-8DFF-501EF1E542AC}"/>
                </a:ext>
              </a:extLst>
            </p:cNvPr>
            <p:cNvSpPr/>
            <p:nvPr/>
          </p:nvSpPr>
          <p:spPr>
            <a:xfrm>
              <a:off x="6096255" y="2912467"/>
              <a:ext cx="1040751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3267"/>
                  </a:lnTo>
                  <a:lnTo>
                    <a:pt x="1040751" y="123267"/>
                  </a:lnTo>
                  <a:lnTo>
                    <a:pt x="1040751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8826DD5-0F40-D0F0-E321-6981FA3CDC3A}"/>
                </a:ext>
              </a:extLst>
            </p:cNvPr>
            <p:cNvGrpSpPr/>
            <p:nvPr/>
          </p:nvGrpSpPr>
          <p:grpSpPr>
            <a:xfrm>
              <a:off x="6327007" y="3159002"/>
              <a:ext cx="1620000" cy="432002"/>
              <a:chOff x="2253888" y="1834328"/>
              <a:chExt cx="1620000" cy="432002"/>
            </a:xfrm>
          </p:grpSpPr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A7F01FD3-0CBD-4129-E9D1-BA40A7C03188}"/>
                  </a:ext>
                </a:extLst>
              </p:cNvPr>
              <p:cNvSpPr/>
              <p:nvPr/>
            </p:nvSpPr>
            <p:spPr>
              <a:xfrm>
                <a:off x="2253888" y="1834328"/>
                <a:ext cx="1620000" cy="432002"/>
              </a:xfrm>
              <a:prstGeom prst="roundRect">
                <a:avLst>
                  <a:gd name="adj" fmla="val 1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四角形: 角を丸くする 16">
                    <a:extLst>
                      <a:ext uri="{FF2B5EF4-FFF2-40B4-BE49-F238E27FC236}">
                        <a16:creationId xmlns:a16="http://schemas.microsoft.com/office/drawing/2014/main" id="{BDF81A0C-03C0-44E4-2BA9-2F2842C91D9F}"/>
                      </a:ext>
                    </a:extLst>
                  </p:cNvPr>
                  <p:cNvSpPr txBox="1"/>
                  <p:nvPr/>
                </p:nvSpPr>
                <p:spPr>
                  <a:xfrm>
                    <a:off x="2266541" y="1846981"/>
                    <a:ext cx="1594694" cy="406696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四角形: 角を丸くする 16">
                    <a:extLst>
                      <a:ext uri="{FF2B5EF4-FFF2-40B4-BE49-F238E27FC236}">
                        <a16:creationId xmlns:a16="http://schemas.microsoft.com/office/drawing/2014/main" id="{BDF81A0C-03C0-44E4-2BA9-2F2842C91D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6541" y="1846981"/>
                    <a:ext cx="1594694" cy="40669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63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直線コネクタ 17">
              <a:extLst>
                <a:ext uri="{FF2B5EF4-FFF2-40B4-BE49-F238E27FC236}">
                  <a16:creationId xmlns:a16="http://schemas.microsoft.com/office/drawing/2014/main" id="{06984BF1-BE03-DD2F-9A77-7EEAE746C47E}"/>
                </a:ext>
              </a:extLst>
            </p:cNvPr>
            <p:cNvSpPr/>
            <p:nvPr/>
          </p:nvSpPr>
          <p:spPr>
            <a:xfrm>
              <a:off x="6616122" y="3591004"/>
              <a:ext cx="520884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20884" y="0"/>
                  </a:moveTo>
                  <a:lnTo>
                    <a:pt x="520884" y="123267"/>
                  </a:lnTo>
                  <a:lnTo>
                    <a:pt x="0" y="123267"/>
                  </a:lnTo>
                  <a:lnTo>
                    <a:pt x="0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3E54BF8-EA3E-F3B5-3027-DF3A56A3298C}"/>
                </a:ext>
              </a:extLst>
            </p:cNvPr>
            <p:cNvGrpSpPr/>
            <p:nvPr/>
          </p:nvGrpSpPr>
          <p:grpSpPr>
            <a:xfrm>
              <a:off x="6234422" y="3837539"/>
              <a:ext cx="763400" cy="539996"/>
              <a:chOff x="2161303" y="2512865"/>
              <a:chExt cx="763400" cy="539996"/>
            </a:xfrm>
          </p:grpSpPr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1CB04401-87AD-7770-CBBC-8C1B78355A2E}"/>
                  </a:ext>
                </a:extLst>
              </p:cNvPr>
              <p:cNvSpPr/>
              <p:nvPr/>
            </p:nvSpPr>
            <p:spPr>
              <a:xfrm>
                <a:off x="2161303" y="2512865"/>
                <a:ext cx="763400" cy="539996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四角形: 角を丸くする 19">
                    <a:extLst>
                      <a:ext uri="{FF2B5EF4-FFF2-40B4-BE49-F238E27FC236}">
                        <a16:creationId xmlns:a16="http://schemas.microsoft.com/office/drawing/2014/main" id="{02D3757F-85E2-0044-043A-E74DCC193432}"/>
                      </a:ext>
                    </a:extLst>
                  </p:cNvPr>
                  <p:cNvSpPr txBox="1"/>
                  <p:nvPr/>
                </p:nvSpPr>
                <p:spPr>
                  <a:xfrm>
                    <a:off x="2177119" y="2528681"/>
                    <a:ext cx="731768" cy="5083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四角形: 角を丸くする 19">
                    <a:extLst>
                      <a:ext uri="{FF2B5EF4-FFF2-40B4-BE49-F238E27FC236}">
                        <a16:creationId xmlns:a16="http://schemas.microsoft.com/office/drawing/2014/main" id="{02D3757F-85E2-0044-043A-E74DCC1934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7119" y="2528681"/>
                    <a:ext cx="731768" cy="50836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直線コネクタ 20">
              <a:extLst>
                <a:ext uri="{FF2B5EF4-FFF2-40B4-BE49-F238E27FC236}">
                  <a16:creationId xmlns:a16="http://schemas.microsoft.com/office/drawing/2014/main" id="{1C33D518-2917-2DA9-232D-3BBE1BDCA6CC}"/>
                </a:ext>
              </a:extLst>
            </p:cNvPr>
            <p:cNvSpPr/>
            <p:nvPr/>
          </p:nvSpPr>
          <p:spPr>
            <a:xfrm>
              <a:off x="7137007" y="3591004"/>
              <a:ext cx="520375" cy="23637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8188"/>
                  </a:lnTo>
                  <a:lnTo>
                    <a:pt x="520375" y="118188"/>
                  </a:lnTo>
                  <a:lnTo>
                    <a:pt x="520375" y="23637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25543D8C-DCAC-8F13-DED2-A6E3D6621E62}"/>
                </a:ext>
              </a:extLst>
            </p:cNvPr>
            <p:cNvGrpSpPr/>
            <p:nvPr/>
          </p:nvGrpSpPr>
          <p:grpSpPr>
            <a:xfrm>
              <a:off x="7275682" y="3827381"/>
              <a:ext cx="763400" cy="539996"/>
              <a:chOff x="3202563" y="2502707"/>
              <a:chExt cx="763400" cy="539996"/>
            </a:xfrm>
          </p:grpSpPr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14CF7EA9-0D5A-93CC-F8CF-D42F3FDC2130}"/>
                  </a:ext>
                </a:extLst>
              </p:cNvPr>
              <p:cNvSpPr/>
              <p:nvPr/>
            </p:nvSpPr>
            <p:spPr>
              <a:xfrm>
                <a:off x="3202563" y="2502707"/>
                <a:ext cx="763400" cy="539996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四角形: 角を丸くする 22">
                    <a:extLst>
                      <a:ext uri="{FF2B5EF4-FFF2-40B4-BE49-F238E27FC236}">
                        <a16:creationId xmlns:a16="http://schemas.microsoft.com/office/drawing/2014/main" id="{39FC29D6-4B5C-C69C-F25A-E13F8E29E6EE}"/>
                      </a:ext>
                    </a:extLst>
                  </p:cNvPr>
                  <p:cNvSpPr txBox="1"/>
                  <p:nvPr/>
                </p:nvSpPr>
                <p:spPr>
                  <a:xfrm>
                    <a:off x="3218379" y="2518523"/>
                    <a:ext cx="731768" cy="5083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四角形: 角を丸くする 22">
                    <a:extLst>
                      <a:ext uri="{FF2B5EF4-FFF2-40B4-BE49-F238E27FC236}">
                        <a16:creationId xmlns:a16="http://schemas.microsoft.com/office/drawing/2014/main" id="{39FC29D6-4B5C-C69C-F25A-E13F8E29E6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8379" y="2518523"/>
                    <a:ext cx="731768" cy="50836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E8F02585-E424-6B2F-6C60-3A84C20066C8}"/>
              </a:ext>
            </a:extLst>
          </p:cNvPr>
          <p:cNvGrpSpPr/>
          <p:nvPr/>
        </p:nvGrpSpPr>
        <p:grpSpPr>
          <a:xfrm>
            <a:off x="7277321" y="4024366"/>
            <a:ext cx="4076479" cy="1627881"/>
            <a:chOff x="4162824" y="2480465"/>
            <a:chExt cx="3866352" cy="1897070"/>
          </a:xfrm>
        </p:grpSpPr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70B10EF2-2D14-4CD1-EFD3-097440E9BCB6}"/>
                </a:ext>
              </a:extLst>
            </p:cNvPr>
            <p:cNvGrpSpPr/>
            <p:nvPr/>
          </p:nvGrpSpPr>
          <p:grpSpPr>
            <a:xfrm>
              <a:off x="5268185" y="2480465"/>
              <a:ext cx="1620000" cy="432002"/>
              <a:chOff x="5368488" y="1145633"/>
              <a:chExt cx="1620000" cy="432002"/>
            </a:xfrm>
          </p:grpSpPr>
          <p:sp>
            <p:nvSpPr>
              <p:cNvPr id="86" name="四角形: 角を丸くする 85">
                <a:extLst>
                  <a:ext uri="{FF2B5EF4-FFF2-40B4-BE49-F238E27FC236}">
                    <a16:creationId xmlns:a16="http://schemas.microsoft.com/office/drawing/2014/main" id="{3CDC4098-1E9C-CC79-8992-D934B4F16D62}"/>
                  </a:ext>
                </a:extLst>
              </p:cNvPr>
              <p:cNvSpPr/>
              <p:nvPr/>
            </p:nvSpPr>
            <p:spPr>
              <a:xfrm>
                <a:off x="5368488" y="1145633"/>
                <a:ext cx="1620000" cy="432002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四角形: 角を丸くする 4">
                    <a:extLst>
                      <a:ext uri="{FF2B5EF4-FFF2-40B4-BE49-F238E27FC236}">
                        <a16:creationId xmlns:a16="http://schemas.microsoft.com/office/drawing/2014/main" id="{A8CDD8CB-C77A-5B82-4BA9-847BB0930322}"/>
                      </a:ext>
                    </a:extLst>
                  </p:cNvPr>
                  <p:cNvSpPr txBox="1"/>
                  <p:nvPr/>
                </p:nvSpPr>
                <p:spPr>
                  <a:xfrm>
                    <a:off x="5381141" y="1158286"/>
                    <a:ext cx="1594694" cy="406696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" name="四角形: 角を丸くする 4">
                    <a:extLst>
                      <a:ext uri="{FF2B5EF4-FFF2-40B4-BE49-F238E27FC236}">
                        <a16:creationId xmlns:a16="http://schemas.microsoft.com/office/drawing/2014/main" id="{A8CDD8CB-C77A-5B82-4BA9-847BB09303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1141" y="1158286"/>
                    <a:ext cx="1594694" cy="40669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526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直線コネクタ 5">
              <a:extLst>
                <a:ext uri="{FF2B5EF4-FFF2-40B4-BE49-F238E27FC236}">
                  <a16:creationId xmlns:a16="http://schemas.microsoft.com/office/drawing/2014/main" id="{A22A73D8-7CEB-30E7-2AC8-E02C0CE9668F}"/>
                </a:ext>
              </a:extLst>
            </p:cNvPr>
            <p:cNvSpPr/>
            <p:nvPr/>
          </p:nvSpPr>
          <p:spPr>
            <a:xfrm>
              <a:off x="5046669" y="2912468"/>
              <a:ext cx="1031516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31516" y="0"/>
                  </a:moveTo>
                  <a:lnTo>
                    <a:pt x="1031516" y="123267"/>
                  </a:lnTo>
                  <a:lnTo>
                    <a:pt x="0" y="123267"/>
                  </a:lnTo>
                  <a:lnTo>
                    <a:pt x="0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ECE09604-D9D4-5F32-39CE-FB20846C85F2}"/>
                </a:ext>
              </a:extLst>
            </p:cNvPr>
            <p:cNvGrpSpPr/>
            <p:nvPr/>
          </p:nvGrpSpPr>
          <p:grpSpPr>
            <a:xfrm>
              <a:off x="4236669" y="3159002"/>
              <a:ext cx="1620000" cy="432002"/>
              <a:chOff x="4336972" y="1824170"/>
              <a:chExt cx="1620000" cy="432002"/>
            </a:xfrm>
          </p:grpSpPr>
          <p:sp>
            <p:nvSpPr>
              <p:cNvPr id="84" name="四角形: 角を丸くする 83">
                <a:extLst>
                  <a:ext uri="{FF2B5EF4-FFF2-40B4-BE49-F238E27FC236}">
                    <a16:creationId xmlns:a16="http://schemas.microsoft.com/office/drawing/2014/main" id="{975BC6D8-B774-C451-0510-99D22A54B12C}"/>
                  </a:ext>
                </a:extLst>
              </p:cNvPr>
              <p:cNvSpPr/>
              <p:nvPr/>
            </p:nvSpPr>
            <p:spPr>
              <a:xfrm>
                <a:off x="4336972" y="1824170"/>
                <a:ext cx="1620000" cy="432002"/>
              </a:xfrm>
              <a:prstGeom prst="roundRect">
                <a:avLst>
                  <a:gd name="adj" fmla="val 1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四角形: 角を丸くする 7">
                    <a:extLst>
                      <a:ext uri="{FF2B5EF4-FFF2-40B4-BE49-F238E27FC236}">
                        <a16:creationId xmlns:a16="http://schemas.microsoft.com/office/drawing/2014/main" id="{C9674081-23D9-B303-6BC2-96F9044C159D}"/>
                      </a:ext>
                    </a:extLst>
                  </p:cNvPr>
                  <p:cNvSpPr txBox="1"/>
                  <p:nvPr/>
                </p:nvSpPr>
                <p:spPr>
                  <a:xfrm>
                    <a:off x="4349625" y="1836823"/>
                    <a:ext cx="1594694" cy="406696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四角形: 角を丸くする 7">
                    <a:extLst>
                      <a:ext uri="{FF2B5EF4-FFF2-40B4-BE49-F238E27FC236}">
                        <a16:creationId xmlns:a16="http://schemas.microsoft.com/office/drawing/2014/main" id="{C9674081-23D9-B303-6BC2-96F9044C15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9625" y="1836823"/>
                    <a:ext cx="1594694" cy="40669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34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4" name="直線コネクタ 8">
              <a:extLst>
                <a:ext uri="{FF2B5EF4-FFF2-40B4-BE49-F238E27FC236}">
                  <a16:creationId xmlns:a16="http://schemas.microsoft.com/office/drawing/2014/main" id="{FF129B24-1CBC-580B-78D0-75DDC9646CB5}"/>
                </a:ext>
              </a:extLst>
            </p:cNvPr>
            <p:cNvSpPr/>
            <p:nvPr/>
          </p:nvSpPr>
          <p:spPr>
            <a:xfrm>
              <a:off x="4544525" y="3591005"/>
              <a:ext cx="502144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02144" y="0"/>
                  </a:moveTo>
                  <a:lnTo>
                    <a:pt x="502144" y="123267"/>
                  </a:lnTo>
                  <a:lnTo>
                    <a:pt x="0" y="123267"/>
                  </a:lnTo>
                  <a:lnTo>
                    <a:pt x="0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80D325C2-2E45-CEE9-F3B3-38397CE47233}"/>
                </a:ext>
              </a:extLst>
            </p:cNvPr>
            <p:cNvGrpSpPr/>
            <p:nvPr/>
          </p:nvGrpSpPr>
          <p:grpSpPr>
            <a:xfrm>
              <a:off x="4162824" y="3837539"/>
              <a:ext cx="763400" cy="539996"/>
              <a:chOff x="4263127" y="2502707"/>
              <a:chExt cx="763400" cy="539996"/>
            </a:xfrm>
          </p:grpSpPr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6164BC83-E322-EDA7-71B4-1FE01E87FE6F}"/>
                  </a:ext>
                </a:extLst>
              </p:cNvPr>
              <p:cNvSpPr/>
              <p:nvPr/>
            </p:nvSpPr>
            <p:spPr>
              <a:xfrm>
                <a:off x="4263127" y="2502707"/>
                <a:ext cx="763400" cy="539996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四角形: 角を丸くする 10">
                    <a:extLst>
                      <a:ext uri="{FF2B5EF4-FFF2-40B4-BE49-F238E27FC236}">
                        <a16:creationId xmlns:a16="http://schemas.microsoft.com/office/drawing/2014/main" id="{7FBAA8A1-5454-46EB-9B9A-1D830D9B3610}"/>
                      </a:ext>
                    </a:extLst>
                  </p:cNvPr>
                  <p:cNvSpPr txBox="1"/>
                  <p:nvPr/>
                </p:nvSpPr>
                <p:spPr>
                  <a:xfrm>
                    <a:off x="4278943" y="2518523"/>
                    <a:ext cx="731768" cy="5083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四角形: 角を丸くする 10">
                    <a:extLst>
                      <a:ext uri="{FF2B5EF4-FFF2-40B4-BE49-F238E27FC236}">
                        <a16:creationId xmlns:a16="http://schemas.microsoft.com/office/drawing/2014/main" id="{7FBAA8A1-5454-46EB-9B9A-1D830D9B36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8943" y="2518523"/>
                    <a:ext cx="731768" cy="50836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6" name="直線コネクタ 11">
              <a:extLst>
                <a:ext uri="{FF2B5EF4-FFF2-40B4-BE49-F238E27FC236}">
                  <a16:creationId xmlns:a16="http://schemas.microsoft.com/office/drawing/2014/main" id="{D6E7B881-F854-99FA-3EDF-3510AC4527E5}"/>
                </a:ext>
              </a:extLst>
            </p:cNvPr>
            <p:cNvSpPr/>
            <p:nvPr/>
          </p:nvSpPr>
          <p:spPr>
            <a:xfrm>
              <a:off x="5046669" y="3591005"/>
              <a:ext cx="538607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3267"/>
                  </a:lnTo>
                  <a:lnTo>
                    <a:pt x="538607" y="123267"/>
                  </a:lnTo>
                  <a:lnTo>
                    <a:pt x="538607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1FE77A6B-87C0-E659-6E09-B169C67B5B55}"/>
                </a:ext>
              </a:extLst>
            </p:cNvPr>
            <p:cNvGrpSpPr/>
            <p:nvPr/>
          </p:nvGrpSpPr>
          <p:grpSpPr>
            <a:xfrm>
              <a:off x="5203576" y="3837539"/>
              <a:ext cx="763400" cy="539996"/>
              <a:chOff x="5303879" y="2502707"/>
              <a:chExt cx="763400" cy="539996"/>
            </a:xfrm>
          </p:grpSpPr>
          <p:sp>
            <p:nvSpPr>
              <p:cNvPr id="80" name="四角形: 角を丸くする 79">
                <a:extLst>
                  <a:ext uri="{FF2B5EF4-FFF2-40B4-BE49-F238E27FC236}">
                    <a16:creationId xmlns:a16="http://schemas.microsoft.com/office/drawing/2014/main" id="{C1853EEB-0B36-D265-F36A-26645A38BF68}"/>
                  </a:ext>
                </a:extLst>
              </p:cNvPr>
              <p:cNvSpPr/>
              <p:nvPr/>
            </p:nvSpPr>
            <p:spPr>
              <a:xfrm>
                <a:off x="5303879" y="2502707"/>
                <a:ext cx="763400" cy="539996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四角形: 角を丸くする 13">
                    <a:extLst>
                      <a:ext uri="{FF2B5EF4-FFF2-40B4-BE49-F238E27FC236}">
                        <a16:creationId xmlns:a16="http://schemas.microsoft.com/office/drawing/2014/main" id="{65FE4A8E-61C3-4FD8-2DE7-953B068B614E}"/>
                      </a:ext>
                    </a:extLst>
                  </p:cNvPr>
                  <p:cNvSpPr txBox="1"/>
                  <p:nvPr/>
                </p:nvSpPr>
                <p:spPr>
                  <a:xfrm>
                    <a:off x="5319695" y="2518523"/>
                    <a:ext cx="731768" cy="5083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ja-JP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四角形: 角を丸くする 13">
                    <a:extLst>
                      <a:ext uri="{FF2B5EF4-FFF2-40B4-BE49-F238E27FC236}">
                        <a16:creationId xmlns:a16="http://schemas.microsoft.com/office/drawing/2014/main" id="{65FE4A8E-61C3-4FD8-2DE7-953B068B61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9695" y="2518523"/>
                    <a:ext cx="731768" cy="50836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直線コネクタ 14">
              <a:extLst>
                <a:ext uri="{FF2B5EF4-FFF2-40B4-BE49-F238E27FC236}">
                  <a16:creationId xmlns:a16="http://schemas.microsoft.com/office/drawing/2014/main" id="{FDA750F2-2FA6-DD79-1D24-3F69EB4ADADB}"/>
                </a:ext>
              </a:extLst>
            </p:cNvPr>
            <p:cNvSpPr/>
            <p:nvPr/>
          </p:nvSpPr>
          <p:spPr>
            <a:xfrm>
              <a:off x="6078185" y="2912468"/>
              <a:ext cx="1040751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3267"/>
                  </a:lnTo>
                  <a:lnTo>
                    <a:pt x="1040751" y="123267"/>
                  </a:lnTo>
                  <a:lnTo>
                    <a:pt x="1040751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B5B57F4C-4E32-14C8-9B77-44AA49250854}"/>
                </a:ext>
              </a:extLst>
            </p:cNvPr>
            <p:cNvGrpSpPr/>
            <p:nvPr/>
          </p:nvGrpSpPr>
          <p:grpSpPr>
            <a:xfrm>
              <a:off x="6308937" y="3159002"/>
              <a:ext cx="1620000" cy="432002"/>
              <a:chOff x="6409240" y="1824170"/>
              <a:chExt cx="1620000" cy="432002"/>
            </a:xfrm>
          </p:grpSpPr>
          <p:sp>
            <p:nvSpPr>
              <p:cNvPr id="78" name="四角形: 角を丸くする 77">
                <a:extLst>
                  <a:ext uri="{FF2B5EF4-FFF2-40B4-BE49-F238E27FC236}">
                    <a16:creationId xmlns:a16="http://schemas.microsoft.com/office/drawing/2014/main" id="{D6A5FC01-083B-DAE1-8F63-07C1DD9C4769}"/>
                  </a:ext>
                </a:extLst>
              </p:cNvPr>
              <p:cNvSpPr/>
              <p:nvPr/>
            </p:nvSpPr>
            <p:spPr>
              <a:xfrm>
                <a:off x="6409240" y="1824170"/>
                <a:ext cx="1620000" cy="432002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四角形: 角を丸くする 16">
                    <a:extLst>
                      <a:ext uri="{FF2B5EF4-FFF2-40B4-BE49-F238E27FC236}">
                        <a16:creationId xmlns:a16="http://schemas.microsoft.com/office/drawing/2014/main" id="{A4BF2C70-8177-9613-BDAF-C0D8B1CDC5F8}"/>
                      </a:ext>
                    </a:extLst>
                  </p:cNvPr>
                  <p:cNvSpPr txBox="1"/>
                  <p:nvPr/>
                </p:nvSpPr>
                <p:spPr>
                  <a:xfrm>
                    <a:off x="6421893" y="1836823"/>
                    <a:ext cx="1594694" cy="406696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四角形: 角を丸くする 16">
                    <a:extLst>
                      <a:ext uri="{FF2B5EF4-FFF2-40B4-BE49-F238E27FC236}">
                        <a16:creationId xmlns:a16="http://schemas.microsoft.com/office/drawing/2014/main" id="{A4BF2C70-8177-9613-BDAF-C0D8B1CDC5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1893" y="1836823"/>
                    <a:ext cx="1594694" cy="40669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34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0" name="直線コネクタ 17">
              <a:extLst>
                <a:ext uri="{FF2B5EF4-FFF2-40B4-BE49-F238E27FC236}">
                  <a16:creationId xmlns:a16="http://schemas.microsoft.com/office/drawing/2014/main" id="{E2EE20FA-CB34-58E5-2DE5-853FECAEF98F}"/>
                </a:ext>
              </a:extLst>
            </p:cNvPr>
            <p:cNvSpPr/>
            <p:nvPr/>
          </p:nvSpPr>
          <p:spPr>
            <a:xfrm>
              <a:off x="6626028" y="3591005"/>
              <a:ext cx="492908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92908" y="0"/>
                  </a:moveTo>
                  <a:lnTo>
                    <a:pt x="492908" y="123267"/>
                  </a:lnTo>
                  <a:lnTo>
                    <a:pt x="0" y="123267"/>
                  </a:lnTo>
                  <a:lnTo>
                    <a:pt x="0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FD7F5462-5E76-6420-3BBC-7C170EF237E7}"/>
                </a:ext>
              </a:extLst>
            </p:cNvPr>
            <p:cNvGrpSpPr/>
            <p:nvPr/>
          </p:nvGrpSpPr>
          <p:grpSpPr>
            <a:xfrm>
              <a:off x="6244328" y="3837539"/>
              <a:ext cx="763400" cy="539996"/>
              <a:chOff x="6344631" y="2502707"/>
              <a:chExt cx="763400" cy="539996"/>
            </a:xfrm>
          </p:grpSpPr>
          <p:sp>
            <p:nvSpPr>
              <p:cNvPr id="76" name="四角形: 角を丸くする 75">
                <a:extLst>
                  <a:ext uri="{FF2B5EF4-FFF2-40B4-BE49-F238E27FC236}">
                    <a16:creationId xmlns:a16="http://schemas.microsoft.com/office/drawing/2014/main" id="{38D2C625-5F35-2A38-0975-4CFD3561DE4D}"/>
                  </a:ext>
                </a:extLst>
              </p:cNvPr>
              <p:cNvSpPr/>
              <p:nvPr/>
            </p:nvSpPr>
            <p:spPr>
              <a:xfrm>
                <a:off x="6344631" y="2502707"/>
                <a:ext cx="763400" cy="539996"/>
              </a:xfrm>
              <a:prstGeom prst="roundRect">
                <a:avLst>
                  <a:gd name="adj" fmla="val 1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四角形: 角を丸くする 19">
                    <a:extLst>
                      <a:ext uri="{FF2B5EF4-FFF2-40B4-BE49-F238E27FC236}">
                        <a16:creationId xmlns:a16="http://schemas.microsoft.com/office/drawing/2014/main" id="{A0E6DA20-DC91-A63F-1720-E363D09F410F}"/>
                      </a:ext>
                    </a:extLst>
                  </p:cNvPr>
                  <p:cNvSpPr txBox="1"/>
                  <p:nvPr/>
                </p:nvSpPr>
                <p:spPr>
                  <a:xfrm>
                    <a:off x="6360447" y="2518523"/>
                    <a:ext cx="731768" cy="5083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四角形: 角を丸くする 19">
                    <a:extLst>
                      <a:ext uri="{FF2B5EF4-FFF2-40B4-BE49-F238E27FC236}">
                        <a16:creationId xmlns:a16="http://schemas.microsoft.com/office/drawing/2014/main" id="{A0E6DA20-DC91-A63F-1720-E363D09F41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0447" y="2518523"/>
                    <a:ext cx="731768" cy="50836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2" name="直線コネクタ 20">
              <a:extLst>
                <a:ext uri="{FF2B5EF4-FFF2-40B4-BE49-F238E27FC236}">
                  <a16:creationId xmlns:a16="http://schemas.microsoft.com/office/drawing/2014/main" id="{DDBA55A0-E9D3-BF99-C17F-CAEC87B3ACF7}"/>
                </a:ext>
              </a:extLst>
            </p:cNvPr>
            <p:cNvSpPr/>
            <p:nvPr/>
          </p:nvSpPr>
          <p:spPr>
            <a:xfrm>
              <a:off x="7118937" y="3591005"/>
              <a:ext cx="528539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3267"/>
                  </a:lnTo>
                  <a:lnTo>
                    <a:pt x="528539" y="123267"/>
                  </a:lnTo>
                  <a:lnTo>
                    <a:pt x="528539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6E783988-19C2-B0DF-95F4-A8FFDD418A02}"/>
                </a:ext>
              </a:extLst>
            </p:cNvPr>
            <p:cNvGrpSpPr/>
            <p:nvPr/>
          </p:nvGrpSpPr>
          <p:grpSpPr>
            <a:xfrm>
              <a:off x="7265776" y="3837539"/>
              <a:ext cx="763400" cy="539996"/>
              <a:chOff x="7366079" y="2502707"/>
              <a:chExt cx="763400" cy="539996"/>
            </a:xfrm>
          </p:grpSpPr>
          <p:sp>
            <p:nvSpPr>
              <p:cNvPr id="74" name="四角形: 角を丸くする 73">
                <a:extLst>
                  <a:ext uri="{FF2B5EF4-FFF2-40B4-BE49-F238E27FC236}">
                    <a16:creationId xmlns:a16="http://schemas.microsoft.com/office/drawing/2014/main" id="{3EDD785C-97A2-23EE-9040-F60132CB5090}"/>
                  </a:ext>
                </a:extLst>
              </p:cNvPr>
              <p:cNvSpPr/>
              <p:nvPr/>
            </p:nvSpPr>
            <p:spPr>
              <a:xfrm>
                <a:off x="7366079" y="2502707"/>
                <a:ext cx="763400" cy="539996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四角形: 角を丸くする 22">
                    <a:extLst>
                      <a:ext uri="{FF2B5EF4-FFF2-40B4-BE49-F238E27FC236}">
                        <a16:creationId xmlns:a16="http://schemas.microsoft.com/office/drawing/2014/main" id="{836DDBF6-EF3B-5C94-3A88-B4A5A50CAF3D}"/>
                      </a:ext>
                    </a:extLst>
                  </p:cNvPr>
                  <p:cNvSpPr txBox="1"/>
                  <p:nvPr/>
                </p:nvSpPr>
                <p:spPr>
                  <a:xfrm>
                    <a:off x="7381895" y="2518523"/>
                    <a:ext cx="731768" cy="5083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四角形: 角を丸くする 22">
                    <a:extLst>
                      <a:ext uri="{FF2B5EF4-FFF2-40B4-BE49-F238E27FC236}">
                        <a16:creationId xmlns:a16="http://schemas.microsoft.com/office/drawing/2014/main" id="{836DDBF6-EF3B-5C94-3A88-B4A5A50CAF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1895" y="2518523"/>
                    <a:ext cx="731768" cy="50836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9" name="コンテンツ プレースホルダー 2">
            <a:extLst>
              <a:ext uri="{FF2B5EF4-FFF2-40B4-BE49-F238E27FC236}">
                <a16:creationId xmlns:a16="http://schemas.microsoft.com/office/drawing/2014/main" id="{6F1F01A1-C45C-49C1-E551-ED1C046D9936}"/>
              </a:ext>
            </a:extLst>
          </p:cNvPr>
          <p:cNvSpPr txBox="1">
            <a:spLocks/>
          </p:cNvSpPr>
          <p:nvPr/>
        </p:nvSpPr>
        <p:spPr>
          <a:xfrm>
            <a:off x="838199" y="4116945"/>
            <a:ext cx="6572989" cy="162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右側（終点側）について</a:t>
            </a:r>
            <a:endParaRPr lang="en-US" altLang="ja-JP" sz="3200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r>
              <a:rPr lang="ja-JP" altLang="en-US" dirty="0"/>
              <a:t>右の子</a:t>
            </a:r>
            <a:r>
              <a:rPr lang="en-US" altLang="ja-JP" dirty="0"/>
              <a:t>: </a:t>
            </a:r>
            <a:r>
              <a:rPr lang="ja-JP" altLang="en-US" dirty="0"/>
              <a:t>非対象</a:t>
            </a:r>
            <a:r>
              <a:rPr lang="en-US" altLang="ja-JP" dirty="0"/>
              <a:t>, </a:t>
            </a:r>
            <a:r>
              <a:rPr lang="ja-JP" altLang="en-US" dirty="0"/>
              <a:t>次は親</a:t>
            </a:r>
            <a:endParaRPr lang="en-US" altLang="ja-JP" dirty="0"/>
          </a:p>
          <a:p>
            <a:r>
              <a:rPr lang="ja-JP" altLang="en-US" dirty="0"/>
              <a:t>左の子</a:t>
            </a:r>
            <a:r>
              <a:rPr lang="en-US" altLang="ja-JP" dirty="0"/>
              <a:t>: find</a:t>
            </a:r>
            <a:r>
              <a:rPr lang="ja-JP" altLang="en-US" dirty="0"/>
              <a:t>対象</a:t>
            </a:r>
            <a:r>
              <a:rPr lang="en-US" altLang="ja-JP" dirty="0"/>
              <a:t>,</a:t>
            </a:r>
            <a:r>
              <a:rPr lang="ja-JP" altLang="en-US" dirty="0"/>
              <a:t>次は親の兄弟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364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9D12B7-F926-E67E-BA7C-4DF582D5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Segment Tree </a:t>
            </a:r>
            <a:r>
              <a:rPr lang="ja-JP" altLang="en-US" dirty="0"/>
              <a:t>の非</a:t>
            </a:r>
            <a:r>
              <a:rPr lang="en-US" altLang="ja-JP" dirty="0"/>
              <a:t>2</a:t>
            </a:r>
            <a:r>
              <a:rPr lang="ja-JP" altLang="en-US" dirty="0"/>
              <a:t>冪実装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02590ED-0A53-E11D-677B-D648C628B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833"/>
                <a:ext cx="10515600" cy="7911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結論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雑</a:t>
                </a:r>
                <a:r>
                  <a:rPr kumimoji="1" lang="ja-JP" altLang="en-US" dirty="0"/>
                  <a:t>に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dirty="0"/>
                  <a:t> の配列に書き</a:t>
                </a:r>
                <a:r>
                  <a:rPr lang="ja-JP" altLang="en-US" dirty="0"/>
                  <a:t>変</a:t>
                </a:r>
                <a:r>
                  <a:rPr kumimoji="1" lang="ja-JP" altLang="en-US" dirty="0"/>
                  <a:t>えるだけで動</a:t>
                </a:r>
                <a:r>
                  <a:rPr lang="ja-JP" altLang="en-US" dirty="0"/>
                  <a:t>く（非再帰に限る）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02590ED-0A53-E11D-677B-D648C628B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833"/>
                <a:ext cx="10515600" cy="791157"/>
              </a:xfrm>
              <a:blipFill>
                <a:blip r:embed="rId2"/>
                <a:stretch>
                  <a:fillRect l="-1217" t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4B4DE-4D12-1AEA-E32A-D8FA8CCF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225" y="6356350"/>
            <a:ext cx="2743200" cy="365125"/>
          </a:xfrm>
        </p:spPr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9D824A-49EE-A407-F71E-E5D9F32B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ED83113-A990-726F-310E-BC7B292CC7BB}"/>
              </a:ext>
            </a:extLst>
          </p:cNvPr>
          <p:cNvGrpSpPr/>
          <p:nvPr/>
        </p:nvGrpSpPr>
        <p:grpSpPr>
          <a:xfrm>
            <a:off x="1091464" y="2625990"/>
            <a:ext cx="3138299" cy="2694978"/>
            <a:chOff x="655225" y="2616782"/>
            <a:chExt cx="3777025" cy="3232135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BEEC6A62-196B-AD95-21BE-2D5528F36C35}"/>
                </a:ext>
              </a:extLst>
            </p:cNvPr>
            <p:cNvGrpSpPr/>
            <p:nvPr/>
          </p:nvGrpSpPr>
          <p:grpSpPr>
            <a:xfrm>
              <a:off x="655225" y="2616782"/>
              <a:ext cx="3777025" cy="2679832"/>
              <a:chOff x="701400" y="3123519"/>
              <a:chExt cx="3777025" cy="2679832"/>
            </a:xfrm>
          </p:grpSpPr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D2D258F8-A77E-6478-B696-0939466AF9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3000" y="312351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１</a:t>
                </a:r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0CB54E57-5DC4-413C-4E58-766315439E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21400" y="410879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2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147707A2-CEB6-8431-4843-B4C8C2BE53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8425" y="410879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3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B2BCCF4D-EA50-4765-D6A7-3399BBE7C6D7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2035958" y="3738077"/>
                <a:ext cx="672484" cy="47615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85E9F7EA-8D6C-F084-151B-8F80821364CA}"/>
                  </a:ext>
                </a:extLst>
              </p:cNvPr>
              <p:cNvCxnSpPr>
                <a:cxnSpLocks/>
                <a:stCxn id="6" idx="5"/>
                <a:endCxn id="8" idx="1"/>
              </p:cNvCxnSpPr>
              <p:nvPr/>
            </p:nvCxnSpPr>
            <p:spPr>
              <a:xfrm>
                <a:off x="3217558" y="3738077"/>
                <a:ext cx="646309" cy="47615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E2A7940E-CFBF-D14F-FAEC-2DC03AB144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400" y="5083351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4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FE9CD9B5-3D10-5D7E-AF75-E8860F040F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1400" y="5083351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5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45C98E73-05FE-AC0D-EAFB-452360BFD874}"/>
                  </a:ext>
                </a:extLst>
              </p:cNvPr>
              <p:cNvCxnSpPr>
                <a:cxnSpLocks/>
                <a:stCxn id="7" idx="3"/>
                <a:endCxn id="40" idx="7"/>
              </p:cNvCxnSpPr>
              <p:nvPr/>
            </p:nvCxnSpPr>
            <p:spPr>
              <a:xfrm flipH="1">
                <a:off x="1315958" y="4723351"/>
                <a:ext cx="210884" cy="4654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3726AF27-2D9A-1B27-C023-C99C110FAD72}"/>
                  </a:ext>
                </a:extLst>
              </p:cNvPr>
              <p:cNvCxnSpPr>
                <a:cxnSpLocks/>
                <a:stCxn id="7" idx="5"/>
                <a:endCxn id="41" idx="1"/>
              </p:cNvCxnSpPr>
              <p:nvPr/>
            </p:nvCxnSpPr>
            <p:spPr>
              <a:xfrm>
                <a:off x="2035958" y="4723351"/>
                <a:ext cx="210884" cy="4654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4C784EF8-FDD0-1E65-E63F-BAE5B1DDCF26}"/>
                    </a:ext>
                  </a:extLst>
                </p:cNvPr>
                <p:cNvSpPr txBox="1"/>
                <p:nvPr/>
              </p:nvSpPr>
              <p:spPr>
                <a:xfrm>
                  <a:off x="2281546" y="5387252"/>
                  <a:ext cx="1270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LINE Seed JP_OTF Bold" panose="02020700000000000000" pitchFamily="18" charset="-128"/>
                          </a:rPr>
                          <m:t>𝑁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LINE Seed JP_OTF Bold" panose="02020700000000000000" pitchFamily="18" charset="-128"/>
                          </a:rPr>
                          <m:t>=3</m:t>
                        </m:r>
                      </m:oMath>
                    </m:oMathPara>
                  </a14:m>
                  <a:endParaRPr kumimoji="1" lang="ja-JP" altLang="en-US" sz="2400" dirty="0">
                    <a:latin typeface="LINE Seed JP_OTF Bold" panose="02020700000000000000" pitchFamily="18" charset="-128"/>
                    <a:ea typeface="LINE Seed JP_OTF Bold" panose="02020700000000000000" pitchFamily="18" charset="-128"/>
                  </a:endParaRPr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4C784EF8-FDD0-1E65-E63F-BAE5B1DDC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546" y="5387252"/>
                  <a:ext cx="1270557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45D3BA5A-9D83-56D8-0F87-0C735A16ECE5}"/>
              </a:ext>
            </a:extLst>
          </p:cNvPr>
          <p:cNvGrpSpPr/>
          <p:nvPr/>
        </p:nvGrpSpPr>
        <p:grpSpPr>
          <a:xfrm>
            <a:off x="5485725" y="2514076"/>
            <a:ext cx="5525655" cy="2891732"/>
            <a:chOff x="5164836" y="2529316"/>
            <a:chExt cx="6575576" cy="3423805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A00A11A7-1C2F-2FA2-2324-DC8EBC1C0357}"/>
                </a:ext>
              </a:extLst>
            </p:cNvPr>
            <p:cNvGrpSpPr/>
            <p:nvPr/>
          </p:nvGrpSpPr>
          <p:grpSpPr>
            <a:xfrm>
              <a:off x="5164836" y="2529316"/>
              <a:ext cx="6575576" cy="3423805"/>
              <a:chOff x="5616424" y="3069000"/>
              <a:chExt cx="6575576" cy="3423805"/>
            </a:xfrm>
          </p:grpSpPr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06B25B95-9B30-323F-D48A-FD56F9E4BC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52257" y="4126566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2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1E32B513-3090-0DB2-06B5-C1452D7A19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16424" y="5772805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8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FF006AF4-21F5-DC0F-4004-C7ABC6E162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64091" y="4126566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3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DFE68329-F4AC-FEEA-6983-CB4C003B03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56957" y="3069000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1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sp>
            <p:nvSpPr>
              <p:cNvPr id="59" name="楕円 58">
                <a:extLst>
                  <a:ext uri="{FF2B5EF4-FFF2-40B4-BE49-F238E27FC236}">
                    <a16:creationId xmlns:a16="http://schemas.microsoft.com/office/drawing/2014/main" id="{861666FA-150A-8490-8256-6864AF9C6D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04340" y="5760028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9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7196BE82-FED7-2E27-687F-E6B75660EE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6424" y="5027252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4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F3F1BE2E-70DA-B511-0BAB-F3314ED48F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82054" y="5027252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5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3C2B5083-94CE-7316-A280-D884031552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72000" y="5027252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7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66F9E3F0-C422-2DB6-6ED6-07E99CC5DC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68500" y="5027252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6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49C5BAB8-7695-9D3A-035B-E9B5D5498252}"/>
                  </a:ext>
                </a:extLst>
              </p:cNvPr>
              <p:cNvCxnSpPr>
                <a:cxnSpLocks/>
                <a:stCxn id="58" idx="3"/>
                <a:endCxn id="54" idx="7"/>
              </p:cNvCxnSpPr>
              <p:nvPr/>
            </p:nvCxnSpPr>
            <p:spPr>
              <a:xfrm flipH="1">
                <a:off x="7766815" y="3683558"/>
                <a:ext cx="1195584" cy="54845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21C1D24E-AF3C-15E5-958F-F37533905E19}"/>
                  </a:ext>
                </a:extLst>
              </p:cNvPr>
              <p:cNvCxnSpPr>
                <a:cxnSpLocks/>
                <a:stCxn id="58" idx="5"/>
                <a:endCxn id="57" idx="1"/>
              </p:cNvCxnSpPr>
              <p:nvPr/>
            </p:nvCxnSpPr>
            <p:spPr>
              <a:xfrm>
                <a:off x="9471515" y="3683558"/>
                <a:ext cx="1198018" cy="54845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3ACCE32B-A9AF-D8A5-0B43-48CC48C59358}"/>
                  </a:ext>
                </a:extLst>
              </p:cNvPr>
              <p:cNvCxnSpPr>
                <a:cxnSpLocks/>
                <a:stCxn id="54" idx="5"/>
                <a:endCxn id="61" idx="1"/>
              </p:cNvCxnSpPr>
              <p:nvPr/>
            </p:nvCxnSpPr>
            <p:spPr>
              <a:xfrm>
                <a:off x="7766815" y="4741124"/>
                <a:ext cx="420681" cy="39157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336268CF-81D8-C29B-D52B-BFDFAF2C1995}"/>
                  </a:ext>
                </a:extLst>
              </p:cNvPr>
              <p:cNvCxnSpPr>
                <a:cxnSpLocks/>
                <a:stCxn id="54" idx="3"/>
                <a:endCxn id="60" idx="7"/>
              </p:cNvCxnSpPr>
              <p:nvPr/>
            </p:nvCxnSpPr>
            <p:spPr>
              <a:xfrm flipH="1">
                <a:off x="6950982" y="4741124"/>
                <a:ext cx="306717" cy="39157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F8EF0280-6FB1-E875-6C02-E3BBB72D01C9}"/>
                  </a:ext>
                </a:extLst>
              </p:cNvPr>
              <p:cNvCxnSpPr>
                <a:cxnSpLocks/>
                <a:stCxn id="59" idx="1"/>
                <a:endCxn id="60" idx="5"/>
              </p:cNvCxnSpPr>
              <p:nvPr/>
            </p:nvCxnSpPr>
            <p:spPr>
              <a:xfrm flipH="1" flipV="1">
                <a:off x="6950982" y="5641810"/>
                <a:ext cx="258800" cy="2236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8E461B26-2F01-7E1C-1AFB-6FCA466CFC45}"/>
                  </a:ext>
                </a:extLst>
              </p:cNvPr>
              <p:cNvCxnSpPr>
                <a:cxnSpLocks/>
                <a:stCxn id="56" idx="7"/>
                <a:endCxn id="60" idx="3"/>
              </p:cNvCxnSpPr>
              <p:nvPr/>
            </p:nvCxnSpPr>
            <p:spPr>
              <a:xfrm flipV="1">
                <a:off x="6230982" y="5641810"/>
                <a:ext cx="210884" cy="23643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C08CAEFD-BDB0-BF0C-40B7-F34A2DA59E02}"/>
                  </a:ext>
                </a:extLst>
              </p:cNvPr>
              <p:cNvCxnSpPr>
                <a:cxnSpLocks/>
                <a:stCxn id="57" idx="3"/>
                <a:endCxn id="63" idx="7"/>
              </p:cNvCxnSpPr>
              <p:nvPr/>
            </p:nvCxnSpPr>
            <p:spPr>
              <a:xfrm flipH="1">
                <a:off x="10383058" y="4741124"/>
                <a:ext cx="286475" cy="39157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8DBBE61-C348-E8A2-1C2B-D26E73250A28}"/>
                  </a:ext>
                </a:extLst>
              </p:cNvPr>
              <p:cNvCxnSpPr>
                <a:cxnSpLocks/>
                <a:stCxn id="57" idx="5"/>
                <a:endCxn id="62" idx="1"/>
              </p:cNvCxnSpPr>
              <p:nvPr/>
            </p:nvCxnSpPr>
            <p:spPr>
              <a:xfrm>
                <a:off x="11178649" y="4741124"/>
                <a:ext cx="398793" cy="39157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3273465D-1C24-CAD8-0A4F-7874FF109434}"/>
                    </a:ext>
                  </a:extLst>
                </p:cNvPr>
                <p:cNvSpPr txBox="1"/>
                <p:nvPr/>
              </p:nvSpPr>
              <p:spPr>
                <a:xfrm>
                  <a:off x="8130091" y="5407893"/>
                  <a:ext cx="1270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LINE Seed JP_OTF Bold" panose="02020700000000000000" pitchFamily="18" charset="-128"/>
                          </a:rPr>
                          <m:t>𝑁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LINE Seed JP_OTF Bold" panose="02020700000000000000" pitchFamily="18" charset="-128"/>
                          </a:rPr>
                          <m:t>=5</m:t>
                        </m:r>
                      </m:oMath>
                    </m:oMathPara>
                  </a14:m>
                  <a:endParaRPr kumimoji="1" lang="ja-JP" altLang="en-US" sz="2400" dirty="0">
                    <a:latin typeface="LINE Seed JP_OTF Bold" panose="02020700000000000000" pitchFamily="18" charset="-128"/>
                    <a:ea typeface="LINE Seed JP_OTF Bold" panose="02020700000000000000" pitchFamily="18" charset="-128"/>
                  </a:endParaRPr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3273465D-1C24-CAD8-0A4F-7874FF109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1" y="5407893"/>
                  <a:ext cx="1270557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A33DD36-071D-0FC5-7D06-5296B4CDA88A}"/>
              </a:ext>
            </a:extLst>
          </p:cNvPr>
          <p:cNvSpPr txBox="1"/>
          <p:nvPr/>
        </p:nvSpPr>
        <p:spPr>
          <a:xfrm>
            <a:off x="1793630" y="5546666"/>
            <a:ext cx="798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LINE Seed JP OTF ExtraBold" panose="02020800000000000000" pitchFamily="18" charset="-128"/>
                <a:ea typeface="LINE Seed JP OTF ExtraBold" panose="02020800000000000000" pitchFamily="18" charset="-128"/>
              </a:rPr>
              <a:t>ぱっと見</a:t>
            </a:r>
            <a:r>
              <a:rPr kumimoji="1" lang="ja-JP" altLang="en-US" sz="2800" dirty="0">
                <a:latin typeface="LINE Seed JP OTF ExtraBold" panose="02020800000000000000" pitchFamily="18" charset="-128"/>
                <a:ea typeface="LINE Seed JP OTF ExtraBold" panose="02020800000000000000" pitchFamily="18" charset="-128"/>
              </a:rPr>
              <a:t>うまくいきそう（な気がする）</a:t>
            </a:r>
            <a:endParaRPr lang="en-US" altLang="ja-JP" sz="2800" dirty="0">
              <a:latin typeface="LINE Seed JP OTF ExtraBold" panose="02020800000000000000" pitchFamily="18" charset="-128"/>
              <a:ea typeface="LINE Seed JP OTF ExtraBold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529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71F860-52B2-A810-2272-C454E8EB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亜種について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F42E01-0D88-5E6D-22F6-CE5824B7A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Segment Tree</a:t>
            </a:r>
            <a:r>
              <a:rPr lang="ja-JP" altLang="en-US" sz="3200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 の様々な亜種</a:t>
            </a:r>
            <a:endParaRPr lang="en-US" altLang="ja-JP" sz="3200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r>
              <a:rPr lang="en-US" altLang="ja-JP" dirty="0"/>
              <a:t>Lazy</a:t>
            </a:r>
            <a:r>
              <a:rPr lang="ja-JP" altLang="en-US" dirty="0"/>
              <a:t> </a:t>
            </a:r>
            <a:r>
              <a:rPr kumimoji="1" lang="en-US" altLang="ja-JP" dirty="0"/>
              <a:t>Segment Tree</a:t>
            </a:r>
            <a:r>
              <a:rPr kumimoji="1" lang="ja-JP" altLang="en-US" dirty="0"/>
              <a:t>（遅延セグ木）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区間更新・区間取得が可能</a:t>
            </a:r>
            <a:r>
              <a:rPr lang="ja-JP" altLang="en-US" dirty="0"/>
              <a:t>な </a:t>
            </a:r>
            <a:r>
              <a:rPr lang="en-US" altLang="ja-JP" dirty="0"/>
              <a:t>Segment Tree</a:t>
            </a:r>
            <a:endParaRPr kumimoji="1" lang="en-US" altLang="ja-JP" dirty="0"/>
          </a:p>
          <a:p>
            <a:r>
              <a:rPr kumimoji="1" lang="en-US" altLang="ja-JP" dirty="0"/>
              <a:t>Dual Segment Tree</a:t>
            </a:r>
            <a:r>
              <a:rPr kumimoji="1" lang="ja-JP" altLang="en-US" dirty="0"/>
              <a:t>（双対セグ木）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遅延セグ木の区間更新部分のみを取り出したもの</a:t>
            </a:r>
            <a:endParaRPr kumimoji="1" lang="en-US" altLang="ja-JP" dirty="0"/>
          </a:p>
          <a:p>
            <a:pPr lvl="1"/>
            <a:r>
              <a:rPr lang="ja-JP" altLang="en-US" dirty="0"/>
              <a:t>区間更新・一点取得が可能</a:t>
            </a:r>
            <a:endParaRPr kumimoji="1" lang="en-US" altLang="ja-JP" dirty="0"/>
          </a:p>
          <a:p>
            <a:r>
              <a:rPr lang="en-US" altLang="ja-JP" dirty="0"/>
              <a:t>Segment Tree Beats</a:t>
            </a:r>
          </a:p>
          <a:p>
            <a:pPr lvl="1"/>
            <a:r>
              <a:rPr lang="ja-JP" altLang="en-US" dirty="0"/>
              <a:t>遅延セグ木を改良したもの</a:t>
            </a:r>
            <a:endParaRPr lang="en-US" altLang="ja-JP" dirty="0"/>
          </a:p>
          <a:p>
            <a:pPr lvl="2"/>
            <a:r>
              <a:rPr lang="ja-JP" altLang="en-US" dirty="0"/>
              <a:t>区間</a:t>
            </a:r>
            <a:r>
              <a:rPr lang="en-US" altLang="ja-JP" dirty="0" err="1"/>
              <a:t>chmin</a:t>
            </a:r>
            <a:r>
              <a:rPr lang="ja-JP" altLang="en-US" dirty="0"/>
              <a:t>などを扱える</a:t>
            </a:r>
            <a:endParaRPr lang="en-US" altLang="ja-JP" dirty="0"/>
          </a:p>
          <a:p>
            <a:pPr lvl="1"/>
            <a:r>
              <a:rPr kumimoji="1" lang="en-US" altLang="ja-JP" dirty="0"/>
              <a:t>Angel Beats! </a:t>
            </a:r>
            <a:r>
              <a:rPr kumimoji="1" lang="ja-JP" altLang="en-US" dirty="0"/>
              <a:t>が元ネタ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AF5E74-B070-2253-C036-D6A0365C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DCB4C6-5C5B-A62B-6192-4163E198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3A91E3-AE2C-2406-A9B4-D776497AE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118" y="958939"/>
            <a:ext cx="3521364" cy="19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A196F2-459D-5026-9647-B1D128214992}"/>
              </a:ext>
            </a:extLst>
          </p:cNvPr>
          <p:cNvSpPr txBox="1"/>
          <p:nvPr/>
        </p:nvSpPr>
        <p:spPr>
          <a:xfrm>
            <a:off x="7518399" y="4329401"/>
            <a:ext cx="2184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その他</a:t>
            </a:r>
            <a:endParaRPr kumimoji="1" lang="en-US" altLang="ja-JP" sz="2400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動的セグ木</a:t>
            </a:r>
            <a:endParaRPr kumimoji="1" lang="en-US" altLang="ja-JP" sz="24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永続セグ木</a:t>
            </a:r>
            <a:endParaRPr kumimoji="1" lang="en-US" altLang="ja-JP" sz="24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2D</a:t>
            </a:r>
            <a:r>
              <a:rPr lang="ja-JP" altLang="en-US" sz="24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セグ木</a:t>
            </a:r>
            <a:endParaRPr lang="en-US" altLang="ja-JP" sz="24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094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13A1A-C48F-AB9B-A788-35B5AF8D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D2AC2C-124E-1702-9B51-53AF6B277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Range Minimum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Segment Tree </a:t>
            </a:r>
            <a:r>
              <a:rPr lang="ja-JP" altLang="en-US" dirty="0"/>
              <a:t>とは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おきもち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実装方針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抽象化 </a:t>
            </a:r>
            <a:r>
              <a:rPr lang="en-US" altLang="ja-JP" dirty="0"/>
              <a:t>(optional)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非再帰化 </a:t>
            </a:r>
            <a:r>
              <a:rPr lang="en-US" altLang="ja-JP" dirty="0"/>
              <a:t>(optional)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亜種 </a:t>
            </a:r>
            <a:r>
              <a:rPr lang="en-US" altLang="ja-JP" dirty="0"/>
              <a:t>(optional)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例題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ADA00-1CB0-FA38-6CA8-7B951956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5AEBDC-5039-B7F9-CAAC-71724B97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713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2376F-0999-D145-E216-35EF371C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Tree</a:t>
            </a:r>
            <a:r>
              <a:rPr kumimoji="1" lang="ja-JP" altLang="en-US" dirty="0"/>
              <a:t> の例題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70CF56-8BA1-7A0A-B5DE-591F34609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スプレッドシートに例題をまとめました</a:t>
            </a:r>
            <a:endParaRPr lang="en-US" altLang="ja-JP" sz="32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https://docs.google.com/spreadsheets/d/16fTwvnRgsvqLJyQyOk_DZYIfMKwIAJIZ5Pq4bJqXv68/edit?usp=sharing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612854-E54F-9BE9-7970-8BEA02CD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17D809-AD8C-1687-6E6C-F1F5AA25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02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283B5-6E1D-B389-A595-1BFE91DF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Range Minimum Query</a:t>
            </a:r>
            <a:r>
              <a:rPr lang="ja-JP" altLang="en-US" dirty="0"/>
              <a:t> </a:t>
            </a:r>
            <a:r>
              <a:rPr lang="en-US" altLang="ja-JP" dirty="0"/>
              <a:t>(RMQ)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7939007-FD56-67B6-47BF-BEC3E475F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b="0" i="0" dirty="0">
                    <a:solidFill>
                      <a:schemeClr val="tx1"/>
                    </a:solidFill>
                    <a:effectLst/>
                  </a:rPr>
                  <a:t>数列 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b="0" i="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ja-JP" altLang="en-US" b="0" i="0" dirty="0">
                    <a:solidFill>
                      <a:schemeClr val="tx1"/>
                    </a:solidFill>
                    <a:effectLst/>
                  </a:rPr>
                  <a:t>に対し、次の２つの操作を行うプログラムを作成せよ。</a:t>
                </a:r>
                <a:endParaRPr lang="en-US" altLang="ja-JP" b="0" i="0" dirty="0">
                  <a:solidFill>
                    <a:schemeClr val="tx1"/>
                  </a:solidFill>
                  <a:effectLst/>
                </a:endParaRPr>
              </a:p>
              <a:p>
                <a:pPr marL="0" indent="0">
                  <a:buNone/>
                </a:pPr>
                <a:endParaRPr lang="en-US" altLang="ja-JP" sz="800" b="0" i="0" dirty="0">
                  <a:solidFill>
                    <a:schemeClr val="tx1"/>
                  </a:solidFill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𝑢𝑝𝑑𝑎𝑡𝑒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b="0" i="0" dirty="0">
                    <a:solidFill>
                      <a:schemeClr val="tx1"/>
                    </a:solidFill>
                    <a:effectLst/>
                  </a:rPr>
                  <a:t>: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b="0" i="0" dirty="0">
                    <a:solidFill>
                      <a:schemeClr val="tx1"/>
                    </a:solidFill>
                    <a:effectLst/>
                  </a:rPr>
                  <a:t> の値を</a:t>
                </a:r>
                <a:r>
                  <a:rPr lang="en-US" altLang="ja-JP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i="1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b="0" i="0" dirty="0">
                    <a:solidFill>
                      <a:schemeClr val="tx1"/>
                    </a:solidFill>
                    <a:effectLst/>
                  </a:rPr>
                  <a:t>に変更する。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𝑓𝑖𝑛𝑑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の最小値を出力する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。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ja-JP" sz="9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/>
                  <a:t>ただし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=0, 1, ⋯,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で初期化されているものとする</a:t>
                </a:r>
                <a:r>
                  <a:rPr lang="ja-JP" altLang="en-US" dirty="0"/>
                  <a:t>。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7939007-FD56-67B6-47BF-BEC3E475F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9D866-B394-0356-2D2F-B6933C50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E140-0119-4E07-96C4-BE4AF1211B57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E94898-3FBE-CCD8-739E-E8382B5A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77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8A4925-B7EB-E34F-DFF5-975FF95B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 Tree</a:t>
            </a:r>
            <a:r>
              <a:rPr lang="ja-JP" altLang="en-US" dirty="0"/>
              <a:t> 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12E275-20AF-08B8-154D-4982E739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dirty="0"/>
              <a:t>配列</a:t>
            </a:r>
            <a:r>
              <a:rPr kumimoji="1" lang="ja-JP" altLang="en-US" dirty="0"/>
              <a:t>に対し、以下のような操作を行うことが可能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ある一点の値を更新する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/>
              <a:t>任意の区間の総和や最小値</a:t>
            </a:r>
            <a:r>
              <a:rPr kumimoji="1" lang="en-US" altLang="ja-JP" dirty="0"/>
              <a:t>, </a:t>
            </a:r>
            <a:r>
              <a:rPr kumimoji="1" lang="ja-JP" altLang="en-US" dirty="0"/>
              <a:t>最大公約数</a:t>
            </a:r>
            <a:r>
              <a:rPr lang="ja-JP" altLang="en-US" dirty="0"/>
              <a:t>などを取得する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競プロ頻出のデータ構造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Difficulty </a:t>
            </a:r>
            <a:r>
              <a:rPr lang="ja-JP" altLang="en-US" dirty="0"/>
              <a:t>青色以上の問題でよく出る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ABC</a:t>
            </a:r>
            <a:r>
              <a:rPr lang="ja-JP" altLang="en-US" dirty="0"/>
              <a:t> だと </a:t>
            </a:r>
            <a:r>
              <a:rPr lang="en-US" altLang="ja-JP" dirty="0"/>
              <a:t>F ~ Ex </a:t>
            </a:r>
            <a:r>
              <a:rPr lang="ja-JP" altLang="en-US" dirty="0"/>
              <a:t>くらい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773175-2EB5-1E13-40A8-6E254FC0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12B9-919A-4128-AA9B-734227DE6871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15B524-8434-696B-953B-8866A19D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026" name="Picture 2" descr="林　並木　樹木">
            <a:extLst>
              <a:ext uri="{FF2B5EF4-FFF2-40B4-BE49-F238E27FC236}">
                <a16:creationId xmlns:a16="http://schemas.microsoft.com/office/drawing/2014/main" id="{1035416F-AEE6-B9CB-6674-D555287C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38" y="4257964"/>
            <a:ext cx="4361362" cy="191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5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AA7CB-4343-B528-9089-8D55236F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 Tree </a:t>
            </a:r>
            <a:r>
              <a:rPr kumimoji="1" lang="ja-JP" altLang="en-US" dirty="0"/>
              <a:t>が扱える演算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16279B0-A2A3-2051-7604-CBDB0A865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dirty="0"/>
                  <a:t>Segment Tree </a:t>
                </a:r>
                <a:r>
                  <a:rPr kumimoji="1" lang="ja-JP" altLang="en-US" dirty="0"/>
                  <a:t>はモノイドの列を扱うことができる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u="sng" dirty="0"/>
                  <a:t>モノイドの例</a:t>
                </a:r>
                <a:endParaRPr lang="en-US" altLang="ja-JP" u="sng" dirty="0"/>
              </a:p>
              <a:p>
                <a:r>
                  <a:rPr kumimoji="1" lang="ja-JP" altLang="en-US" dirty="0"/>
                  <a:t>四則演算</a:t>
                </a:r>
                <a:endParaRPr kumimoji="1" lang="en-US" altLang="ja-JP" dirty="0"/>
              </a:p>
              <a:p>
                <a:r>
                  <a:rPr lang="en-US" altLang="ja-JP" dirty="0"/>
                  <a:t>min, max</a:t>
                </a:r>
              </a:p>
              <a:p>
                <a:r>
                  <a:rPr kumimoji="1" lang="ja-JP" altLang="en-US" dirty="0"/>
                  <a:t>最大公約数</a:t>
                </a:r>
                <a:r>
                  <a:rPr kumimoji="1" lang="en-US" altLang="ja-JP" dirty="0"/>
                  <a:t>, </a:t>
                </a:r>
                <a:r>
                  <a:rPr kumimoji="1" lang="ja-JP" altLang="en-US" dirty="0"/>
                  <a:t>最小公倍数</a:t>
                </a:r>
                <a:endParaRPr kumimoji="1" lang="en-US" altLang="ja-JP" dirty="0"/>
              </a:p>
              <a:p>
                <a:r>
                  <a:rPr lang="ja-JP" altLang="en-US" dirty="0"/>
                  <a:t>一次関数の合成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に対して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𝑎𝑐𝑥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16279B0-A2A3-2051-7604-CBDB0A865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8C70A1-8E03-AED2-F1FC-BE7C43FE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90B210-A82B-0074-50EB-62743B43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46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B0E36-7C36-A773-6ACF-9016C80E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おきもち </a:t>
            </a:r>
            <a:r>
              <a:rPr kumimoji="1" lang="en-US" altLang="ja-JP" dirty="0"/>
              <a:t>(1/3)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AA3792D-09D8-CF71-0387-F9139A5A8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配列を二分木で管理する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ノード</a:t>
                </a:r>
                <a:r>
                  <a:rPr kumimoji="1" lang="ja-JP" altLang="en-US" dirty="0"/>
                  <a:t>数は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木の高さは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b="0" i="1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AA3792D-09D8-CF71-0387-F9139A5A8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  <a:blipFill>
                <a:blip r:embed="rId2"/>
                <a:stretch>
                  <a:fillRect l="-1043" t="-7798" b="-64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図表 4">
                <a:extLst>
                  <a:ext uri="{FF2B5EF4-FFF2-40B4-BE49-F238E27FC236}">
                    <a16:creationId xmlns:a16="http://schemas.microsoft.com/office/drawing/2014/main" id="{AB0061F3-6D14-AD69-2EC2-E160C67FD5A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93585068"/>
                  </p:ext>
                </p:extLst>
              </p:nvPr>
            </p:nvGraphicFramePr>
            <p:xfrm>
              <a:off x="1991360" y="2646847"/>
              <a:ext cx="8209280" cy="353011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5" name="図表 4">
                <a:extLst>
                  <a:ext uri="{FF2B5EF4-FFF2-40B4-BE49-F238E27FC236}">
                    <a16:creationId xmlns:a16="http://schemas.microsoft.com/office/drawing/2014/main" id="{AB0061F3-6D14-AD69-2EC2-E160C67FD5A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93585068"/>
                  </p:ext>
                </p:extLst>
              </p:nvPr>
            </p:nvGraphicFramePr>
            <p:xfrm>
              <a:off x="1991360" y="2646847"/>
              <a:ext cx="8209280" cy="353011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0291F07F-C91B-B502-4F4C-532D9692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A7A-E151-49BB-8858-1A23AF3F9CB3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B5AD0D-3166-5AFD-4434-3657F238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49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97FB4F-7FBF-6957-0D5E-D84C05E3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ノード数と木の高さ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06748E-6874-3F1B-4D94-68D0151F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78D06E-A291-4A30-5693-012E89CD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F34B270-FD06-C1ED-98D2-D784A3F668BC}"/>
                  </a:ext>
                </a:extLst>
              </p:cNvPr>
              <p:cNvSpPr txBox="1"/>
              <p:nvPr/>
            </p:nvSpPr>
            <p:spPr>
              <a:xfrm>
                <a:off x="1011293" y="3816619"/>
                <a:ext cx="6260121" cy="2758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u="sng" dirty="0"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ノード数</a:t>
                </a:r>
                <a:endParaRPr kumimoji="1" lang="en-US" altLang="ja-JP" sz="2800" u="sng" dirty="0"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  <a:p>
                <a:r>
                  <a:rPr kumimoji="1" lang="en-US" altLang="ja-JP" sz="2400" dirty="0">
                    <a:latin typeface="LINE Seed JP_OTF Regular" panose="02020500000000000000" pitchFamily="18" charset="-128"/>
                    <a:ea typeface="LINE Seed JP_OTF Regular" panose="02020500000000000000" pitchFamily="18" charset="-128"/>
                  </a:rPr>
                  <a:t>1 </a:t>
                </a:r>
                <a:r>
                  <a:rPr kumimoji="1" lang="ja-JP" altLang="en-US" sz="2400" dirty="0">
                    <a:latin typeface="LINE Seed JP_OTF Regular" panose="02020500000000000000" pitchFamily="18" charset="-128"/>
                    <a:ea typeface="LINE Seed JP_OTF Regular" panose="02020500000000000000" pitchFamily="18" charset="-128"/>
                  </a:rPr>
                  <a:t>段あたりのノード数は倍増</a:t>
                </a:r>
                <a:endParaRPr kumimoji="1" lang="en-US" altLang="ja-JP" sz="2400" dirty="0">
                  <a:latin typeface="LINE Seed JP_OTF Regular" panose="02020500000000000000" pitchFamily="18" charset="-128"/>
                  <a:ea typeface="LINE Seed JP_OTF Regular" panose="02020500000000000000" pitchFamily="18" charset="-128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LINE Seed JP_OTF Regular" panose="02020500000000000000" pitchFamily="18" charset="-128"/>
                      </a:rPr>
                      <m:t>𝑁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LINE Seed JP_OTF Regular" panose="02020500000000000000" pitchFamily="18" charset="-128"/>
                      </a:rPr>
                      <m:t>=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LINE Seed JP_OTF Regular" panose="02020500000000000000" pitchFamily="18" charset="-128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LINE Seed JP_OTF Regular" panose="02020500000000000000" pitchFamily="18" charset="-128"/>
                          </a:rPr>
                          <m:t>2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LINE Seed JP_OTF Regular" panose="02020500000000000000" pitchFamily="18" charset="-128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ja-JP" sz="2400" dirty="0">
                    <a:latin typeface="LINE Seed JP_OTF Regular" panose="02020500000000000000" pitchFamily="18" charset="-128"/>
                    <a:ea typeface="LINE Seed JP_OTF Regular" panose="02020500000000000000" pitchFamily="18" charset="-128"/>
                  </a:rPr>
                  <a:t> </a:t>
                </a:r>
                <a:r>
                  <a:rPr kumimoji="1" lang="ja-JP" altLang="en-US" sz="2400" dirty="0">
                    <a:latin typeface="LINE Seed JP_OTF Regular" panose="02020500000000000000" pitchFamily="18" charset="-128"/>
                    <a:ea typeface="LINE Seed JP_OTF Regular" panose="02020500000000000000" pitchFamily="18" charset="-128"/>
                  </a:rPr>
                  <a:t>とする</a:t>
                </a:r>
                <a:endParaRPr kumimoji="1" lang="en-US" altLang="ja-JP" sz="2400" dirty="0">
                  <a:latin typeface="LINE Seed JP_OTF Regular" panose="02020500000000000000" pitchFamily="18" charset="-128"/>
                  <a:ea typeface="LINE Seed JP_OTF Regular" panose="02020500000000000000" pitchFamily="18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1+2+4+⋯+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𝑁</m:t>
                      </m:r>
                    </m:oMath>
                  </m:oMathPara>
                </a14:m>
                <a:endParaRPr kumimoji="1" lang="en-US" altLang="ja-JP" sz="2400" b="0" dirty="0">
                  <a:latin typeface="LINE Seed JP_OTF Regular" panose="02020500000000000000" pitchFamily="18" charset="-128"/>
                  <a:ea typeface="LINE Seed JP_OTF Regular" panose="02020500000000000000" pitchFamily="18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0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1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+⋯+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  <a:ea typeface="LINE Seed JP_OTF Regular" panose="02020500000000000000" pitchFamily="18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  <a:ea typeface="LINE Seed JP_OTF Regular" panose="02020500000000000000" pitchFamily="18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=2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𝑁</m:t>
                      </m:r>
                    </m:oMath>
                  </m:oMathPara>
                </a14:m>
                <a:endParaRPr kumimoji="1" lang="en-US" altLang="ja-JP" sz="2400" b="0" dirty="0">
                  <a:latin typeface="LINE Seed JP_OTF Regular" panose="02020500000000000000" pitchFamily="18" charset="-128"/>
                  <a:ea typeface="LINE Seed JP_OTF Regular" panose="02020500000000000000" pitchFamily="18" charset="-128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F34B270-FD06-C1ED-98D2-D784A3F66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93" y="3816619"/>
                <a:ext cx="6260121" cy="2758832"/>
              </a:xfrm>
              <a:prstGeom prst="rect">
                <a:avLst/>
              </a:prstGeom>
              <a:blipFill>
                <a:blip r:embed="rId2"/>
                <a:stretch>
                  <a:fillRect l="-2045" t="-2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07DFAF9-C54F-5B94-0124-6B419FC66E09}"/>
              </a:ext>
            </a:extLst>
          </p:cNvPr>
          <p:cNvGrpSpPr/>
          <p:nvPr/>
        </p:nvGrpSpPr>
        <p:grpSpPr>
          <a:xfrm>
            <a:off x="817758" y="229525"/>
            <a:ext cx="10536042" cy="4683669"/>
            <a:chOff x="817758" y="561291"/>
            <a:chExt cx="10536042" cy="4683669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0200FF1B-A92F-4F54-2CA1-E88C72E84066}"/>
                </a:ext>
              </a:extLst>
            </p:cNvPr>
            <p:cNvGrpSpPr/>
            <p:nvPr/>
          </p:nvGrpSpPr>
          <p:grpSpPr>
            <a:xfrm>
              <a:off x="1314553" y="561291"/>
              <a:ext cx="10039247" cy="4683669"/>
              <a:chOff x="914400" y="476861"/>
              <a:chExt cx="10039247" cy="4683669"/>
            </a:xfrm>
          </p:grpSpPr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327BC701-B337-0E94-627C-083D678BA658}"/>
                  </a:ext>
                </a:extLst>
              </p:cNvPr>
              <p:cNvGrpSpPr/>
              <p:nvPr/>
            </p:nvGrpSpPr>
            <p:grpSpPr>
              <a:xfrm>
                <a:off x="1238352" y="476861"/>
                <a:ext cx="9715295" cy="4683669"/>
                <a:chOff x="1681048" y="486097"/>
                <a:chExt cx="9715295" cy="468366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6" name="図表 5">
                      <a:extLst>
                        <a:ext uri="{FF2B5EF4-FFF2-40B4-BE49-F238E27FC236}">
                          <a16:creationId xmlns:a16="http://schemas.microsoft.com/office/drawing/2014/main" id="{7EC759BF-8547-EAA3-760D-2A3569C27E01}"/>
                        </a:ext>
                      </a:extLst>
                    </p:cNvPr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1281806787"/>
                        </p:ext>
                      </p:extLst>
                    </p:nvPr>
                  </p:nvGraphicFramePr>
                  <p:xfrm>
                    <a:off x="4361994" y="486097"/>
                    <a:ext cx="7034349" cy="4683669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3" r:lo="rId4" r:qs="rId5" r:cs="rId6"/>
                    </a:graphicData>
                  </a:graphic>
                </p:graphicFrame>
              </mc:Choice>
              <mc:Fallback>
                <p:graphicFrame>
                  <p:nvGraphicFramePr>
                    <p:cNvPr id="6" name="図表 5">
                      <a:extLst>
                        <a:ext uri="{FF2B5EF4-FFF2-40B4-BE49-F238E27FC236}">
                          <a16:creationId xmlns:a16="http://schemas.microsoft.com/office/drawing/2014/main" id="{7EC759BF-8547-EAA3-760D-2A3569C27E01}"/>
                        </a:ext>
                      </a:extLst>
                    </p:cNvPr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1281806787"/>
                        </p:ext>
                      </p:extLst>
                    </p:nvPr>
                  </p:nvGraphicFramePr>
                  <p:xfrm>
                    <a:off x="4361994" y="486097"/>
                    <a:ext cx="7034349" cy="4683669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8" r:lo="rId4" r:qs="rId5" r:cs="rId6"/>
                    </a:graphicData>
                  </a:graphic>
                </p:graphicFrame>
              </mc:Fallback>
            </mc:AlternateContent>
            <p:sp>
              <p:nvSpPr>
                <p:cNvPr id="7" name="矢印: 右 6">
                  <a:extLst>
                    <a:ext uri="{FF2B5EF4-FFF2-40B4-BE49-F238E27FC236}">
                      <a16:creationId xmlns:a16="http://schemas.microsoft.com/office/drawing/2014/main" id="{BC2E12D9-52B0-2AEC-5B21-0D6BE261704C}"/>
                    </a:ext>
                  </a:extLst>
                </p:cNvPr>
                <p:cNvSpPr/>
                <p:nvPr/>
              </p:nvSpPr>
              <p:spPr>
                <a:xfrm>
                  <a:off x="3566793" y="1752105"/>
                  <a:ext cx="3503568" cy="25037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矢印: 右 7">
                  <a:extLst>
                    <a:ext uri="{FF2B5EF4-FFF2-40B4-BE49-F238E27FC236}">
                      <a16:creationId xmlns:a16="http://schemas.microsoft.com/office/drawing/2014/main" id="{3A766D6D-B024-DA85-E5C4-66243CFD2B08}"/>
                    </a:ext>
                  </a:extLst>
                </p:cNvPr>
                <p:cNvSpPr/>
                <p:nvPr/>
              </p:nvSpPr>
              <p:spPr>
                <a:xfrm>
                  <a:off x="3566792" y="2346624"/>
                  <a:ext cx="1700893" cy="25037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矢印: 右 8">
                  <a:extLst>
                    <a:ext uri="{FF2B5EF4-FFF2-40B4-BE49-F238E27FC236}">
                      <a16:creationId xmlns:a16="http://schemas.microsoft.com/office/drawing/2014/main" id="{379AAD6F-0B59-CC5B-5892-ED56ACC51F3A}"/>
                    </a:ext>
                  </a:extLst>
                </p:cNvPr>
                <p:cNvSpPr/>
                <p:nvPr/>
              </p:nvSpPr>
              <p:spPr>
                <a:xfrm>
                  <a:off x="3570602" y="2941143"/>
                  <a:ext cx="852352" cy="25037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矢印: 右 9">
                  <a:extLst>
                    <a:ext uri="{FF2B5EF4-FFF2-40B4-BE49-F238E27FC236}">
                      <a16:creationId xmlns:a16="http://schemas.microsoft.com/office/drawing/2014/main" id="{111B809F-6B28-2742-6C7D-F53F00AFAEE0}"/>
                    </a:ext>
                  </a:extLst>
                </p:cNvPr>
                <p:cNvSpPr/>
                <p:nvPr/>
              </p:nvSpPr>
              <p:spPr>
                <a:xfrm>
                  <a:off x="3566792" y="3535662"/>
                  <a:ext cx="795202" cy="25037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四角形: 角を丸くする 10">
                  <a:extLst>
                    <a:ext uri="{FF2B5EF4-FFF2-40B4-BE49-F238E27FC236}">
                      <a16:creationId xmlns:a16="http://schemas.microsoft.com/office/drawing/2014/main" id="{013070B0-6C52-C953-37C7-5B67FD268DBB}"/>
                    </a:ext>
                  </a:extLst>
                </p:cNvPr>
                <p:cNvSpPr/>
                <p:nvPr/>
              </p:nvSpPr>
              <p:spPr>
                <a:xfrm>
                  <a:off x="1682345" y="1690688"/>
                  <a:ext cx="1764936" cy="365125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ノード数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: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 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1</a:t>
                  </a:r>
                  <a:endParaRPr kumimoji="1" lang="ja-JP" altLang="en-US" dirty="0">
                    <a:solidFill>
                      <a:schemeClr val="tx1"/>
                    </a:solidFill>
                    <a:latin typeface="LINE Seed JP_OTF Regular" panose="02020500000000000000" pitchFamily="18" charset="-128"/>
                    <a:ea typeface="LINE Seed JP_OTF Regular" panose="02020500000000000000" pitchFamily="18" charset="-128"/>
                  </a:endParaRPr>
                </a:p>
              </p:txBody>
            </p:sp>
            <p:sp>
              <p:nvSpPr>
                <p:cNvPr id="13" name="四角形: 角を丸くする 12">
                  <a:extLst>
                    <a:ext uri="{FF2B5EF4-FFF2-40B4-BE49-F238E27FC236}">
                      <a16:creationId xmlns:a16="http://schemas.microsoft.com/office/drawing/2014/main" id="{632A56C2-9D4B-DD35-DD02-AEE6A45428F4}"/>
                    </a:ext>
                  </a:extLst>
                </p:cNvPr>
                <p:cNvSpPr/>
                <p:nvPr/>
              </p:nvSpPr>
              <p:spPr>
                <a:xfrm>
                  <a:off x="1682345" y="2289247"/>
                  <a:ext cx="1764936" cy="365125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ノード数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: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 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2</a:t>
                  </a:r>
                  <a:endParaRPr kumimoji="1" lang="ja-JP" altLang="en-US" dirty="0">
                    <a:solidFill>
                      <a:schemeClr val="tx1"/>
                    </a:solidFill>
                    <a:latin typeface="LINE Seed JP_OTF Regular" panose="02020500000000000000" pitchFamily="18" charset="-128"/>
                    <a:ea typeface="LINE Seed JP_OTF Regular" panose="02020500000000000000" pitchFamily="18" charset="-128"/>
                  </a:endParaRPr>
                </a:p>
              </p:txBody>
            </p:sp>
            <p:sp>
              <p:nvSpPr>
                <p:cNvPr id="14" name="四角形: 角を丸くする 13">
                  <a:extLst>
                    <a:ext uri="{FF2B5EF4-FFF2-40B4-BE49-F238E27FC236}">
                      <a16:creationId xmlns:a16="http://schemas.microsoft.com/office/drawing/2014/main" id="{140C872C-E20E-DD07-B2C1-0E94D423BA8C}"/>
                    </a:ext>
                  </a:extLst>
                </p:cNvPr>
                <p:cNvSpPr/>
                <p:nvPr/>
              </p:nvSpPr>
              <p:spPr>
                <a:xfrm>
                  <a:off x="1681048" y="2883765"/>
                  <a:ext cx="1764936" cy="365125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ノード数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: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 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4</a:t>
                  </a:r>
                  <a:endParaRPr kumimoji="1" lang="ja-JP" altLang="en-US" dirty="0">
                    <a:solidFill>
                      <a:schemeClr val="tx1"/>
                    </a:solidFill>
                    <a:latin typeface="LINE Seed JP_OTF Regular" panose="02020500000000000000" pitchFamily="18" charset="-128"/>
                    <a:ea typeface="LINE Seed JP_OTF Regular" panose="02020500000000000000" pitchFamily="18" charset="-128"/>
                  </a:endParaRPr>
                </a:p>
              </p:txBody>
            </p:sp>
            <p:sp>
              <p:nvSpPr>
                <p:cNvPr id="15" name="四角形: 角を丸くする 14">
                  <a:extLst>
                    <a:ext uri="{FF2B5EF4-FFF2-40B4-BE49-F238E27FC236}">
                      <a16:creationId xmlns:a16="http://schemas.microsoft.com/office/drawing/2014/main" id="{F2BB87D4-5078-C0AE-AEE6-2FF6B1414383}"/>
                    </a:ext>
                  </a:extLst>
                </p:cNvPr>
                <p:cNvSpPr/>
                <p:nvPr/>
              </p:nvSpPr>
              <p:spPr>
                <a:xfrm>
                  <a:off x="1681048" y="3475831"/>
                  <a:ext cx="1764936" cy="365125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ノード数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: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 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8</a:t>
                  </a:r>
                  <a:endParaRPr kumimoji="1" lang="ja-JP" altLang="en-US" dirty="0">
                    <a:solidFill>
                      <a:schemeClr val="tx1"/>
                    </a:solidFill>
                    <a:latin typeface="LINE Seed JP_OTF Regular" panose="02020500000000000000" pitchFamily="18" charset="-128"/>
                    <a:ea typeface="LINE Seed JP_OTF Regular" panose="02020500000000000000" pitchFamily="18" charset="-128"/>
                  </a:endParaRPr>
                </a:p>
              </p:txBody>
            </p:sp>
          </p:grp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5CD51728-D5A1-1278-4FD8-B6A225AAE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400" y="1681452"/>
                <a:ext cx="0" cy="2150268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109DF8D-6607-0A5F-E607-7BD4DBE98E9E}"/>
                </a:ext>
              </a:extLst>
            </p:cNvPr>
            <p:cNvSpPr txBox="1"/>
            <p:nvPr/>
          </p:nvSpPr>
          <p:spPr>
            <a:xfrm>
              <a:off x="817758" y="1987268"/>
              <a:ext cx="553998" cy="14805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sz="2400" dirty="0">
                  <a:latin typeface="LINE Seed JP_OTF Bold" panose="02020700000000000000" pitchFamily="18" charset="-128"/>
                  <a:ea typeface="LINE Seed JP_OTF Bold" panose="02020700000000000000" pitchFamily="18" charset="-128"/>
                </a:rPr>
                <a:t>２</a:t>
              </a:r>
              <a:r>
                <a:rPr kumimoji="1" lang="ja-JP" altLang="en-US" sz="2400" dirty="0">
                  <a:latin typeface="LINE Seed JP_OTF Bold" panose="02020700000000000000" pitchFamily="18" charset="-128"/>
                  <a:ea typeface="LINE Seed JP_OTF Bold" panose="02020700000000000000" pitchFamily="18" charset="-128"/>
                </a:rPr>
                <a:t>の累乗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AA3AB1B-801D-1457-EBE9-4C7C3FF76BF2}"/>
                  </a:ext>
                </a:extLst>
              </p:cNvPr>
              <p:cNvSpPr txBox="1"/>
              <p:nvPr/>
            </p:nvSpPr>
            <p:spPr>
              <a:xfrm>
                <a:off x="7444510" y="3821265"/>
                <a:ext cx="3736197" cy="2322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u="sng" dirty="0"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木の高さ</a:t>
                </a:r>
                <a:endParaRPr kumimoji="1" lang="en-US" altLang="ja-JP" sz="2800" u="sng" dirty="0"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  <a:p>
                <a:r>
                  <a:rPr kumimoji="1" lang="en-US" altLang="ja-JP" sz="2400" b="0" dirty="0">
                    <a:latin typeface="LINE Seed JP_OTF Regular" panose="02020500000000000000" pitchFamily="18" charset="-128"/>
                    <a:ea typeface="LINE Seed JP_OTF Regular" panose="02020500000000000000" pitchFamily="18" charset="-128"/>
                  </a:rPr>
                  <a:t>1 </a:t>
                </a:r>
                <a:r>
                  <a:rPr kumimoji="1" lang="ja-JP" altLang="en-US" sz="2400" b="0" dirty="0">
                    <a:latin typeface="LINE Seed JP_OTF Regular" panose="02020500000000000000" pitchFamily="18" charset="-128"/>
                    <a:ea typeface="LINE Seed JP_OTF Regular" panose="02020500000000000000" pitchFamily="18" charset="-128"/>
                  </a:rPr>
                  <a:t>段あたりのノード数は親を辿るたびに半分</a:t>
                </a:r>
                <a:endParaRPr kumimoji="1" lang="en-US" altLang="ja-JP" sz="2400" b="0" dirty="0">
                  <a:latin typeface="LINE Seed JP_OTF Regular" panose="02020500000000000000" pitchFamily="18" charset="-128"/>
                  <a:ea typeface="LINE Seed JP_OTF Regular" panose="02020500000000000000" pitchFamily="18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𝑁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LINE Seed JP_OTF Regular" panose="020205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LINE Seed JP_OTF Regular" panose="02020500000000000000" pitchFamily="18" charset="-128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LINE Seed JP_OTF Regular" panose="02020500000000000000" pitchFamily="18" charset="-128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=1</m:t>
                      </m:r>
                    </m:oMath>
                  </m:oMathPara>
                </a14:m>
                <a:endParaRPr kumimoji="1" lang="en-US" altLang="ja-JP" sz="2400" b="0" dirty="0">
                  <a:latin typeface="LINE Seed JP_OTF Regular" panose="02020500000000000000" pitchFamily="18" charset="-128"/>
                  <a:ea typeface="LINE Seed JP_OTF Regular" panose="02020500000000000000" pitchFamily="18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𝑘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log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𝑁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>
                  <a:latin typeface="LINE Seed JP_OTF Regular" panose="02020500000000000000" pitchFamily="18" charset="-128"/>
                  <a:ea typeface="LINE Seed JP_OTF Regular" panose="02020500000000000000" pitchFamily="18" charset="-128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AA3AB1B-801D-1457-EBE9-4C7C3FF76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510" y="3821265"/>
                <a:ext cx="3736197" cy="2322687"/>
              </a:xfrm>
              <a:prstGeom prst="rect">
                <a:avLst/>
              </a:prstGeom>
              <a:blipFill>
                <a:blip r:embed="rId9"/>
                <a:stretch>
                  <a:fillRect l="-3263" t="-2887" b="-18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55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B0E36-7C36-A773-6ACF-9016C80E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おきもち </a:t>
            </a:r>
            <a:r>
              <a:rPr kumimoji="1" lang="en-US" altLang="ja-JP" dirty="0"/>
              <a:t>(2/3)</a:t>
            </a:r>
            <a:endParaRPr kumimoji="1"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0291F07F-C91B-B502-4F4C-532D9692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A7A-E151-49BB-8858-1A23AF3F9CB3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B5AD0D-3166-5AFD-4434-3657F238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id="{4812BF4E-3567-9A83-7B66-37107A3F4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0" cy="33951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dirty="0"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find</a:t>
                </a:r>
                <a:r>
                  <a:rPr kumimoji="1" lang="ja-JP" altLang="en-US" dirty="0"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クエリ</a:t>
                </a:r>
                <a:endParaRPr kumimoji="1" lang="en-US" altLang="ja-JP" dirty="0"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ja-JP" altLang="en-US" sz="2400" dirty="0"/>
                  <a:t>根から辿って対象の区間を探していく</a:t>
                </a:r>
                <a:endParaRPr lang="en-US" altLang="ja-JP" sz="2400" dirty="0"/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ja-JP" altLang="en-US" sz="2000" dirty="0"/>
                  <a:t>各段で対象区間は高々 </a:t>
                </a:r>
                <a:r>
                  <a:rPr lang="en-US" altLang="ja-JP" sz="2000" dirty="0"/>
                  <a:t>2 </a:t>
                </a:r>
                <a:r>
                  <a:rPr lang="ja-JP" altLang="en-US" sz="2000" dirty="0"/>
                  <a:t>個</a:t>
                </a:r>
                <a:endParaRPr lang="en-US" altLang="ja-JP" sz="2000" dirty="0"/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ja-JP" altLang="en-US" sz="2000" dirty="0"/>
                  <a:t>木の高さは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0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ja-JP" altLang="en-US" sz="2000" dirty="0"/>
                  <a:t>全体で見るノードは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000" b="0" i="1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id="{4812BF4E-3567-9A83-7B66-37107A3F4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0" cy="3395129"/>
              </a:xfrm>
              <a:blipFill>
                <a:blip r:embed="rId2"/>
                <a:stretch>
                  <a:fillRect l="-1159" t="-26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F43F131-248E-2324-861A-E55DF0FA364A}"/>
              </a:ext>
            </a:extLst>
          </p:cNvPr>
          <p:cNvGrpSpPr/>
          <p:nvPr/>
        </p:nvGrpSpPr>
        <p:grpSpPr>
          <a:xfrm>
            <a:off x="3144519" y="2826281"/>
            <a:ext cx="8209280" cy="3599122"/>
            <a:chOff x="1991360" y="2646847"/>
            <a:chExt cx="8209280" cy="3599122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5" name="図表 4">
                  <a:extLst>
                    <a:ext uri="{FF2B5EF4-FFF2-40B4-BE49-F238E27FC236}">
                      <a16:creationId xmlns:a16="http://schemas.microsoft.com/office/drawing/2014/main" id="{AB0061F3-6D14-AD69-2EC2-E160C67FD5A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840064057"/>
                    </p:ext>
                  </p:extLst>
                </p:nvPr>
              </p:nvGraphicFramePr>
              <p:xfrm>
                <a:off x="1991360" y="2646847"/>
                <a:ext cx="8209280" cy="353011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" r:lo="rId4" r:qs="rId5" r:cs="rId6"/>
                </a:graphicData>
              </a:graphic>
            </p:graphicFrame>
          </mc:Choice>
          <mc:Fallback>
            <p:graphicFrame>
              <p:nvGraphicFramePr>
                <p:cNvPr id="5" name="図表 4">
                  <a:extLst>
                    <a:ext uri="{FF2B5EF4-FFF2-40B4-BE49-F238E27FC236}">
                      <a16:creationId xmlns:a16="http://schemas.microsoft.com/office/drawing/2014/main" id="{AB0061F3-6D14-AD69-2EC2-E160C67FD5A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840064057"/>
                    </p:ext>
                  </p:extLst>
                </p:nvPr>
              </p:nvGraphicFramePr>
              <p:xfrm>
                <a:off x="1991360" y="2646847"/>
                <a:ext cx="8209280" cy="353011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8" r:lo="rId4" r:qs="rId5" r:cs="rId6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5874CA1-BF37-B8D3-3D44-CEC65DA327FC}"/>
                    </a:ext>
                  </a:extLst>
                </p:cNvPr>
                <p:cNvSpPr txBox="1"/>
                <p:nvPr/>
              </p:nvSpPr>
              <p:spPr>
                <a:xfrm>
                  <a:off x="4464627" y="5876637"/>
                  <a:ext cx="3262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  <a:ea typeface="LINE Seed JP_OTF Bold" panose="02020700000000000000" pitchFamily="18" charset="-128"/>
                          </a:rPr>
                          <m:t>find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LINE Seed JP_OTF Bold" panose="02020700000000000000" pitchFamily="18" charset="-128"/>
                          </a:rPr>
                          <m:t>(1, 7)</m:t>
                        </m:r>
                      </m:oMath>
                    </m:oMathPara>
                  </a14:m>
                  <a:endParaRPr kumimoji="1" lang="ja-JP" altLang="en-US" dirty="0">
                    <a:latin typeface="LINE Seed JP_OTF Bold" panose="02020700000000000000" pitchFamily="18" charset="-128"/>
                    <a:ea typeface="LINE Seed JP_OTF Bold" panose="02020700000000000000" pitchFamily="18" charset="-128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5874CA1-BF37-B8D3-3D44-CEC65DA32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627" y="5876637"/>
                  <a:ext cx="326274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F1F5CB56-CA3D-5B90-D369-FC983A31FF13}"/>
                </a:ext>
              </a:extLst>
            </p:cNvPr>
            <p:cNvCxnSpPr>
              <a:cxnSpLocks/>
            </p:cNvCxnSpPr>
            <p:nvPr/>
          </p:nvCxnSpPr>
          <p:spPr>
            <a:xfrm>
              <a:off x="3084945" y="5855855"/>
              <a:ext cx="600363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矢印: 下 8">
            <a:extLst>
              <a:ext uri="{FF2B5EF4-FFF2-40B4-BE49-F238E27FC236}">
                <a16:creationId xmlns:a16="http://schemas.microsoft.com/office/drawing/2014/main" id="{DD13ACD6-7CC4-397C-8A0C-F5921DC09850}"/>
              </a:ext>
            </a:extLst>
          </p:cNvPr>
          <p:cNvSpPr/>
          <p:nvPr/>
        </p:nvSpPr>
        <p:spPr>
          <a:xfrm rot="4466707">
            <a:off x="6090785" y="3081421"/>
            <a:ext cx="346715" cy="166368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90CB39A6-A387-7869-50BC-7CDD6635BB52}"/>
              </a:ext>
            </a:extLst>
          </p:cNvPr>
          <p:cNvSpPr/>
          <p:nvPr/>
        </p:nvSpPr>
        <p:spPr>
          <a:xfrm rot="17133293" flipH="1">
            <a:off x="8062749" y="3069115"/>
            <a:ext cx="346715" cy="166368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95C83872-CDA5-F8AE-A87D-1E92FA18A132}"/>
              </a:ext>
            </a:extLst>
          </p:cNvPr>
          <p:cNvSpPr/>
          <p:nvPr/>
        </p:nvSpPr>
        <p:spPr>
          <a:xfrm rot="17520144" flipH="1">
            <a:off x="9757435" y="3973579"/>
            <a:ext cx="321713" cy="102993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401DB4F4-0682-02BF-9845-EE48D4F8E603}"/>
              </a:ext>
            </a:extLst>
          </p:cNvPr>
          <p:cNvSpPr/>
          <p:nvPr/>
        </p:nvSpPr>
        <p:spPr>
          <a:xfrm rot="17520144" flipH="1">
            <a:off x="5565559" y="3970914"/>
            <a:ext cx="321713" cy="102993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B11B8387-B3CC-FCF5-DA97-1DEE77A59D7F}"/>
              </a:ext>
            </a:extLst>
          </p:cNvPr>
          <p:cNvSpPr/>
          <p:nvPr/>
        </p:nvSpPr>
        <p:spPr>
          <a:xfrm rot="4079856">
            <a:off x="4441462" y="3970913"/>
            <a:ext cx="321713" cy="102993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15E05ADD-EEB2-A1D0-C7FF-DDD6EB70EEDC}"/>
              </a:ext>
            </a:extLst>
          </p:cNvPr>
          <p:cNvSpPr/>
          <p:nvPr/>
        </p:nvSpPr>
        <p:spPr>
          <a:xfrm rot="4079856">
            <a:off x="8612975" y="3958608"/>
            <a:ext cx="321713" cy="102993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4F081C2A-C0BA-EC24-ED3D-C29C6230DB1B}"/>
              </a:ext>
            </a:extLst>
          </p:cNvPr>
          <p:cNvSpPr/>
          <p:nvPr/>
        </p:nvSpPr>
        <p:spPr>
          <a:xfrm rot="3018638">
            <a:off x="9910887" y="4901974"/>
            <a:ext cx="366657" cy="63604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3055B582-893F-A078-1EA2-2B1CAD35D8DB}"/>
              </a:ext>
            </a:extLst>
          </p:cNvPr>
          <p:cNvSpPr/>
          <p:nvPr/>
        </p:nvSpPr>
        <p:spPr>
          <a:xfrm rot="18581362" flipH="1">
            <a:off x="4243065" y="4937234"/>
            <a:ext cx="366657" cy="63604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95BB01B6-5BC7-9156-A02A-62440199D69E}"/>
              </a:ext>
            </a:extLst>
          </p:cNvPr>
          <p:cNvSpPr/>
          <p:nvPr/>
        </p:nvSpPr>
        <p:spPr>
          <a:xfrm rot="3018638">
            <a:off x="3638082" y="4928283"/>
            <a:ext cx="366657" cy="63604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F54D4D40-3F3D-6246-D08B-31D02E4D595C}"/>
              </a:ext>
            </a:extLst>
          </p:cNvPr>
          <p:cNvSpPr/>
          <p:nvPr/>
        </p:nvSpPr>
        <p:spPr>
          <a:xfrm rot="18581362" flipH="1">
            <a:off x="10446868" y="4899761"/>
            <a:ext cx="366657" cy="63604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85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B0E36-7C36-A773-6ACF-9016C80E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おきもち </a:t>
            </a:r>
            <a:r>
              <a:rPr kumimoji="1" lang="en-US" altLang="ja-JP" dirty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A3792D-09D8-CF71-0387-F9139A5A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3328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update</a:t>
            </a:r>
            <a:r>
              <a:rPr kumimoji="1" lang="ja-JP" altLang="en-US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クエリ</a:t>
            </a:r>
            <a:endParaRPr kumimoji="1" lang="en-US" altLang="ja-JP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更新したい場所から親を辿って更新していく</a:t>
            </a:r>
            <a:endParaRPr lang="en-US" altLang="ja-JP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葉から順番に更新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0291F07F-C91B-B502-4F4C-532D9692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A7A-E151-49BB-8858-1A23AF3F9CB3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B5AD0D-3166-5AFD-4434-3657F238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E894AB7-8E9C-DCFB-CC05-61927165A9C0}"/>
              </a:ext>
            </a:extLst>
          </p:cNvPr>
          <p:cNvGrpSpPr/>
          <p:nvPr/>
        </p:nvGrpSpPr>
        <p:grpSpPr>
          <a:xfrm>
            <a:off x="3144519" y="2962759"/>
            <a:ext cx="8209280" cy="3530116"/>
            <a:chOff x="1991360" y="2646847"/>
            <a:chExt cx="8209280" cy="3530116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5" name="図表 4">
                  <a:extLst>
                    <a:ext uri="{FF2B5EF4-FFF2-40B4-BE49-F238E27FC236}">
                      <a16:creationId xmlns:a16="http://schemas.microsoft.com/office/drawing/2014/main" id="{AB0061F3-6D14-AD69-2EC2-E160C67FD5A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647347980"/>
                    </p:ext>
                  </p:extLst>
                </p:nvPr>
              </p:nvGraphicFramePr>
              <p:xfrm>
                <a:off x="1991360" y="2646847"/>
                <a:ext cx="8209280" cy="353011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</mc:Choice>
          <mc:Fallback>
            <p:graphicFrame>
              <p:nvGraphicFramePr>
                <p:cNvPr id="5" name="図表 4">
                  <a:extLst>
                    <a:ext uri="{FF2B5EF4-FFF2-40B4-BE49-F238E27FC236}">
                      <a16:creationId xmlns:a16="http://schemas.microsoft.com/office/drawing/2014/main" id="{AB0061F3-6D14-AD69-2EC2-E160C67FD5A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647347980"/>
                    </p:ext>
                  </p:extLst>
                </p:nvPr>
              </p:nvGraphicFramePr>
              <p:xfrm>
                <a:off x="1991360" y="2646847"/>
                <a:ext cx="8209280" cy="353011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3" r:qs="rId4" r:cs="rId5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EDC23807-C7A9-AC33-953F-30DD76009709}"/>
                    </a:ext>
                  </a:extLst>
                </p:cNvPr>
                <p:cNvSpPr txBox="1"/>
                <p:nvPr/>
              </p:nvSpPr>
              <p:spPr>
                <a:xfrm>
                  <a:off x="4966853" y="5712659"/>
                  <a:ext cx="13877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b="0" i="1" smtClean="0">
                            <a:latin typeface="Cambria Math" panose="02040503050406030204" pitchFamily="18" charset="0"/>
                            <a:ea typeface="LINE Seed JP_OTF Bold" panose="02020700000000000000" pitchFamily="18" charset="-128"/>
                          </a:rPr>
                          <m:t>update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LINE Seed JP_OTF Bold" panose="02020700000000000000" pitchFamily="18" charset="-128"/>
                          </a:rPr>
                          <m:t>(3, 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LINE Seed JP_OTF Bold" panose="02020700000000000000" pitchFamily="18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LINE Seed JP_OTF Bold" panose="02020700000000000000" pitchFamily="18" charset="-128"/>
                          </a:rPr>
                          <m:t>)</m:t>
                        </m:r>
                      </m:oMath>
                    </m:oMathPara>
                  </a14:m>
                  <a:endParaRPr lang="ja-JP" altLang="en-US" dirty="0">
                    <a:latin typeface="LINE Seed JP_OTF Bold" panose="02020700000000000000" pitchFamily="18" charset="-128"/>
                    <a:ea typeface="LINE Seed JP_OTF Bold" panose="02020700000000000000" pitchFamily="18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EDC23807-C7A9-AC33-953F-30DD76009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853" y="5712659"/>
                  <a:ext cx="138776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386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矢印: 下 8">
            <a:extLst>
              <a:ext uri="{FF2B5EF4-FFF2-40B4-BE49-F238E27FC236}">
                <a16:creationId xmlns:a16="http://schemas.microsoft.com/office/drawing/2014/main" id="{64A84AB7-1672-625F-BE5C-911EB2F057E5}"/>
              </a:ext>
            </a:extLst>
          </p:cNvPr>
          <p:cNvSpPr/>
          <p:nvPr/>
        </p:nvSpPr>
        <p:spPr>
          <a:xfrm rot="7307619" flipH="1">
            <a:off x="6317665" y="5035416"/>
            <a:ext cx="320045" cy="64324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B10CD733-F8BC-6059-5407-63B835D7F67F}"/>
              </a:ext>
            </a:extLst>
          </p:cNvPr>
          <p:cNvSpPr/>
          <p:nvPr/>
        </p:nvSpPr>
        <p:spPr>
          <a:xfrm rot="6294286" flipH="1">
            <a:off x="5487234" y="4068137"/>
            <a:ext cx="376287" cy="1150159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243A6E59-AC31-71B9-3C8A-17C0005436B7}"/>
              </a:ext>
            </a:extLst>
          </p:cNvPr>
          <p:cNvSpPr/>
          <p:nvPr/>
        </p:nvSpPr>
        <p:spPr>
          <a:xfrm rot="15788834" flipH="1">
            <a:off x="6005632" y="2945877"/>
            <a:ext cx="364937" cy="1999385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140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1158</Words>
  <Application>Microsoft Office PowerPoint</Application>
  <PresentationFormat>ワイド画面</PresentationFormat>
  <Paragraphs>301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9" baseType="lpstr">
      <vt:lpstr>LINE Seed JP OTF ExtraBold</vt:lpstr>
      <vt:lpstr>LINE Seed JP_OTF Bold</vt:lpstr>
      <vt:lpstr>LINE Seed JP_OTF Regular</vt:lpstr>
      <vt:lpstr>YakuHanJPs</vt:lpstr>
      <vt:lpstr>游ゴシック</vt:lpstr>
      <vt:lpstr>Arial</vt:lpstr>
      <vt:lpstr>Cambria Math</vt:lpstr>
      <vt:lpstr>Wingdings</vt:lpstr>
      <vt:lpstr>Office テーマ</vt:lpstr>
      <vt:lpstr>Segment Tree 入門</vt:lpstr>
      <vt:lpstr>目次</vt:lpstr>
      <vt:lpstr>Range Minimum Query (RMQ)</vt:lpstr>
      <vt:lpstr>Segment Tree とは</vt:lpstr>
      <vt:lpstr>Segment Tree が扱える演算</vt:lpstr>
      <vt:lpstr>おきもち (1/3)</vt:lpstr>
      <vt:lpstr>ノード数と木の高さ</vt:lpstr>
      <vt:lpstr>おきもち (2/3)</vt:lpstr>
      <vt:lpstr>おきもち (3/3)</vt:lpstr>
      <vt:lpstr>実装方針</vt:lpstr>
      <vt:lpstr>ライブコーディングで実装していきます</vt:lpstr>
      <vt:lpstr>抽象化と定数倍高速化</vt:lpstr>
      <vt:lpstr>抽象化</vt:lpstr>
      <vt:lpstr>Segment Tree が扱える演算（再掲）</vt:lpstr>
      <vt:lpstr>非再帰化</vt:lpstr>
      <vt:lpstr>非再帰によるfindクエリの実装 (1/2)</vt:lpstr>
      <vt:lpstr>非再帰によるfindクエリの実装 (2/2)</vt:lpstr>
      <vt:lpstr>Segment Tree の非2冪実装</vt:lpstr>
      <vt:lpstr>亜種について</vt:lpstr>
      <vt:lpstr>Segment Tree の例題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Tree 入門</dc:title>
  <dc:creator>佐藤京也</dc:creator>
  <cp:lastModifiedBy>佐藤京也</cp:lastModifiedBy>
  <cp:revision>12</cp:revision>
  <dcterms:created xsi:type="dcterms:W3CDTF">2023-07-21T06:27:28Z</dcterms:created>
  <dcterms:modified xsi:type="dcterms:W3CDTF">2023-08-12T07:30:22Z</dcterms:modified>
</cp:coreProperties>
</file>