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KHUSHBOO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KHUSHBOO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DRONACHARYA COLLEGE OF ENGINEERING &amp; CSE(IOT including blockchain technology and cybersecurity)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Encryption Techniques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Audio &amp; Video Steganography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&amp; Web versions 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 security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Steganography technique to securely hide encrypted text inside images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security and confidentiality by preventing unauthorized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detection and decryption mechanism for retrieving hidden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image integrity while embedding secret information.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Language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Library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OpenCV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Interface(GUI)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and Security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Basic encryption logic for password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Libraries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Pillow (for image handling)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Windows 11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50" y="1302026"/>
            <a:ext cx="11029615" cy="46733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0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</a:t>
            </a: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embed a message into an image without noticeable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</a:t>
            </a:r>
            <a:r>
              <a:rPr lang="en-IN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easy encryption and decryption.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Lossless data hiding using</a:t>
            </a:r>
            <a:r>
              <a:rPr lang="en-IN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pixel value manipulation </a:t>
            </a: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of traditional cryptographic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on any </a:t>
            </a:r>
            <a:r>
              <a:rPr lang="en-IN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image file format </a:t>
            </a:r>
            <a:r>
              <a:rPr lang="en-IN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ybersecurity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Enthusiasts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Exploring secure communication techniques.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&amp;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Secure message transmission without raising suspicion.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Activists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Concealing sensitive information in images to avoid surveillance.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Learning steganography concepts and their applications 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D87B03D-7DB1-6508-2125-24B4922C0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419" y="1301750"/>
            <a:ext cx="3470787" cy="46736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7DFF7D-C869-40CB-F8EB-0949BCAF6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182" y="1061884"/>
            <a:ext cx="3755921" cy="49849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D45F0F-7319-B4BF-72AB-88FCD9C78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252" y="1301750"/>
            <a:ext cx="3268206" cy="449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teganography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covert way of communicating sensitive information.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showcases a simple yet effective implementation of message hiding in images 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GUI makes encryption and decryption accessible even to non-technical users.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https://github.com/Kyadav141/stego.git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87</TotalTime>
  <Words>298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Khushboo Yadav</cp:lastModifiedBy>
  <cp:revision>26</cp:revision>
  <dcterms:created xsi:type="dcterms:W3CDTF">2021-05-26T16:50:10Z</dcterms:created>
  <dcterms:modified xsi:type="dcterms:W3CDTF">2025-02-26T17:37:09Z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