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200" d="100"/>
          <a:sy n="200" d="100"/>
        </p:scale>
        <p:origin x="-342" y="-4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7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368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71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516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687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896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09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679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635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750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C3F8-45AA-4841-BF50-B38CB28463CF}" type="datetimeFigureOut">
              <a:rPr lang="pt-PT" smtClean="0"/>
              <a:t>12/12/2017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4C08-10F8-4305-AA09-5BC8E7BBB4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2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043742" y="4167188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5" name="Isosceles Triangle 4"/>
          <p:cNvSpPr/>
          <p:nvPr/>
        </p:nvSpPr>
        <p:spPr>
          <a:xfrm>
            <a:off x="2772953" y="470725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6" name="Isosceles Triangle 5"/>
          <p:cNvSpPr/>
          <p:nvPr/>
        </p:nvSpPr>
        <p:spPr>
          <a:xfrm>
            <a:off x="3314533" y="470725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7" name="Isosceles Triangle 6"/>
          <p:cNvSpPr/>
          <p:nvPr/>
        </p:nvSpPr>
        <p:spPr>
          <a:xfrm>
            <a:off x="3856113" y="470725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8" name="Isosceles Triangle 7"/>
          <p:cNvSpPr/>
          <p:nvPr/>
        </p:nvSpPr>
        <p:spPr>
          <a:xfrm>
            <a:off x="2231371" y="470725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1" name="Isosceles Triangle 10"/>
          <p:cNvSpPr/>
          <p:nvPr/>
        </p:nvSpPr>
        <p:spPr>
          <a:xfrm>
            <a:off x="1960582" y="5247325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2" name="Isosceles Triangle 11"/>
          <p:cNvSpPr/>
          <p:nvPr/>
        </p:nvSpPr>
        <p:spPr>
          <a:xfrm>
            <a:off x="2502162" y="524732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3" name="Isosceles Triangle 12"/>
          <p:cNvSpPr/>
          <p:nvPr/>
        </p:nvSpPr>
        <p:spPr>
          <a:xfrm>
            <a:off x="3043742" y="524732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4" name="Isosceles Triangle 13"/>
          <p:cNvSpPr/>
          <p:nvPr/>
        </p:nvSpPr>
        <p:spPr>
          <a:xfrm>
            <a:off x="3585323" y="524732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5" name="Isosceles Triangle 14"/>
          <p:cNvSpPr/>
          <p:nvPr/>
        </p:nvSpPr>
        <p:spPr>
          <a:xfrm>
            <a:off x="4126904" y="5247322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4397695" y="6326435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7" name="Isosceles Triangle 16"/>
          <p:cNvSpPr/>
          <p:nvPr/>
        </p:nvSpPr>
        <p:spPr>
          <a:xfrm>
            <a:off x="1960578" y="6327029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1689791" y="5247322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0" name="Isosceles Triangle 19"/>
          <p:cNvSpPr/>
          <p:nvPr/>
        </p:nvSpPr>
        <p:spPr>
          <a:xfrm>
            <a:off x="1689791" y="5786884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1" name="Isosceles Triangle 20"/>
          <p:cNvSpPr/>
          <p:nvPr/>
        </p:nvSpPr>
        <p:spPr>
          <a:xfrm>
            <a:off x="2231371" y="5783101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2" name="Isosceles Triangle 21"/>
          <p:cNvSpPr/>
          <p:nvPr/>
        </p:nvSpPr>
        <p:spPr>
          <a:xfrm>
            <a:off x="2772951" y="5786884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3" name="Isosceles Triangle 22"/>
          <p:cNvSpPr/>
          <p:nvPr/>
        </p:nvSpPr>
        <p:spPr>
          <a:xfrm>
            <a:off x="3314532" y="5790664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4" name="Isosceles Triangle 23"/>
          <p:cNvSpPr/>
          <p:nvPr/>
        </p:nvSpPr>
        <p:spPr>
          <a:xfrm>
            <a:off x="3851828" y="5790664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5" name="Isosceles Triangle 24"/>
          <p:cNvSpPr/>
          <p:nvPr/>
        </p:nvSpPr>
        <p:spPr>
          <a:xfrm>
            <a:off x="4397693" y="579015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7" name="Isosceles Triangle 26"/>
          <p:cNvSpPr/>
          <p:nvPr/>
        </p:nvSpPr>
        <p:spPr>
          <a:xfrm rot="10800000">
            <a:off x="1689789" y="6323668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4397693" y="5247319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29" name="Isosceles Triangle 28"/>
          <p:cNvSpPr/>
          <p:nvPr/>
        </p:nvSpPr>
        <p:spPr>
          <a:xfrm>
            <a:off x="2502157" y="6327451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0" name="Isosceles Triangle 29"/>
          <p:cNvSpPr/>
          <p:nvPr/>
        </p:nvSpPr>
        <p:spPr>
          <a:xfrm>
            <a:off x="3043731" y="6327451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1" name="Isosceles Triangle 30"/>
          <p:cNvSpPr/>
          <p:nvPr/>
        </p:nvSpPr>
        <p:spPr>
          <a:xfrm>
            <a:off x="3580546" y="6327449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2" name="Isosceles Triangle 31"/>
          <p:cNvSpPr/>
          <p:nvPr/>
        </p:nvSpPr>
        <p:spPr>
          <a:xfrm>
            <a:off x="4126876" y="6326435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3" name="Isosceles Triangle 32"/>
          <p:cNvSpPr/>
          <p:nvPr/>
        </p:nvSpPr>
        <p:spPr>
          <a:xfrm>
            <a:off x="1687642" y="6863228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4" name="Isosceles Triangle 33"/>
          <p:cNvSpPr/>
          <p:nvPr/>
        </p:nvSpPr>
        <p:spPr>
          <a:xfrm>
            <a:off x="2229910" y="6867990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5" name="Isosceles Triangle 34"/>
          <p:cNvSpPr/>
          <p:nvPr/>
        </p:nvSpPr>
        <p:spPr>
          <a:xfrm>
            <a:off x="2771474" y="686394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6" name="Isosceles Triangle 35"/>
          <p:cNvSpPr/>
          <p:nvPr/>
        </p:nvSpPr>
        <p:spPr>
          <a:xfrm>
            <a:off x="3313741" y="686394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7" name="Isosceles Triangle 36"/>
          <p:cNvSpPr/>
          <p:nvPr/>
        </p:nvSpPr>
        <p:spPr>
          <a:xfrm>
            <a:off x="3856009" y="686394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8" name="Isosceles Triangle 37"/>
          <p:cNvSpPr/>
          <p:nvPr/>
        </p:nvSpPr>
        <p:spPr>
          <a:xfrm>
            <a:off x="4398321" y="686394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39" name="Isosceles Triangle 38"/>
          <p:cNvSpPr/>
          <p:nvPr/>
        </p:nvSpPr>
        <p:spPr>
          <a:xfrm rot="10800000">
            <a:off x="3587823" y="470755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2499661" y="4707686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1" name="Isosceles Triangle 40"/>
          <p:cNvSpPr/>
          <p:nvPr/>
        </p:nvSpPr>
        <p:spPr>
          <a:xfrm rot="10800000">
            <a:off x="2234623" y="740626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2" name="Isosceles Triangle 41"/>
          <p:cNvSpPr/>
          <p:nvPr/>
        </p:nvSpPr>
        <p:spPr>
          <a:xfrm>
            <a:off x="2503752" y="7415494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3" name="Isosceles Triangle 42"/>
          <p:cNvSpPr/>
          <p:nvPr/>
        </p:nvSpPr>
        <p:spPr>
          <a:xfrm>
            <a:off x="3045316" y="741549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4" name="Isosceles Triangle 43"/>
          <p:cNvSpPr/>
          <p:nvPr/>
        </p:nvSpPr>
        <p:spPr>
          <a:xfrm>
            <a:off x="3588369" y="7411027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5" name="Isosceles Triangle 44"/>
          <p:cNvSpPr/>
          <p:nvPr/>
        </p:nvSpPr>
        <p:spPr>
          <a:xfrm rot="10800000">
            <a:off x="3858613" y="7406263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  <p:sp>
        <p:nvSpPr>
          <p:cNvPr id="48" name="Isosceles Triangle 47"/>
          <p:cNvSpPr/>
          <p:nvPr/>
        </p:nvSpPr>
        <p:spPr>
          <a:xfrm rot="10800000">
            <a:off x="3050079" y="7955561"/>
            <a:ext cx="541581" cy="54006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13"/>
          </a:p>
        </p:txBody>
      </p:sp>
    </p:spTree>
    <p:extLst>
      <p:ext uri="{BB962C8B-B14F-4D97-AF65-F5344CB8AC3E}">
        <p14:creationId xmlns:p14="http://schemas.microsoft.com/office/powerpoint/2010/main" val="139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up201504570</dc:creator>
  <cp:lastModifiedBy>up201504570</cp:lastModifiedBy>
  <cp:revision>5</cp:revision>
  <dcterms:created xsi:type="dcterms:W3CDTF">2017-12-12T12:43:02Z</dcterms:created>
  <dcterms:modified xsi:type="dcterms:W3CDTF">2017-12-12T13:08:18Z</dcterms:modified>
</cp:coreProperties>
</file>