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00" d="100"/>
          <a:sy n="200" d="100"/>
        </p:scale>
        <p:origin x="-342" y="-5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28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5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62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7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6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92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78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3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58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6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11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3742" y="4167188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5" name="Isosceles Triangle 4"/>
          <p:cNvSpPr/>
          <p:nvPr/>
        </p:nvSpPr>
        <p:spPr>
          <a:xfrm>
            <a:off x="2772953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6" name="Isosceles Triangle 5"/>
          <p:cNvSpPr/>
          <p:nvPr/>
        </p:nvSpPr>
        <p:spPr>
          <a:xfrm>
            <a:off x="3314533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7" name="Isosceles Triangle 6"/>
          <p:cNvSpPr/>
          <p:nvPr/>
        </p:nvSpPr>
        <p:spPr>
          <a:xfrm>
            <a:off x="3856113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8" name="Isosceles Triangle 7"/>
          <p:cNvSpPr/>
          <p:nvPr/>
        </p:nvSpPr>
        <p:spPr>
          <a:xfrm>
            <a:off x="2231371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1" name="Isosceles Triangle 10"/>
          <p:cNvSpPr/>
          <p:nvPr/>
        </p:nvSpPr>
        <p:spPr>
          <a:xfrm>
            <a:off x="1960582" y="5247325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2" name="Isosceles Triangle 11"/>
          <p:cNvSpPr/>
          <p:nvPr/>
        </p:nvSpPr>
        <p:spPr>
          <a:xfrm>
            <a:off x="2502162" y="524732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3" name="Isosceles Triangle 12"/>
          <p:cNvSpPr/>
          <p:nvPr/>
        </p:nvSpPr>
        <p:spPr>
          <a:xfrm>
            <a:off x="3043742" y="524732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4" name="Isosceles Triangle 13"/>
          <p:cNvSpPr/>
          <p:nvPr/>
        </p:nvSpPr>
        <p:spPr>
          <a:xfrm>
            <a:off x="3585323" y="524732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5" name="Isosceles Triangle 14"/>
          <p:cNvSpPr/>
          <p:nvPr/>
        </p:nvSpPr>
        <p:spPr>
          <a:xfrm>
            <a:off x="4126904" y="5247322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4397695" y="6326435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7" name="Isosceles Triangle 16"/>
          <p:cNvSpPr/>
          <p:nvPr/>
        </p:nvSpPr>
        <p:spPr>
          <a:xfrm>
            <a:off x="1960578" y="6327029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1689791" y="5247322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0" name="Isosceles Triangle 19"/>
          <p:cNvSpPr/>
          <p:nvPr/>
        </p:nvSpPr>
        <p:spPr>
          <a:xfrm>
            <a:off x="1689791" y="578688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1" name="Isosceles Triangle 20"/>
          <p:cNvSpPr/>
          <p:nvPr/>
        </p:nvSpPr>
        <p:spPr>
          <a:xfrm>
            <a:off x="2231371" y="578310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2" name="Isosceles Triangle 21"/>
          <p:cNvSpPr/>
          <p:nvPr/>
        </p:nvSpPr>
        <p:spPr>
          <a:xfrm>
            <a:off x="2772951" y="578688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3" name="Isosceles Triangle 22"/>
          <p:cNvSpPr/>
          <p:nvPr/>
        </p:nvSpPr>
        <p:spPr>
          <a:xfrm>
            <a:off x="3314532" y="579066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4" name="Isosceles Triangle 23"/>
          <p:cNvSpPr/>
          <p:nvPr/>
        </p:nvSpPr>
        <p:spPr>
          <a:xfrm>
            <a:off x="3851828" y="579066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5" name="Isosceles Triangle 24"/>
          <p:cNvSpPr/>
          <p:nvPr/>
        </p:nvSpPr>
        <p:spPr>
          <a:xfrm>
            <a:off x="4397693" y="57901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689789" y="6323668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4397693" y="5247319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9" name="Isosceles Triangle 28"/>
          <p:cNvSpPr/>
          <p:nvPr/>
        </p:nvSpPr>
        <p:spPr>
          <a:xfrm>
            <a:off x="2502157" y="632745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0" name="Isosceles Triangle 29"/>
          <p:cNvSpPr/>
          <p:nvPr/>
        </p:nvSpPr>
        <p:spPr>
          <a:xfrm>
            <a:off x="3043731" y="632745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1" name="Isosceles Triangle 30"/>
          <p:cNvSpPr/>
          <p:nvPr/>
        </p:nvSpPr>
        <p:spPr>
          <a:xfrm>
            <a:off x="3580546" y="6327449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2" name="Isosceles Triangle 31"/>
          <p:cNvSpPr/>
          <p:nvPr/>
        </p:nvSpPr>
        <p:spPr>
          <a:xfrm>
            <a:off x="4126876" y="6326435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3" name="Isosceles Triangle 32"/>
          <p:cNvSpPr/>
          <p:nvPr/>
        </p:nvSpPr>
        <p:spPr>
          <a:xfrm>
            <a:off x="1687642" y="6863228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4" name="Isosceles Triangle 33"/>
          <p:cNvSpPr/>
          <p:nvPr/>
        </p:nvSpPr>
        <p:spPr>
          <a:xfrm>
            <a:off x="2229910" y="6867990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5" name="Isosceles Triangle 34"/>
          <p:cNvSpPr/>
          <p:nvPr/>
        </p:nvSpPr>
        <p:spPr>
          <a:xfrm>
            <a:off x="2771474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6" name="Isosceles Triangle 35"/>
          <p:cNvSpPr/>
          <p:nvPr/>
        </p:nvSpPr>
        <p:spPr>
          <a:xfrm>
            <a:off x="3313741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7" name="Isosceles Triangle 36"/>
          <p:cNvSpPr/>
          <p:nvPr/>
        </p:nvSpPr>
        <p:spPr>
          <a:xfrm>
            <a:off x="3856009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8" name="Isosceles Triangle 37"/>
          <p:cNvSpPr/>
          <p:nvPr/>
        </p:nvSpPr>
        <p:spPr>
          <a:xfrm>
            <a:off x="4398321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3587823" y="470755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2499661" y="470768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1" name="Isosceles Triangle 40"/>
          <p:cNvSpPr/>
          <p:nvPr/>
        </p:nvSpPr>
        <p:spPr>
          <a:xfrm rot="10800000">
            <a:off x="2234623" y="740626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2" name="Isosceles Triangle 41"/>
          <p:cNvSpPr/>
          <p:nvPr/>
        </p:nvSpPr>
        <p:spPr>
          <a:xfrm>
            <a:off x="2503752" y="741549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3" name="Isosceles Triangle 42"/>
          <p:cNvSpPr/>
          <p:nvPr/>
        </p:nvSpPr>
        <p:spPr>
          <a:xfrm>
            <a:off x="3045316" y="741549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4" name="Isosceles Triangle 43"/>
          <p:cNvSpPr/>
          <p:nvPr/>
        </p:nvSpPr>
        <p:spPr>
          <a:xfrm>
            <a:off x="3588369" y="7411027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5" name="Isosceles Triangle 44"/>
          <p:cNvSpPr/>
          <p:nvPr/>
        </p:nvSpPr>
        <p:spPr>
          <a:xfrm rot="10800000">
            <a:off x="3858613" y="740626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3050079" y="795556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</p:spTree>
    <p:extLst>
      <p:ext uri="{BB962C8B-B14F-4D97-AF65-F5344CB8AC3E}">
        <p14:creationId xmlns:p14="http://schemas.microsoft.com/office/powerpoint/2010/main" val="139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up201504570</dc:creator>
  <cp:lastModifiedBy>up201504570</cp:lastModifiedBy>
  <cp:revision>6</cp:revision>
  <dcterms:created xsi:type="dcterms:W3CDTF">2017-12-12T12:43:02Z</dcterms:created>
  <dcterms:modified xsi:type="dcterms:W3CDTF">2017-12-12T13:08:35Z</dcterms:modified>
</cp:coreProperties>
</file>