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43" d="100"/>
          <a:sy n="143" d="100"/>
        </p:scale>
        <p:origin x="120"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F2DBA-FB94-4740-80AE-CE575246B5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21E03DC-BD11-4B23-AFCE-8B7B043C6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1612A9F-389C-41B1-8A2C-C680470748DE}"/>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D50F888E-AC93-4CC3-A32A-1B65D751A96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763E80D-0778-44EB-B09F-9D50BD0DE1A7}"/>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06794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8A4ED-24F9-4407-9722-FEA4B6B3BF9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1921725-2CD1-46B0-9562-3AA08697C62F}"/>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CDB601C-3A5F-4C58-8BFE-316E34CF7E66}"/>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0D321C35-A7C5-4A33-A906-63F84A9958B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A122F05-6680-4391-9287-51E6200EBE86}"/>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24235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A545412-6D4A-487B-9511-B85EEEB1519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045AB0-35C6-485D-9498-579BC975584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83C53CA-5C05-41AA-AEE9-0C2F1D561804}"/>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8C9C184D-A1C7-4D91-8BF0-92346B2CC61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5FE133D-6799-4C7C-8831-DEAF67A21F38}"/>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2912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12AE3-7640-4B58-989F-848BF02EFFB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A53FB6B-983B-4A3F-9A1B-A000CBEC7EA6}"/>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B32355D6-A7C0-461E-B7A5-1BF8B28CCEF8}"/>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63F2825A-B12A-4F0E-889C-E145ACEBCA2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B546577-D181-4C24-9922-91B8C502D08E}"/>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838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D32F6-2DD0-4F3C-9BFD-5D038A40AC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865B5DC8-DF01-4304-8D77-26ACBCA63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B1C3582-A78E-41A5-B2D7-22C410609F44}"/>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98C98F54-8A7B-4CD5-BF4C-24DA4ADC54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D363468-6E38-47AC-A3AA-7A98FAB31E69}"/>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289277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744FAB-8F5A-43D5-85F0-C05B136E5CC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52AB7A4-E79D-4623-8F70-60048A0D2A5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4F947C97-A328-4CB6-A6F2-E946E1ECF55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D76EE3E1-91E4-41B3-A795-1398D3F54693}"/>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6" name="Espace réservé du pied de page 5">
            <a:extLst>
              <a:ext uri="{FF2B5EF4-FFF2-40B4-BE49-F238E27FC236}">
                <a16:creationId xmlns:a16="http://schemas.microsoft.com/office/drawing/2014/main" id="{D5FD97CD-219A-4CEE-9043-98BC585CBDD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A2C2406-676A-4CFB-BCDF-2EBCF6133ACF}"/>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3189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51BAA-1356-43DB-B288-2B7EB1C0C05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95E307E-21A7-4517-9588-0545BFFF0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7B42491-CEB7-47FF-8646-E11B95EBBFB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5F203A8-9FCD-45F7-8579-0B6D7FA6D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2875EC4-4637-47DD-A0A7-23F79E97FF5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90670BAC-408A-4CC1-901F-9EB8B246B75C}"/>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8" name="Espace réservé du pied de page 7">
            <a:extLst>
              <a:ext uri="{FF2B5EF4-FFF2-40B4-BE49-F238E27FC236}">
                <a16:creationId xmlns:a16="http://schemas.microsoft.com/office/drawing/2014/main" id="{EBAD36CC-2E8F-47ED-A450-DE3461D1B7B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9C7EF3A-AFDE-43C1-90C7-4BEC04CFD050}"/>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413908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EBD89-1E81-4BFD-A34C-6936578952B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6352D17-A657-4E08-ACFE-B5BFD1C2689F}"/>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4" name="Espace réservé du pied de page 3">
            <a:extLst>
              <a:ext uri="{FF2B5EF4-FFF2-40B4-BE49-F238E27FC236}">
                <a16:creationId xmlns:a16="http://schemas.microsoft.com/office/drawing/2014/main" id="{3A0033B6-AFB4-4978-9675-C8B2AE9937D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1B7515C2-40BE-4D64-A8C2-D43ABA13AD81}"/>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346234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3FF473-BB9F-481E-A04E-8454F2986791}"/>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3" name="Espace réservé du pied de page 2">
            <a:extLst>
              <a:ext uri="{FF2B5EF4-FFF2-40B4-BE49-F238E27FC236}">
                <a16:creationId xmlns:a16="http://schemas.microsoft.com/office/drawing/2014/main" id="{AB294CF2-8228-43E8-A565-F9A585E95F1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5B8FDBC0-5CFE-458F-BC14-FA61620DE0CE}"/>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3516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8D7D6-1879-4475-AEB9-206E5BEF26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B98B0E82-D8FC-49E1-92B0-F5CE81BAE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3203604-37E6-4310-87EC-6C41F3C43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BD3A640-DACB-459D-A9EA-B864E572BC09}"/>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6" name="Espace réservé du pied de page 5">
            <a:extLst>
              <a:ext uri="{FF2B5EF4-FFF2-40B4-BE49-F238E27FC236}">
                <a16:creationId xmlns:a16="http://schemas.microsoft.com/office/drawing/2014/main" id="{E1E0FDFE-EA61-4C9B-ABD3-D2B14BEDDB7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763D0D9-F86C-49C4-91D3-EC3CF5B78F87}"/>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72706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7F76A-8569-4390-B404-B95743A3CC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E1221945-62E6-447F-BE97-C441B3F33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2D46B068-109F-4CB3-B33A-DD862BD02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9D0B216-3B1D-49B4-AC07-4E78186FA39C}"/>
              </a:ext>
            </a:extLst>
          </p:cNvPr>
          <p:cNvSpPr>
            <a:spLocks noGrp="1"/>
          </p:cNvSpPr>
          <p:nvPr>
            <p:ph type="dt" sz="half" idx="10"/>
          </p:nvPr>
        </p:nvSpPr>
        <p:spPr/>
        <p:txBody>
          <a:bodyPr/>
          <a:lstStyle/>
          <a:p>
            <a:fld id="{EE250151-EBD9-4AF0-8426-CC68959D5810}" type="datetimeFigureOut">
              <a:rPr lang="en-US" smtClean="0"/>
              <a:t>10/5/2018</a:t>
            </a:fld>
            <a:endParaRPr lang="en-US"/>
          </a:p>
        </p:txBody>
      </p:sp>
      <p:sp>
        <p:nvSpPr>
          <p:cNvPr id="6" name="Espace réservé du pied de page 5">
            <a:extLst>
              <a:ext uri="{FF2B5EF4-FFF2-40B4-BE49-F238E27FC236}">
                <a16:creationId xmlns:a16="http://schemas.microsoft.com/office/drawing/2014/main" id="{4FFEFC56-4D6F-4ABE-91EF-F3C7A3C6DDD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3D06B4E-E25A-4101-AC42-D52DDD776EFC}"/>
              </a:ext>
            </a:extLst>
          </p:cNvPr>
          <p:cNvSpPr>
            <a:spLocks noGrp="1"/>
          </p:cNvSpPr>
          <p:nvPr>
            <p:ph type="sldNum" sz="quarter" idx="12"/>
          </p:nvPr>
        </p:nvSpPr>
        <p:spPr/>
        <p:txBody>
          <a:bodyPr/>
          <a:lstStyle/>
          <a:p>
            <a:fld id="{049E6E0B-6311-4A69-852A-CC671697F139}" type="slidenum">
              <a:rPr lang="en-US" smtClean="0"/>
              <a:t>‹N°›</a:t>
            </a:fld>
            <a:endParaRPr lang="en-US"/>
          </a:p>
        </p:txBody>
      </p:sp>
    </p:spTree>
    <p:extLst>
      <p:ext uri="{BB962C8B-B14F-4D97-AF65-F5344CB8AC3E}">
        <p14:creationId xmlns:p14="http://schemas.microsoft.com/office/powerpoint/2010/main" val="10681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splitshire.com/dark-blur-backgrou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D47046C-A557-4652-B4BC-B0ECFCE48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D5451D6-1136-4DBE-8CDE-2470117BF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E418604-5570-449C-95B8-1C85BE19EB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50151-EBD9-4AF0-8426-CC68959D5810}" type="datetimeFigureOut">
              <a:rPr lang="en-US" smtClean="0"/>
              <a:t>10/5/2018</a:t>
            </a:fld>
            <a:endParaRPr lang="en-US"/>
          </a:p>
        </p:txBody>
      </p:sp>
      <p:sp>
        <p:nvSpPr>
          <p:cNvPr id="5" name="Espace réservé du pied de page 4">
            <a:extLst>
              <a:ext uri="{FF2B5EF4-FFF2-40B4-BE49-F238E27FC236}">
                <a16:creationId xmlns:a16="http://schemas.microsoft.com/office/drawing/2014/main" id="{29F29916-4688-477F-A703-8E6BD6025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9F9C99CD-5736-4C59-94FA-936C1D20F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E6E0B-6311-4A69-852A-CC671697F139}" type="slidenum">
              <a:rPr lang="en-US" smtClean="0"/>
              <a:t>‹N°›</a:t>
            </a:fld>
            <a:endParaRPr lang="en-US"/>
          </a:p>
        </p:txBody>
      </p:sp>
    </p:spTree>
    <p:extLst>
      <p:ext uri="{BB962C8B-B14F-4D97-AF65-F5344CB8AC3E}">
        <p14:creationId xmlns:p14="http://schemas.microsoft.com/office/powerpoint/2010/main" val="1651155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B16322-594B-4A9F-A347-1FF1F26082CD}"/>
              </a:ext>
            </a:extLst>
          </p:cNvPr>
          <p:cNvSpPr>
            <a:spLocks noGrp="1"/>
          </p:cNvSpPr>
          <p:nvPr>
            <p:ph type="ctrTitle"/>
          </p:nvPr>
        </p:nvSpPr>
        <p:spPr/>
        <p:txBody>
          <a:bodyPr/>
          <a:lstStyle/>
          <a:p>
            <a:r>
              <a:rPr lang="fr-FR" dirty="0">
                <a:solidFill>
                  <a:schemeClr val="bg1"/>
                </a:solidFill>
              </a:rPr>
              <a:t>Présentation du projet</a:t>
            </a:r>
            <a:br>
              <a:rPr lang="fr-FR" dirty="0">
                <a:solidFill>
                  <a:schemeClr val="bg1"/>
                </a:solidFill>
              </a:rPr>
            </a:br>
            <a:r>
              <a:rPr lang="fr-FR" dirty="0">
                <a:solidFill>
                  <a:schemeClr val="bg1"/>
                </a:solidFill>
              </a:rPr>
              <a:t>I/O Space</a:t>
            </a:r>
            <a:endParaRPr lang="en-US" dirty="0">
              <a:solidFill>
                <a:schemeClr val="bg1"/>
              </a:solidFill>
            </a:endParaRPr>
          </a:p>
        </p:txBody>
      </p:sp>
      <p:sp>
        <p:nvSpPr>
          <p:cNvPr id="3" name="Sous-titre 2">
            <a:extLst>
              <a:ext uri="{FF2B5EF4-FFF2-40B4-BE49-F238E27FC236}">
                <a16:creationId xmlns:a16="http://schemas.microsoft.com/office/drawing/2014/main" id="{0A753FCF-859D-4E17-B08A-51D7D6766C1B}"/>
              </a:ext>
            </a:extLst>
          </p:cNvPr>
          <p:cNvSpPr>
            <a:spLocks noGrp="1"/>
          </p:cNvSpPr>
          <p:nvPr>
            <p:ph type="subTitle" idx="1"/>
          </p:nvPr>
        </p:nvSpPr>
        <p:spPr/>
        <p:txBody>
          <a:bodyPr anchor="b"/>
          <a:lstStyle/>
          <a:p>
            <a:r>
              <a:rPr lang="fr-FR" dirty="0">
                <a:solidFill>
                  <a:schemeClr val="bg1"/>
                </a:solidFill>
              </a:rPr>
              <a:t>Responsable: Léo Poulin – leoraphael.poulin@epitech.eu</a:t>
            </a:r>
          </a:p>
        </p:txBody>
      </p:sp>
    </p:spTree>
    <p:extLst>
      <p:ext uri="{BB962C8B-B14F-4D97-AF65-F5344CB8AC3E}">
        <p14:creationId xmlns:p14="http://schemas.microsoft.com/office/powerpoint/2010/main" val="155235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B5A763-51EB-4A5A-8CF5-258AF2E66507}"/>
              </a:ext>
            </a:extLst>
          </p:cNvPr>
          <p:cNvSpPr>
            <a:spLocks noGrp="1"/>
          </p:cNvSpPr>
          <p:nvPr>
            <p:ph type="title"/>
          </p:nvPr>
        </p:nvSpPr>
        <p:spPr>
          <a:xfrm>
            <a:off x="838200" y="1092641"/>
            <a:ext cx="10515600" cy="1325563"/>
          </a:xfrm>
        </p:spPr>
        <p:txBody>
          <a:bodyPr/>
          <a:lstStyle/>
          <a:p>
            <a:pPr algn="ctr"/>
            <a:r>
              <a:rPr lang="fr-FR" dirty="0">
                <a:solidFill>
                  <a:schemeClr val="bg1"/>
                </a:solidFill>
              </a:rPr>
              <a:t>Echanger, Créer, Evoluer au sein d’un Hackerspace</a:t>
            </a:r>
            <a:endParaRPr lang="en-US" dirty="0">
              <a:solidFill>
                <a:schemeClr val="bg1"/>
              </a:solidFill>
            </a:endParaRPr>
          </a:p>
        </p:txBody>
      </p:sp>
      <p:sp>
        <p:nvSpPr>
          <p:cNvPr id="3" name="Espace réservé du contenu 2">
            <a:extLst>
              <a:ext uri="{FF2B5EF4-FFF2-40B4-BE49-F238E27FC236}">
                <a16:creationId xmlns:a16="http://schemas.microsoft.com/office/drawing/2014/main" id="{B2B7A2D0-CD7B-4BEA-9F6B-8A8D8D0653D3}"/>
              </a:ext>
            </a:extLst>
          </p:cNvPr>
          <p:cNvSpPr>
            <a:spLocks noGrp="1"/>
          </p:cNvSpPr>
          <p:nvPr>
            <p:ph idx="1"/>
          </p:nvPr>
        </p:nvSpPr>
        <p:spPr>
          <a:xfrm>
            <a:off x="838200" y="2863339"/>
            <a:ext cx="10515600" cy="3313623"/>
          </a:xfrm>
        </p:spPr>
        <p:txBody>
          <a:bodyPr anchor="t">
            <a:normAutofit/>
          </a:bodyPr>
          <a:lstStyle/>
          <a:p>
            <a:pPr marL="0" indent="0">
              <a:buNone/>
            </a:pPr>
            <a:r>
              <a:rPr lang="fr-FR" sz="1800" dirty="0">
                <a:solidFill>
                  <a:schemeClr val="bg1"/>
                </a:solidFill>
              </a:rPr>
              <a:t>L’idée est de créer un espace pour regrouper des esprits autour d’une thématique commune, dans l’optique de générer des projets innovants.</a:t>
            </a:r>
          </a:p>
          <a:p>
            <a:pPr marL="0" indent="0">
              <a:buNone/>
            </a:pPr>
            <a:r>
              <a:rPr lang="fr-FR" sz="1800" dirty="0">
                <a:solidFill>
                  <a:schemeClr val="bg1"/>
                </a:solidFill>
              </a:rPr>
              <a:t>Le Hackerspace est ouvert à toute personne souhaitant prendre part dans cette philosophie, qu’importe son niveau de compétence initial.</a:t>
            </a:r>
            <a:endParaRPr lang="en-US" sz="1800" dirty="0">
              <a:solidFill>
                <a:schemeClr val="bg1"/>
              </a:solidFill>
            </a:endParaRPr>
          </a:p>
        </p:txBody>
      </p:sp>
    </p:spTree>
    <p:extLst>
      <p:ext uri="{BB962C8B-B14F-4D97-AF65-F5344CB8AC3E}">
        <p14:creationId xmlns:p14="http://schemas.microsoft.com/office/powerpoint/2010/main" val="35138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AAD2BE-19AF-45E7-BD81-AFCAC748DC41}"/>
              </a:ext>
            </a:extLst>
          </p:cNvPr>
          <p:cNvSpPr>
            <a:spLocks noGrp="1"/>
          </p:cNvSpPr>
          <p:nvPr>
            <p:ph type="title"/>
          </p:nvPr>
        </p:nvSpPr>
        <p:spPr/>
        <p:txBody>
          <a:bodyPr/>
          <a:lstStyle/>
          <a:p>
            <a:r>
              <a:rPr lang="fr-FR" dirty="0">
                <a:solidFill>
                  <a:schemeClr val="bg1"/>
                </a:solidFill>
              </a:rPr>
              <a:t>Comment ?</a:t>
            </a:r>
            <a:endParaRPr lang="en-US" dirty="0">
              <a:solidFill>
                <a:schemeClr val="bg1"/>
              </a:solidFill>
            </a:endParaRPr>
          </a:p>
        </p:txBody>
      </p:sp>
      <p:sp>
        <p:nvSpPr>
          <p:cNvPr id="3" name="Espace réservé du contenu 2">
            <a:extLst>
              <a:ext uri="{FF2B5EF4-FFF2-40B4-BE49-F238E27FC236}">
                <a16:creationId xmlns:a16="http://schemas.microsoft.com/office/drawing/2014/main" id="{8FAC968E-991A-4FC3-84DB-42F322391D94}"/>
              </a:ext>
            </a:extLst>
          </p:cNvPr>
          <p:cNvSpPr>
            <a:spLocks noGrp="1"/>
          </p:cNvSpPr>
          <p:nvPr>
            <p:ph idx="1"/>
          </p:nvPr>
        </p:nvSpPr>
        <p:spPr/>
        <p:txBody>
          <a:bodyPr>
            <a:normAutofit/>
          </a:bodyPr>
          <a:lstStyle/>
          <a:p>
            <a:pPr marL="0" indent="0">
              <a:buNone/>
            </a:pPr>
            <a:r>
              <a:rPr lang="fr-FR" sz="1800" dirty="0">
                <a:solidFill>
                  <a:schemeClr val="bg1"/>
                </a:solidFill>
              </a:rPr>
              <a:t>L’idée part d’une discussion en 2017 avec le directeur de l’espace de travail Campus Plex, Sébastien Simoni. Nous sommes tout deux férus d’impression 3D, celui-ci émet la possibilité d’ouvrir un Hackerspace dans les prochaines années, coïncident avec l’extension des bureaux de ses entreprises, WMaker et DuoApps.</a:t>
            </a:r>
          </a:p>
          <a:p>
            <a:pPr marL="0" indent="0">
              <a:buNone/>
            </a:pPr>
            <a:r>
              <a:rPr lang="fr-FR" sz="1800" dirty="0">
                <a:solidFill>
                  <a:schemeClr val="bg1"/>
                </a:solidFill>
              </a:rPr>
              <a:t>Aujourd’hui, ces locaux sont en cours de construction, et la mise en place de ses différents composants est un sujet brûlant. Avec la participation d’un collègue, actuellement en poste dans un FabLab d’un village proche et développeur iOS, nous lancerons les démarches pour la création d’une association qui représentera « I/O Space ».</a:t>
            </a:r>
          </a:p>
          <a:p>
            <a:pPr marL="0" indent="0">
              <a:buNone/>
            </a:pPr>
            <a:r>
              <a:rPr lang="fr-FR" sz="1800" dirty="0">
                <a:solidFill>
                  <a:schemeClr val="bg1"/>
                </a:solidFill>
              </a:rPr>
              <a:t>Le projet est supporté par le Campus Plex, qui nous apportera un financement de départ ainsi qu’une somme mensuelle pour l’entretiens des lieux/ressources.</a:t>
            </a:r>
            <a:endParaRPr lang="en-US" sz="1800" dirty="0">
              <a:solidFill>
                <a:schemeClr val="bg1"/>
              </a:solidFill>
            </a:endParaRPr>
          </a:p>
        </p:txBody>
      </p:sp>
    </p:spTree>
    <p:extLst>
      <p:ext uri="{BB962C8B-B14F-4D97-AF65-F5344CB8AC3E}">
        <p14:creationId xmlns:p14="http://schemas.microsoft.com/office/powerpoint/2010/main" val="311994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67923-AEB4-4B62-AC2A-C8D03E6D97BA}"/>
              </a:ext>
            </a:extLst>
          </p:cNvPr>
          <p:cNvSpPr>
            <a:spLocks noGrp="1"/>
          </p:cNvSpPr>
          <p:nvPr>
            <p:ph type="title"/>
          </p:nvPr>
        </p:nvSpPr>
        <p:spPr/>
        <p:txBody>
          <a:bodyPr/>
          <a:lstStyle/>
          <a:p>
            <a:r>
              <a:rPr lang="fr-FR" dirty="0">
                <a:solidFill>
                  <a:schemeClr val="bg1"/>
                </a:solidFill>
              </a:rPr>
              <a:t>Dans un premier temps</a:t>
            </a:r>
            <a:endParaRPr lang="en-US" dirty="0">
              <a:solidFill>
                <a:schemeClr val="bg1"/>
              </a:solidFill>
            </a:endParaRPr>
          </a:p>
        </p:txBody>
      </p:sp>
      <p:sp>
        <p:nvSpPr>
          <p:cNvPr id="3" name="Espace réservé du contenu 2">
            <a:extLst>
              <a:ext uri="{FF2B5EF4-FFF2-40B4-BE49-F238E27FC236}">
                <a16:creationId xmlns:a16="http://schemas.microsoft.com/office/drawing/2014/main" id="{848DBDF8-18CC-4DF9-9B0E-ED1B9C75C621}"/>
              </a:ext>
            </a:extLst>
          </p:cNvPr>
          <p:cNvSpPr>
            <a:spLocks noGrp="1"/>
          </p:cNvSpPr>
          <p:nvPr>
            <p:ph idx="1"/>
          </p:nvPr>
        </p:nvSpPr>
        <p:spPr>
          <a:xfrm>
            <a:off x="838200" y="1825625"/>
            <a:ext cx="10515600" cy="4351338"/>
          </a:xfrm>
        </p:spPr>
        <p:txBody>
          <a:bodyPr>
            <a:normAutofit/>
          </a:bodyPr>
          <a:lstStyle/>
          <a:p>
            <a:pPr marL="0" indent="0">
              <a:buNone/>
            </a:pPr>
            <a:r>
              <a:rPr lang="fr-FR" sz="1800" dirty="0">
                <a:solidFill>
                  <a:schemeClr val="bg1"/>
                </a:solidFill>
              </a:rPr>
              <a:t>Avec le challenge géographique que représente la région Corse, nous souhaitons créer, dans un premier temps, une plateforme en ligne pour que quiconque puisse se faire une idée du Hackerspace et rester informé de ce qu’il s’y passe. Il pourra disposer des différentes fonctionnalités (liste est non-exhaustive) :</a:t>
            </a:r>
          </a:p>
          <a:p>
            <a:r>
              <a:rPr lang="fr-FR" sz="1800" dirty="0">
                <a:solidFill>
                  <a:schemeClr val="bg1"/>
                </a:solidFill>
              </a:rPr>
              <a:t>Calendrier des prochains évènements (</a:t>
            </a:r>
            <a:r>
              <a:rPr lang="fr-FR" sz="1800" dirty="0" err="1">
                <a:solidFill>
                  <a:schemeClr val="bg1"/>
                </a:solidFill>
              </a:rPr>
              <a:t>meetups</a:t>
            </a:r>
            <a:r>
              <a:rPr lang="fr-FR" sz="1800" dirty="0">
                <a:solidFill>
                  <a:schemeClr val="bg1"/>
                </a:solidFill>
              </a:rPr>
              <a:t>, ateliers, </a:t>
            </a:r>
            <a:r>
              <a:rPr lang="fr-FR" sz="1800" dirty="0" err="1">
                <a:solidFill>
                  <a:schemeClr val="bg1"/>
                </a:solidFill>
              </a:rPr>
              <a:t>hackatons</a:t>
            </a:r>
            <a:r>
              <a:rPr lang="fr-FR" sz="1800" dirty="0">
                <a:solidFill>
                  <a:schemeClr val="bg1"/>
                </a:solidFill>
              </a:rPr>
              <a:t>,…)</a:t>
            </a:r>
          </a:p>
          <a:p>
            <a:r>
              <a:rPr lang="fr-FR" sz="1800" dirty="0">
                <a:solidFill>
                  <a:schemeClr val="bg1"/>
                </a:solidFill>
              </a:rPr>
              <a:t>Base de donnée des projets en cours et terminés</a:t>
            </a:r>
          </a:p>
          <a:p>
            <a:r>
              <a:rPr lang="fr-FR" sz="1800" dirty="0">
                <a:solidFill>
                  <a:schemeClr val="bg1"/>
                </a:solidFill>
              </a:rPr>
              <a:t>E-Learning possédant le replay de nos conférences techniques et les ressources des ateliers</a:t>
            </a:r>
          </a:p>
          <a:p>
            <a:r>
              <a:rPr lang="fr-FR" sz="1800" dirty="0">
                <a:solidFill>
                  <a:schemeClr val="bg1"/>
                </a:solidFill>
              </a:rPr>
              <a:t>Formulaire d’adhésion en ligne</a:t>
            </a:r>
          </a:p>
          <a:p>
            <a:pPr marL="0" indent="0">
              <a:buNone/>
            </a:pPr>
            <a:r>
              <a:rPr lang="fr-FR" sz="1800" dirty="0">
                <a:solidFill>
                  <a:schemeClr val="bg1"/>
                </a:solidFill>
              </a:rPr>
              <a:t>Chaque membre, une fois adhéré à l’association, possèdera un accès SSH à une machine virtuelle qu’il pourra utiliser pour ses projets. Nous hébergerons les VM sur un cluster de machines sur place.</a:t>
            </a:r>
          </a:p>
        </p:txBody>
      </p:sp>
    </p:spTree>
    <p:extLst>
      <p:ext uri="{BB962C8B-B14F-4D97-AF65-F5344CB8AC3E}">
        <p14:creationId xmlns:p14="http://schemas.microsoft.com/office/powerpoint/2010/main" val="243835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A8EA43-EAC9-4A94-B6BE-3640B33918BE}"/>
              </a:ext>
            </a:extLst>
          </p:cNvPr>
          <p:cNvSpPr>
            <a:spLocks noGrp="1"/>
          </p:cNvSpPr>
          <p:nvPr>
            <p:ph type="title"/>
          </p:nvPr>
        </p:nvSpPr>
        <p:spPr/>
        <p:txBody>
          <a:bodyPr/>
          <a:lstStyle/>
          <a:p>
            <a:r>
              <a:rPr lang="fr-FR" dirty="0">
                <a:solidFill>
                  <a:schemeClr val="bg1"/>
                </a:solidFill>
              </a:rPr>
              <a:t>Les « </a:t>
            </a:r>
            <a:r>
              <a:rPr lang="fr-FR" dirty="0" err="1">
                <a:solidFill>
                  <a:schemeClr val="bg1"/>
                </a:solidFill>
              </a:rPr>
              <a:t>Hacktivités</a:t>
            </a:r>
            <a:r>
              <a:rPr lang="fr-FR" dirty="0">
                <a:solidFill>
                  <a:schemeClr val="bg1"/>
                </a:solidFill>
              </a:rPr>
              <a:t> »</a:t>
            </a:r>
            <a:endParaRPr lang="en-US" dirty="0">
              <a:solidFill>
                <a:schemeClr val="bg1"/>
              </a:solidFill>
            </a:endParaRPr>
          </a:p>
        </p:txBody>
      </p:sp>
      <p:sp>
        <p:nvSpPr>
          <p:cNvPr id="3" name="Espace réservé du contenu 2">
            <a:extLst>
              <a:ext uri="{FF2B5EF4-FFF2-40B4-BE49-F238E27FC236}">
                <a16:creationId xmlns:a16="http://schemas.microsoft.com/office/drawing/2014/main" id="{6F514832-DFBE-477C-B8A5-558B2CE1F3C3}"/>
              </a:ext>
            </a:extLst>
          </p:cNvPr>
          <p:cNvSpPr>
            <a:spLocks noGrp="1"/>
          </p:cNvSpPr>
          <p:nvPr>
            <p:ph idx="1"/>
          </p:nvPr>
        </p:nvSpPr>
        <p:spPr/>
        <p:txBody>
          <a:bodyPr>
            <a:normAutofit/>
          </a:bodyPr>
          <a:lstStyle/>
          <a:p>
            <a:pPr marL="0" indent="0">
              <a:buNone/>
            </a:pPr>
            <a:r>
              <a:rPr lang="fr-FR" sz="1800" dirty="0">
                <a:solidFill>
                  <a:schemeClr val="bg1"/>
                </a:solidFill>
              </a:rPr>
              <a:t>Le planning du Hackerspace est découpé en trimestre, chaque trimestre possèdera un thème sous-jacent au thème principal (ex: Science-Fiction </a:t>
            </a:r>
            <a:r>
              <a:rPr lang="fr-FR" sz="1800" dirty="0">
                <a:solidFill>
                  <a:schemeClr val="bg1"/>
                </a:solidFill>
                <a:sym typeface="Wingdings" panose="05000000000000000000" pitchFamily="2" charset="2"/>
              </a:rPr>
              <a:t> Les voyages dans le temps).</a:t>
            </a:r>
          </a:p>
          <a:p>
            <a:pPr marL="0" indent="0">
              <a:buNone/>
            </a:pPr>
            <a:r>
              <a:rPr lang="fr-FR" sz="1800" dirty="0">
                <a:solidFill>
                  <a:schemeClr val="bg1"/>
                </a:solidFill>
                <a:sym typeface="Wingdings" panose="05000000000000000000" pitchFamily="2" charset="2"/>
              </a:rPr>
              <a:t>Un </a:t>
            </a:r>
            <a:r>
              <a:rPr lang="fr-FR" sz="1800" dirty="0" err="1">
                <a:solidFill>
                  <a:schemeClr val="bg1"/>
                </a:solidFill>
                <a:sym typeface="Wingdings" panose="05000000000000000000" pitchFamily="2" charset="2"/>
              </a:rPr>
              <a:t>Meetup</a:t>
            </a:r>
            <a:r>
              <a:rPr lang="fr-FR" sz="1800" dirty="0">
                <a:solidFill>
                  <a:schemeClr val="bg1"/>
                </a:solidFill>
                <a:sym typeface="Wingdings" panose="05000000000000000000" pitchFamily="2" charset="2"/>
              </a:rPr>
              <a:t> sera dispensé chaque mois, afin de discuter avec les membres actuels et futurs de l’association de la thématique actuelle, permettant ainsi de planifier les différents ateliers du mois.</a:t>
            </a:r>
            <a:br>
              <a:rPr lang="fr-FR" sz="1800" dirty="0">
                <a:solidFill>
                  <a:schemeClr val="bg1"/>
                </a:solidFill>
                <a:sym typeface="Wingdings" panose="05000000000000000000" pitchFamily="2" charset="2"/>
              </a:rPr>
            </a:br>
            <a:r>
              <a:rPr lang="fr-FR" sz="1800" dirty="0">
                <a:solidFill>
                  <a:schemeClr val="bg1"/>
                </a:solidFill>
                <a:sym typeface="Wingdings" panose="05000000000000000000" pitchFamily="2" charset="2"/>
              </a:rPr>
              <a:t>Celui-ci peut avoir plusieurs formes:</a:t>
            </a:r>
          </a:p>
          <a:p>
            <a:r>
              <a:rPr lang="fr-FR" sz="1800" dirty="0">
                <a:solidFill>
                  <a:schemeClr val="bg1"/>
                </a:solidFill>
                <a:sym typeface="Wingdings" panose="05000000000000000000" pitchFamily="2" charset="2"/>
              </a:rPr>
              <a:t>Conférence technique sur un sujet récent ou en relation avec le thème</a:t>
            </a:r>
          </a:p>
          <a:p>
            <a:r>
              <a:rPr lang="fr-FR" sz="1800" dirty="0">
                <a:solidFill>
                  <a:schemeClr val="bg1"/>
                </a:solidFill>
                <a:sym typeface="Wingdings" panose="05000000000000000000" pitchFamily="2" charset="2"/>
              </a:rPr>
              <a:t>Networking « Pizza &amp; LAN »</a:t>
            </a:r>
          </a:p>
          <a:p>
            <a:r>
              <a:rPr lang="fr-FR" sz="1800" dirty="0">
                <a:solidFill>
                  <a:schemeClr val="bg1"/>
                </a:solidFill>
                <a:sym typeface="Wingdings" panose="05000000000000000000" pitchFamily="2" charset="2"/>
              </a:rPr>
              <a:t>Mini-hackathon</a:t>
            </a:r>
          </a:p>
          <a:p>
            <a:pPr marL="0" indent="0">
              <a:buNone/>
            </a:pPr>
            <a:r>
              <a:rPr lang="fr-FR" sz="1800" dirty="0">
                <a:solidFill>
                  <a:schemeClr val="bg1"/>
                </a:solidFill>
                <a:sym typeface="Wingdings" panose="05000000000000000000" pitchFamily="2" charset="2"/>
              </a:rPr>
              <a:t>L’objectif au cours de cette année scolaire serait d’organiser un hackathon de 48h et un concours de programmation (Domotique, Robotique, …)</a:t>
            </a:r>
          </a:p>
          <a:p>
            <a:pPr marL="0" indent="0">
              <a:buNone/>
            </a:pPr>
            <a:endParaRPr lang="fr-FR" sz="1800" dirty="0">
              <a:solidFill>
                <a:schemeClr val="bg1"/>
              </a:solidFill>
              <a:sym typeface="Wingdings" panose="05000000000000000000" pitchFamily="2" charset="2"/>
            </a:endParaRPr>
          </a:p>
        </p:txBody>
      </p:sp>
    </p:spTree>
    <p:extLst>
      <p:ext uri="{BB962C8B-B14F-4D97-AF65-F5344CB8AC3E}">
        <p14:creationId xmlns:p14="http://schemas.microsoft.com/office/powerpoint/2010/main" val="3555531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372</Words>
  <Application>Microsoft Office PowerPoint</Application>
  <PresentationFormat>Grand écran</PresentationFormat>
  <Paragraphs>23</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Wingdings</vt:lpstr>
      <vt:lpstr>Thème Office</vt:lpstr>
      <vt:lpstr>Présentation du projet I/O Space</vt:lpstr>
      <vt:lpstr>Echanger, Créer, Evoluer au sein d’un Hackerspace</vt:lpstr>
      <vt:lpstr>Comment ?</vt:lpstr>
      <vt:lpstr>Dans un premier temps</vt:lpstr>
      <vt:lpstr>Les « Hacktivités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Léo Poulin</dc:creator>
  <cp:lastModifiedBy>Léo Poulin</cp:lastModifiedBy>
  <cp:revision>10</cp:revision>
  <dcterms:created xsi:type="dcterms:W3CDTF">2018-10-05T10:08:48Z</dcterms:created>
  <dcterms:modified xsi:type="dcterms:W3CDTF">2018-10-05T11:51:58Z</dcterms:modified>
</cp:coreProperties>
</file>