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81919-1F02-1042-A2E4-01583C4FBE0F}" v="2" dt="2024-10-07T09:13:20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73"/>
  </p:normalViewPr>
  <p:slideViewPr>
    <p:cSldViewPr snapToGrid="0">
      <p:cViewPr varScale="1">
        <p:scale>
          <a:sx n="115" d="100"/>
          <a:sy n="115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C4F1-0DE6-A2F9-028F-EDA14430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344A7-FF65-06B2-5E22-5587E5BE9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FC38C-F39A-EEBC-9A15-D631C150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8381B-5BA8-6B82-F9C6-8DFDEF49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74A81-7A16-5BD8-8B9F-B3AB3A2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06035-6EA7-94AD-D926-3F0FF7E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D8BA7D-A331-7376-6BB9-EBA439F8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6A82CE-FCDA-2350-3CA2-6E0A2CC1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166D2-2C19-345B-CBF2-A5AB4958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914BA-BC0C-47F5-2C9B-D6E8BC27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A402DC-AF4D-34DC-D81B-BA92DB5F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B550FA-449E-82ED-0EFA-575222AD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2F0DE-0BFD-4ABF-D591-07C08A34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72FC8-4528-62A7-072B-C99C3A24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4DA1A-D710-9C83-6F0C-844806C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D182B-E4D0-A048-F12C-B7E57DA2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EB40E-2876-A467-B726-30D2F114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5E371-2668-358F-DCA5-DFE06747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806BD-F314-0CEA-A62C-D978D157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E6B10-831A-86C5-F172-AC27CB0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803BC-6165-26C7-D1F7-73215638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AD41F-CE63-B16A-5194-2358FB58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01024-4948-8A65-A2EB-27013CE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2A403-2B71-8B1C-BE58-37FB5C97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61A85-CB74-289E-AEE1-F1152813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4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E96DE-7D71-C038-6FA2-1564E39E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70CF3-BE68-1886-AF3B-83DA6846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78B5-F1BA-D2E9-CA5C-1A68F927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4738A6-5006-5FDF-F217-71BDC772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E7DEF-9738-5C67-CFEE-A86C6C0F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CC41D-9788-60B0-D724-E08C3AA1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7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99B0F-86BF-7765-7D78-2741ED3E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B48DA-F8B5-5DE8-164D-517A1532A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6024-036D-2C46-8687-B1091F5D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130A75-F039-7A27-89BC-FE142B1C5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95BA07-E394-397E-9CB1-3CCCBC36D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0AFAE5-841A-5F43-D8D0-878DF4C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10F505-BE54-6FED-F1F1-D49DA8E9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B7FD24-0B7C-F909-347F-3B0A446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6972D-39E0-CC5F-51DD-A6F42961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ABC35-51EB-1A47-9616-B282593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5B552D-655E-74DF-89D1-90F44FEB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F54E14-8CEE-01A0-CDEA-32093C0C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5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65547B-7DEB-907E-A9C6-2D0D9895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5E90E9-8020-3AFA-CCFF-E2EE2DB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4F6F3-A7FA-7C05-5AE4-1D906F2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6E01-D2DF-9C75-62DD-A9ECE62B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3319D-D8AB-FC8C-AC34-CE472234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9A30E-A290-AAF2-05A1-AB3A513E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0E804-555F-E635-75A2-E4B1D739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34709-03A2-6F5E-BE90-C6BB180C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F40A4E-A4D6-E0BC-1198-3F96C805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C12E9-DC2C-D45E-D1D9-BD6C8065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C8C02D-2CAD-52F9-449C-ADFD4E9F2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5D06A-B13C-EDED-C9BB-9B338247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A685B2-FD2B-AC3D-0106-9FDF53C8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44EA5F-2679-DE15-FA25-EDD272C5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88C3E0-184B-4EF2-FFAF-3D5AC82B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2308D-EB27-5EC3-A0FC-410D813B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389A5F-3BDB-AE1D-2322-53F46CBC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73F77-3E1D-72EF-9FC7-A3DA9D9B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B921A-3102-2091-6378-72BAB5B4D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4E674-AC0B-B00A-5279-2F101460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5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FF8D8-2F6A-5992-D334-0E217F14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1212"/>
            <a:ext cx="9144000" cy="1055577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プライベートサウナの分析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72A5E7-94AC-E785-6554-E50D3320B93B}"/>
              </a:ext>
            </a:extLst>
          </p:cNvPr>
          <p:cNvSpPr txBox="1"/>
          <p:nvPr/>
        </p:nvSpPr>
        <p:spPr>
          <a:xfrm>
            <a:off x="6096000" y="439656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２０２３０２１７０　天野幹太</a:t>
            </a:r>
            <a:endParaRPr kumimoji="1" lang="en-US" altLang="ja-JP" dirty="0"/>
          </a:p>
          <a:p>
            <a:r>
              <a:rPr lang="ja-JP" altLang="en-US" dirty="0"/>
              <a:t>２０２３０２１２８　佐藤力</a:t>
            </a:r>
            <a:endParaRPr lang="en-US" altLang="ja-JP" dirty="0"/>
          </a:p>
          <a:p>
            <a:r>
              <a:rPr kumimoji="1" lang="ja-JP" altLang="en-US" dirty="0"/>
              <a:t>２０２３０２２７０　小林正樹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451ED-F5AA-52F1-CA46-4CA3922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C</a:t>
            </a:r>
            <a:r>
              <a:rPr lang="ja-JP" altLang="en-US" dirty="0"/>
              <a:t>分析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82464CE-A87E-2F60-6809-A722FE6458A3}"/>
              </a:ext>
            </a:extLst>
          </p:cNvPr>
          <p:cNvSpPr/>
          <p:nvPr/>
        </p:nvSpPr>
        <p:spPr>
          <a:xfrm>
            <a:off x="5055781" y="1371601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顧客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67750E-E9E7-FC13-7C0B-60DB92719BBD}"/>
              </a:ext>
            </a:extLst>
          </p:cNvPr>
          <p:cNvSpPr/>
          <p:nvPr/>
        </p:nvSpPr>
        <p:spPr>
          <a:xfrm>
            <a:off x="7363046" y="3909238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自社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DFD244A-DBE7-0E12-33E4-1E0AAADFE24B}"/>
              </a:ext>
            </a:extLst>
          </p:cNvPr>
          <p:cNvSpPr/>
          <p:nvPr/>
        </p:nvSpPr>
        <p:spPr>
          <a:xfrm>
            <a:off x="2989521" y="3909238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競合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E8930F-CB71-6217-A5B7-1228943DB71F}"/>
              </a:ext>
            </a:extLst>
          </p:cNvPr>
          <p:cNvSpPr txBox="1"/>
          <p:nvPr/>
        </p:nvSpPr>
        <p:spPr>
          <a:xfrm>
            <a:off x="2445488" y="5801833"/>
            <a:ext cx="3211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・スーパー銭湯</a:t>
            </a:r>
            <a:endParaRPr kumimoji="1" lang="en-US" altLang="ja-JP" sz="2400" dirty="0"/>
          </a:p>
          <a:p>
            <a:r>
              <a:rPr lang="ja-JP" altLang="en-US" sz="2400" dirty="0"/>
              <a:t>・ジム</a:t>
            </a:r>
            <a:r>
              <a:rPr kumimoji="1" lang="ja-JP" altLang="en-US" sz="2400" dirty="0"/>
              <a:t>　　　　など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513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2F67750E-E9E7-FC13-7C0B-60DB92719BBD}"/>
              </a:ext>
            </a:extLst>
          </p:cNvPr>
          <p:cNvSpPr/>
          <p:nvPr/>
        </p:nvSpPr>
        <p:spPr>
          <a:xfrm>
            <a:off x="776129" y="583412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自社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6C5C9C6-EEF1-6AE1-960F-6FBE540B9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51900"/>
              </p:ext>
            </p:extLst>
          </p:nvPr>
        </p:nvGraphicFramePr>
        <p:xfrm>
          <a:off x="3287871" y="2038573"/>
          <a:ext cx="8128000" cy="445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17181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79849439"/>
                    </a:ext>
                  </a:extLst>
                </a:gridCol>
              </a:tblGrid>
              <a:tr h="2229523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・衛生的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・騒音がない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・自由度が高い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・温度が下がりにくい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solidFill>
                            <a:srgbClr val="0070C0"/>
                          </a:solidFill>
                        </a:rPr>
                        <a:t>W</a:t>
                      </a: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・価格高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・コスト高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・大衆用と効果がほぼ一緒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・回転率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0574"/>
                  </a:ext>
                </a:extLst>
              </a:tr>
              <a:tr h="2229523">
                <a:tc>
                  <a:txBody>
                    <a:bodyPr/>
                    <a:lstStyle/>
                    <a:p>
                      <a:r>
                        <a:rPr kumimoji="1" lang="en-US" altLang="ja-JP" sz="4000" b="1" dirty="0">
                          <a:solidFill>
                            <a:srgbClr val="FFC000"/>
                          </a:solidFill>
                        </a:rPr>
                        <a:t>O</a:t>
                      </a:r>
                    </a:p>
                    <a:p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・落ち着きたいとき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b="1" dirty="0">
                          <a:solidFill>
                            <a:srgbClr val="7030A0"/>
                          </a:solidFill>
                        </a:rPr>
                        <a:t>T</a:t>
                      </a:r>
                    </a:p>
                    <a:p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・今後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の材料費の継続的な高騰</a:t>
                      </a:r>
                      <a:endParaRPr kumimoji="1" lang="en-US" altLang="ja-JP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・競合が多く他社との差別化が困難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684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9A23B-991D-F2F6-BB76-ABD6BA91CF60}"/>
              </a:ext>
            </a:extLst>
          </p:cNvPr>
          <p:cNvSpPr txBox="1"/>
          <p:nvPr/>
        </p:nvSpPr>
        <p:spPr>
          <a:xfrm>
            <a:off x="308297" y="2583109"/>
            <a:ext cx="322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プライベートサウナ</a:t>
            </a:r>
            <a:endParaRPr kumimoji="1"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DFB1CD-8BF3-15EB-116F-31C6AEF66C35}"/>
              </a:ext>
            </a:extLst>
          </p:cNvPr>
          <p:cNvSpPr txBox="1"/>
          <p:nvPr/>
        </p:nvSpPr>
        <p:spPr>
          <a:xfrm>
            <a:off x="3287871" y="583412"/>
            <a:ext cx="430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u="sng" dirty="0"/>
              <a:t>SWOT</a:t>
            </a:r>
            <a:r>
              <a:rPr kumimoji="1" lang="ja-JP" altLang="en-US" sz="4800" b="1" u="sng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55545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E4EFC-610A-CBE8-714D-234E9335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u="sng">
                <a:latin typeface="+mn-lt"/>
              </a:rPr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40E45-E5F0-FDD1-AA12-A1058D78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/>
              <a:t>・</a:t>
            </a:r>
            <a:r>
              <a:rPr kumimoji="1" lang="en-US" altLang="ja-JP" sz="2800" dirty="0">
                <a:solidFill>
                  <a:srgbClr val="FF0000"/>
                </a:solidFill>
              </a:rPr>
              <a:t>S</a:t>
            </a:r>
            <a:r>
              <a:rPr lang="ja-JP" altLang="en-US"/>
              <a:t>（</a:t>
            </a:r>
            <a:r>
              <a:rPr kumimoji="1" lang="ja-JP" altLang="en-US" sz="2800"/>
              <a:t>高い自由度）</a:t>
            </a:r>
            <a:r>
              <a:rPr kumimoji="1" lang="en-US" altLang="ja-JP" sz="2800" dirty="0"/>
              <a:t>×</a:t>
            </a:r>
            <a:r>
              <a:rPr kumimoji="1" lang="ja-JP" altLang="en-US" sz="2800"/>
              <a:t>　</a:t>
            </a:r>
            <a:r>
              <a:rPr kumimoji="1" lang="en-US" altLang="ja-JP" sz="2800" dirty="0">
                <a:solidFill>
                  <a:srgbClr val="0070C0"/>
                </a:solidFill>
              </a:rPr>
              <a:t>W</a:t>
            </a:r>
            <a:r>
              <a:rPr kumimoji="1" lang="ja-JP" altLang="en-US" sz="2800"/>
              <a:t>（大衆とほぼ効果が一緒）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>
                <a:solidFill>
                  <a:srgbClr val="FF0000"/>
                </a:solidFill>
              </a:rPr>
              <a:t>　　　</a:t>
            </a:r>
            <a:r>
              <a:rPr kumimoji="1" lang="ja-JP" altLang="en-US" sz="2800"/>
              <a:t>ロウリュウのバリエーションを増やす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/>
              <a:t>　　　アメニティーの充実化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>
                <a:solidFill>
                  <a:srgbClr val="FF0000"/>
                </a:solidFill>
              </a:rPr>
              <a:t>S</a:t>
            </a:r>
            <a:r>
              <a:rPr kumimoji="1" lang="ja-JP" altLang="en-US"/>
              <a:t>（高い自由度）</a:t>
            </a:r>
            <a:r>
              <a:rPr kumimoji="1" lang="en-US" altLang="ja-JP" dirty="0"/>
              <a:t>×</a:t>
            </a:r>
            <a:r>
              <a:rPr kumimoji="1" lang="ja-JP" altLang="en-US"/>
              <a:t> </a:t>
            </a:r>
            <a:r>
              <a:rPr kumimoji="1" lang="en-US" altLang="ja-JP" sz="2800" b="1" dirty="0">
                <a:solidFill>
                  <a:srgbClr val="7030A0"/>
                </a:solidFill>
              </a:rPr>
              <a:t>T</a:t>
            </a:r>
            <a:r>
              <a:rPr kumimoji="1" lang="ja-JP" altLang="en-US" sz="2800"/>
              <a:t>（差別化）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/>
              <a:t>　　　様々なジャンルの内装の客室を用意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75D2CC96-08F0-73B0-7385-74C6EBCCD5FA}"/>
              </a:ext>
            </a:extLst>
          </p:cNvPr>
          <p:cNvSpPr/>
          <p:nvPr/>
        </p:nvSpPr>
        <p:spPr>
          <a:xfrm>
            <a:off x="838200" y="2453268"/>
            <a:ext cx="956106" cy="256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81FD7664-A686-453D-A99E-E37392BBD799}"/>
              </a:ext>
            </a:extLst>
          </p:cNvPr>
          <p:cNvSpPr/>
          <p:nvPr/>
        </p:nvSpPr>
        <p:spPr>
          <a:xfrm>
            <a:off x="838200" y="4001294"/>
            <a:ext cx="956106" cy="256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7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2F67750E-E9E7-FC13-7C0B-60DB92719BBD}"/>
              </a:ext>
            </a:extLst>
          </p:cNvPr>
          <p:cNvSpPr/>
          <p:nvPr/>
        </p:nvSpPr>
        <p:spPr>
          <a:xfrm>
            <a:off x="776129" y="583412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自社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9A23B-991D-F2F6-BB76-ABD6BA91CF60}"/>
              </a:ext>
            </a:extLst>
          </p:cNvPr>
          <p:cNvSpPr txBox="1"/>
          <p:nvPr/>
        </p:nvSpPr>
        <p:spPr>
          <a:xfrm>
            <a:off x="308297" y="2583109"/>
            <a:ext cx="322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プライベートサウナ</a:t>
            </a:r>
            <a:endParaRPr kumimoji="1"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DFB1CD-8BF3-15EB-116F-31C6AEF66C35}"/>
              </a:ext>
            </a:extLst>
          </p:cNvPr>
          <p:cNvSpPr txBox="1"/>
          <p:nvPr/>
        </p:nvSpPr>
        <p:spPr>
          <a:xfrm>
            <a:off x="3287871" y="583412"/>
            <a:ext cx="590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u="sng" dirty="0"/>
              <a:t>セグメンテーション</a:t>
            </a:r>
            <a:endParaRPr kumimoji="1" lang="ja-JP" altLang="en-US" sz="4800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A4FEB3-90F0-049E-13A7-E8083689F5A6}"/>
              </a:ext>
            </a:extLst>
          </p:cNvPr>
          <p:cNvSpPr txBox="1"/>
          <p:nvPr/>
        </p:nvSpPr>
        <p:spPr>
          <a:xfrm>
            <a:off x="3615070" y="1839433"/>
            <a:ext cx="3779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・価格</a:t>
            </a:r>
            <a:endParaRPr kumimoji="1" lang="en-US" altLang="ja-JP" sz="3200" dirty="0"/>
          </a:p>
          <a:p>
            <a:r>
              <a:rPr lang="ja-JP" altLang="en-US" sz="3200" dirty="0"/>
              <a:t>・自由度</a:t>
            </a:r>
            <a:endParaRPr lang="en-US" altLang="ja-JP" sz="3200" dirty="0"/>
          </a:p>
          <a:p>
            <a:r>
              <a:rPr kumimoji="1" lang="ja-JP" altLang="en-US" sz="3200" dirty="0"/>
              <a:t>・内装</a:t>
            </a:r>
            <a:endParaRPr kumimoji="1" lang="en-US" altLang="ja-JP" sz="3200" dirty="0"/>
          </a:p>
          <a:p>
            <a:r>
              <a:rPr lang="ja-JP" altLang="en-US" sz="3200" dirty="0"/>
              <a:t>・ライフスタイル</a:t>
            </a:r>
            <a:endParaRPr lang="en-US" altLang="ja-JP" sz="3200" dirty="0"/>
          </a:p>
          <a:p>
            <a:r>
              <a:rPr kumimoji="1" lang="ja-JP" altLang="en-US" sz="3200" dirty="0"/>
              <a:t>・衛生面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008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FEF105-77E6-0F54-423D-183EAA5B47A5}"/>
              </a:ext>
            </a:extLst>
          </p:cNvPr>
          <p:cNvSpPr txBox="1"/>
          <p:nvPr/>
        </p:nvSpPr>
        <p:spPr>
          <a:xfrm>
            <a:off x="3144012" y="583412"/>
            <a:ext cx="590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u="sng" dirty="0"/>
              <a:t>ターゲティング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4588B0A-995F-4023-78D6-40976FF18317}"/>
              </a:ext>
            </a:extLst>
          </p:cNvPr>
          <p:cNvSpPr/>
          <p:nvPr/>
        </p:nvSpPr>
        <p:spPr>
          <a:xfrm>
            <a:off x="1135912" y="1754370"/>
            <a:ext cx="4715539" cy="4981354"/>
          </a:xfrm>
          <a:prstGeom prst="roundRect">
            <a:avLst>
              <a:gd name="adj" fmla="val 1587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22E136-9558-1E29-AC79-D709ECA0CD0D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3493682" y="1754370"/>
            <a:ext cx="0" cy="49813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D8DE60-391F-17D5-62F8-F7D60486AE02}"/>
              </a:ext>
            </a:extLst>
          </p:cNvPr>
          <p:cNvSpPr txBox="1"/>
          <p:nvPr/>
        </p:nvSpPr>
        <p:spPr>
          <a:xfrm>
            <a:off x="2048098" y="3706439"/>
            <a:ext cx="620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大衆</a:t>
            </a:r>
            <a:endParaRPr kumimoji="1" lang="en-US" altLang="ja-JP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FFAF1-121E-A2DB-8335-983F51CCD3CA}"/>
              </a:ext>
            </a:extLst>
          </p:cNvPr>
          <p:cNvSpPr txBox="1"/>
          <p:nvPr/>
        </p:nvSpPr>
        <p:spPr>
          <a:xfrm>
            <a:off x="4405868" y="3952660"/>
            <a:ext cx="62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個</a:t>
            </a:r>
            <a:endParaRPr kumimoji="1" lang="en-US" altLang="ja-JP" sz="3200" b="1" dirty="0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E799F0B7-3183-7715-878F-137B30CA13CE}"/>
              </a:ext>
            </a:extLst>
          </p:cNvPr>
          <p:cNvCxnSpPr/>
          <p:nvPr/>
        </p:nvCxnSpPr>
        <p:spPr>
          <a:xfrm flipV="1">
            <a:off x="5465135" y="2158409"/>
            <a:ext cx="1568302" cy="520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E228F00-ACED-4967-9E39-3EB3BACDC7B5}"/>
              </a:ext>
            </a:extLst>
          </p:cNvPr>
          <p:cNvSpPr txBox="1"/>
          <p:nvPr/>
        </p:nvSpPr>
        <p:spPr>
          <a:xfrm>
            <a:off x="7102549" y="2004237"/>
            <a:ext cx="39925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・運動派</a:t>
            </a:r>
            <a:endParaRPr kumimoji="1" lang="en-US" altLang="ja-JP" sz="4400" dirty="0"/>
          </a:p>
          <a:p>
            <a:r>
              <a:rPr lang="ja-JP" altLang="en-US" sz="4400" dirty="0"/>
              <a:t>・落ち着き</a:t>
            </a:r>
            <a:endParaRPr lang="en-US" altLang="ja-JP" sz="4400" dirty="0"/>
          </a:p>
          <a:p>
            <a:r>
              <a:rPr kumimoji="1" lang="ja-JP" altLang="en-US" sz="4400" dirty="0"/>
              <a:t>・睡眠派</a:t>
            </a:r>
            <a:endParaRPr kumimoji="1" lang="en-US" altLang="ja-JP" sz="4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71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E0E8FD-7528-7805-FF1C-9267683FCD4E}"/>
              </a:ext>
            </a:extLst>
          </p:cNvPr>
          <p:cNvSpPr txBox="1"/>
          <p:nvPr/>
        </p:nvSpPr>
        <p:spPr>
          <a:xfrm>
            <a:off x="3144012" y="583412"/>
            <a:ext cx="590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u="sng" dirty="0"/>
              <a:t>ポジショニング</a:t>
            </a:r>
            <a:endParaRPr kumimoji="1" lang="ja-JP" altLang="en-US" sz="4800" b="1" u="sng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F115CF-A9D3-4ECB-6D0C-FF3A945A4A22}"/>
              </a:ext>
            </a:extLst>
          </p:cNvPr>
          <p:cNvCxnSpPr/>
          <p:nvPr/>
        </p:nvCxnSpPr>
        <p:spPr>
          <a:xfrm flipV="1">
            <a:off x="2897372" y="2041451"/>
            <a:ext cx="0" cy="3705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AE51A4B-3C98-AAA6-09D2-24C15B087EE6}"/>
              </a:ext>
            </a:extLst>
          </p:cNvPr>
          <p:cNvCxnSpPr/>
          <p:nvPr/>
        </p:nvCxnSpPr>
        <p:spPr>
          <a:xfrm>
            <a:off x="994143" y="3848985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B94F302-4C84-4DDB-9CB0-8F5D338DC2FB}"/>
              </a:ext>
            </a:extLst>
          </p:cNvPr>
          <p:cNvCxnSpPr/>
          <p:nvPr/>
        </p:nvCxnSpPr>
        <p:spPr>
          <a:xfrm flipV="1">
            <a:off x="8860466" y="2089297"/>
            <a:ext cx="0" cy="3705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02F8D08-C228-87BC-D3FB-714D48860F7B}"/>
              </a:ext>
            </a:extLst>
          </p:cNvPr>
          <p:cNvCxnSpPr/>
          <p:nvPr/>
        </p:nvCxnSpPr>
        <p:spPr>
          <a:xfrm>
            <a:off x="6951921" y="3848985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1D25E9-0BB2-33C0-862F-535D3BCFF4F3}"/>
              </a:ext>
            </a:extLst>
          </p:cNvPr>
          <p:cNvSpPr txBox="1"/>
          <p:nvPr/>
        </p:nvSpPr>
        <p:spPr>
          <a:xfrm>
            <a:off x="2947876" y="1677436"/>
            <a:ext cx="11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落ち着き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3CC35A-A84E-80E5-A313-01F81AEA85F5}"/>
              </a:ext>
            </a:extLst>
          </p:cNvPr>
          <p:cNvSpPr txBox="1"/>
          <p:nvPr/>
        </p:nvSpPr>
        <p:spPr>
          <a:xfrm>
            <a:off x="8860466" y="1718561"/>
            <a:ext cx="11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落ち着き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8014C0-FC92-4D63-9B3F-2C06CEDE8C2C}"/>
              </a:ext>
            </a:extLst>
          </p:cNvPr>
          <p:cNvSpPr txBox="1"/>
          <p:nvPr/>
        </p:nvSpPr>
        <p:spPr>
          <a:xfrm>
            <a:off x="2442834" y="1802219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B359D3-3C7F-2F4B-0F70-9514A46C4F81}"/>
              </a:ext>
            </a:extLst>
          </p:cNvPr>
          <p:cNvSpPr txBox="1"/>
          <p:nvPr/>
        </p:nvSpPr>
        <p:spPr>
          <a:xfrm>
            <a:off x="8405927" y="1849237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2D4932-8218-9AC6-96E0-18A9661FC2D6}"/>
              </a:ext>
            </a:extLst>
          </p:cNvPr>
          <p:cNvSpPr txBox="1"/>
          <p:nvPr/>
        </p:nvSpPr>
        <p:spPr>
          <a:xfrm>
            <a:off x="2442833" y="5651203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低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534DBD-9E5B-320B-8ADE-60E7DCD504A4}"/>
              </a:ext>
            </a:extLst>
          </p:cNvPr>
          <p:cNvSpPr txBox="1"/>
          <p:nvPr/>
        </p:nvSpPr>
        <p:spPr>
          <a:xfrm>
            <a:off x="8411243" y="5794744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低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8E0CC4-79D6-5116-13F0-CE777DBBA6F4}"/>
              </a:ext>
            </a:extLst>
          </p:cNvPr>
          <p:cNvSpPr txBox="1"/>
          <p:nvPr/>
        </p:nvSpPr>
        <p:spPr>
          <a:xfrm>
            <a:off x="4511971" y="3942020"/>
            <a:ext cx="9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運動量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AC6B01-0B70-32F2-3129-AC85E40439DC}"/>
              </a:ext>
            </a:extLst>
          </p:cNvPr>
          <p:cNvSpPr txBox="1"/>
          <p:nvPr/>
        </p:nvSpPr>
        <p:spPr>
          <a:xfrm>
            <a:off x="10489904" y="3942020"/>
            <a:ext cx="9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睡眠量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8034B-3C96-1CE5-B76A-D637DC36A83A}"/>
              </a:ext>
            </a:extLst>
          </p:cNvPr>
          <p:cNvSpPr txBox="1"/>
          <p:nvPr/>
        </p:nvSpPr>
        <p:spPr>
          <a:xfrm>
            <a:off x="4722629" y="3434315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41002F-242A-C667-B256-8F1F0D1A6A68}"/>
              </a:ext>
            </a:extLst>
          </p:cNvPr>
          <p:cNvSpPr txBox="1"/>
          <p:nvPr/>
        </p:nvSpPr>
        <p:spPr>
          <a:xfrm>
            <a:off x="10736227" y="3434315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000613-0E82-CFE2-B734-C5A294D3D8A0}"/>
              </a:ext>
            </a:extLst>
          </p:cNvPr>
          <p:cNvSpPr txBox="1"/>
          <p:nvPr/>
        </p:nvSpPr>
        <p:spPr>
          <a:xfrm>
            <a:off x="786809" y="3429000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少</a:t>
            </a:r>
            <a:endParaRPr kumimoji="1" lang="en-US" altLang="ja-JP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31BB38-A088-AA7F-78E5-9E5BF4888A6B}"/>
              </a:ext>
            </a:extLst>
          </p:cNvPr>
          <p:cNvSpPr txBox="1"/>
          <p:nvPr/>
        </p:nvSpPr>
        <p:spPr>
          <a:xfrm>
            <a:off x="6791547" y="3426492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少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31E799-E014-2038-F79D-9DEF866C1939}"/>
              </a:ext>
            </a:extLst>
          </p:cNvPr>
          <p:cNvSpPr/>
          <p:nvPr/>
        </p:nvSpPr>
        <p:spPr>
          <a:xfrm>
            <a:off x="1190844" y="2441853"/>
            <a:ext cx="1389316" cy="101009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プライベートサウナ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8B3B560-CBD4-5382-64C7-EF3F0A9EE936}"/>
              </a:ext>
            </a:extLst>
          </p:cNvPr>
          <p:cNvSpPr/>
          <p:nvPr/>
        </p:nvSpPr>
        <p:spPr>
          <a:xfrm>
            <a:off x="9294628" y="2441852"/>
            <a:ext cx="1389316" cy="101009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プライベートサウナ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6C98A00-F3A4-5D45-E19E-C0CD0D4FD101}"/>
              </a:ext>
            </a:extLst>
          </p:cNvPr>
          <p:cNvSpPr/>
          <p:nvPr/>
        </p:nvSpPr>
        <p:spPr>
          <a:xfrm>
            <a:off x="418217" y="1666504"/>
            <a:ext cx="1389316" cy="10100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自宅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86B96E4-13F7-1ADC-8F51-7C4E5B8B7A18}"/>
              </a:ext>
            </a:extLst>
          </p:cNvPr>
          <p:cNvSpPr/>
          <p:nvPr/>
        </p:nvSpPr>
        <p:spPr>
          <a:xfrm>
            <a:off x="10239380" y="1864381"/>
            <a:ext cx="1389316" cy="10100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自宅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A6EB89-BA5E-2EE9-361B-86F9F9E404A4}"/>
              </a:ext>
            </a:extLst>
          </p:cNvPr>
          <p:cNvSpPr/>
          <p:nvPr/>
        </p:nvSpPr>
        <p:spPr>
          <a:xfrm>
            <a:off x="7195582" y="3950971"/>
            <a:ext cx="1603297" cy="101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ジムなど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064CF8-58C8-F9F6-FCBB-35AC2DC776D3}"/>
              </a:ext>
            </a:extLst>
          </p:cNvPr>
          <p:cNvSpPr/>
          <p:nvPr/>
        </p:nvSpPr>
        <p:spPr>
          <a:xfrm>
            <a:off x="3286571" y="4508073"/>
            <a:ext cx="1603297" cy="101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ジムなど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F7E69B4-C9C7-7814-2198-F2F37B77FAF9}"/>
              </a:ext>
            </a:extLst>
          </p:cNvPr>
          <p:cNvSpPr/>
          <p:nvPr/>
        </p:nvSpPr>
        <p:spPr>
          <a:xfrm>
            <a:off x="716810" y="4550735"/>
            <a:ext cx="1603297" cy="10100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銭湯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FBBA4B9-AEB4-0398-C23B-F887DC2BFA80}"/>
              </a:ext>
            </a:extLst>
          </p:cNvPr>
          <p:cNvSpPr/>
          <p:nvPr/>
        </p:nvSpPr>
        <p:spPr>
          <a:xfrm>
            <a:off x="7175433" y="5021373"/>
            <a:ext cx="1603297" cy="10100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銭湯</a:t>
            </a:r>
          </a:p>
        </p:txBody>
      </p:sp>
    </p:spTree>
    <p:extLst>
      <p:ext uri="{BB962C8B-B14F-4D97-AF65-F5344CB8AC3E}">
        <p14:creationId xmlns:p14="http://schemas.microsoft.com/office/powerpoint/2010/main" val="5327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175</Words>
  <Application>Microsoft Macintosh PowerPoint</Application>
  <PresentationFormat>ワイド画面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プライベートサウナの分析</vt:lpstr>
      <vt:lpstr>３C分析</vt:lpstr>
      <vt:lpstr>PowerPoint プレゼンテーション</vt:lpstr>
      <vt:lpstr>課題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202302170</dc:creator>
  <cp:lastModifiedBy>202302128</cp:lastModifiedBy>
  <cp:revision>2</cp:revision>
  <dcterms:created xsi:type="dcterms:W3CDTF">2024-10-07T06:32:19Z</dcterms:created>
  <dcterms:modified xsi:type="dcterms:W3CDTF">2024-10-07T09:23:51Z</dcterms:modified>
</cp:coreProperties>
</file>