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0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E231-ACA6-41AF-9158-B4A45AC9C29E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D355-EB2D-49F2-BAFD-E7FAEF3E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0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Developed Labelling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0949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Easily Label the bounding box for recorded video;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Easily Extract the bounding box;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It can play back the labelled bounding box in the video, easily insert and delete the bounding box.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43" y="2635266"/>
            <a:ext cx="6477000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3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57" y="152401"/>
            <a:ext cx="8243887" cy="4921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ADAS Data Labelling Tool Development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981200" y="838200"/>
            <a:ext cx="2057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</a:rPr>
              <a:t>Video database (*.mp4)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81200" y="1981200"/>
            <a:ext cx="2057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</a:rPr>
              <a:t>Images(*.jpg)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3185698"/>
            <a:ext cx="2057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</a:rPr>
              <a:t>Videos database (*.</a:t>
            </a:r>
            <a:r>
              <a:rPr lang="en-US" sz="1600" dirty="0" err="1">
                <a:latin typeface="Arial" charset="0"/>
              </a:rPr>
              <a:t>seq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962400" y="1212477"/>
            <a:ext cx="838200" cy="45719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981200" y="4302163"/>
            <a:ext cx="2057400" cy="685800"/>
          </a:xfrm>
          <a:prstGeom prst="roundRect">
            <a:avLst/>
          </a:prstGeom>
          <a:solidFill>
            <a:srgbClr val="3333CC">
              <a:alpha val="5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</a:rPr>
              <a:t>Labeler Tools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1981200" y="5334000"/>
            <a:ext cx="2209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</a:rPr>
              <a:t>Bounding Box(*.</a:t>
            </a:r>
            <a:r>
              <a:rPr lang="en-US" sz="1600" dirty="0" err="1">
                <a:latin typeface="Arial" charset="0"/>
              </a:rPr>
              <a:t>vbb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2691384" y="3859665"/>
            <a:ext cx="484632" cy="442498"/>
          </a:xfrm>
          <a:prstGeom prst="downArrow">
            <a:avLst/>
          </a:prstGeom>
          <a:solidFill>
            <a:srgbClr val="33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146996" y="5334000"/>
            <a:ext cx="2701604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</a:rPr>
              <a:t>Positive Image Database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2691384" y="4987964"/>
            <a:ext cx="484632" cy="464551"/>
          </a:xfrm>
          <a:prstGeom prst="downArrow">
            <a:avLst/>
          </a:prstGeom>
          <a:solidFill>
            <a:srgbClr val="33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2691384" y="1524001"/>
            <a:ext cx="484632" cy="542365"/>
          </a:xfrm>
          <a:prstGeom prst="downArrow">
            <a:avLst/>
          </a:prstGeom>
          <a:solidFill>
            <a:srgbClr val="33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2691384" y="2667001"/>
            <a:ext cx="484632" cy="542365"/>
          </a:xfrm>
          <a:prstGeom prst="downArrow">
            <a:avLst/>
          </a:prstGeom>
          <a:solidFill>
            <a:srgbClr val="33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4191000" y="5434584"/>
            <a:ext cx="978408" cy="484632"/>
          </a:xfrm>
          <a:prstGeom prst="rightArrow">
            <a:avLst/>
          </a:prstGeom>
          <a:solidFill>
            <a:srgbClr val="333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92986" y="1439841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CC"/>
                </a:solidFill>
              </a:rPr>
              <a:t>Matlab</a:t>
            </a:r>
            <a:r>
              <a:rPr lang="en-US" dirty="0">
                <a:solidFill>
                  <a:srgbClr val="3333CC"/>
                </a:solidFill>
              </a:rPr>
              <a:t> Script based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Convert the videos from mp4 into images, it will extract the key frame from videos.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Based on Images, it will create the another video sequence with extension seq.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err="1">
                <a:solidFill>
                  <a:srgbClr val="3333CC"/>
                </a:solidFill>
              </a:rPr>
              <a:t>VbbLabeler</a:t>
            </a:r>
            <a:r>
              <a:rPr lang="en-US" dirty="0">
                <a:solidFill>
                  <a:srgbClr val="3333CC"/>
                </a:solidFill>
              </a:rPr>
              <a:t> tools is used to label the bounding box by labors.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Extracted the bounding box for training.</a:t>
            </a:r>
          </a:p>
        </p:txBody>
      </p:sp>
    </p:spTree>
    <p:extLst>
      <p:ext uri="{BB962C8B-B14F-4D97-AF65-F5344CB8AC3E}">
        <p14:creationId xmlns:p14="http://schemas.microsoft.com/office/powerpoint/2010/main" val="19654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Install_tools</a:t>
            </a:r>
            <a:endParaRPr lang="en-US" dirty="0" smtClean="0"/>
          </a:p>
          <a:p>
            <a:r>
              <a:rPr lang="en-US" dirty="0" smtClean="0"/>
              <a:t>Put the recorded </a:t>
            </a:r>
            <a:r>
              <a:rPr lang="en-US" dirty="0" err="1" smtClean="0"/>
              <a:t>videso</a:t>
            </a:r>
            <a:r>
              <a:rPr lang="en-US" dirty="0"/>
              <a:t> </a:t>
            </a:r>
            <a:r>
              <a:rPr lang="en-US" dirty="0" smtClean="0"/>
              <a:t>“.\data\videos”</a:t>
            </a:r>
            <a:endParaRPr lang="en-US" dirty="0" smtClean="0"/>
          </a:p>
          <a:p>
            <a:r>
              <a:rPr lang="en-US" dirty="0" smtClean="0"/>
              <a:t>Run “createSeqFromMp4.m”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vbbLabel</a:t>
            </a:r>
            <a:r>
              <a:rPr lang="en-US" dirty="0" smtClean="0"/>
              <a:t> to label videos;</a:t>
            </a:r>
          </a:p>
          <a:p>
            <a:r>
              <a:rPr lang="en-US" dirty="0"/>
              <a:t>Run </a:t>
            </a:r>
            <a:r>
              <a:rPr lang="en-US" dirty="0" err="1" smtClean="0"/>
              <a:t>extract_bounding_box</a:t>
            </a:r>
            <a:r>
              <a:rPr lang="en-US" dirty="0" smtClean="0"/>
              <a:t> to get the result, which under ./data/Result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7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Developed Labelling Tools</vt:lpstr>
      <vt:lpstr>ADAS Data Labelling Tool Development</vt:lpstr>
      <vt:lpstr>Instructions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Developed Traffic Sign Labelling Tools</dc:title>
  <dc:creator>Ren, Jianfeng</dc:creator>
  <cp:lastModifiedBy>Ren, Jianfeng</cp:lastModifiedBy>
  <cp:revision>7</cp:revision>
  <dcterms:created xsi:type="dcterms:W3CDTF">2015-07-13T21:59:56Z</dcterms:created>
  <dcterms:modified xsi:type="dcterms:W3CDTF">2016-03-23T18:56:56Z</dcterms:modified>
</cp:coreProperties>
</file>