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08" d="100"/>
          <a:sy n="108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E75C228-58C9-986B-ECA7-367E4172DE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010214-FA22-FBBD-769E-B1FAAFE24D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A3AA4E3-0414-40B1-B278-767865CDA55B}" type="datetimeFigureOut">
              <a:rPr lang="pl-PL"/>
              <a:pPr>
                <a:defRPr/>
              </a:pPr>
              <a:t>22.05.2024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1DBB3BC-7889-0521-FF7D-3DE95F3E9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5201D9-2277-8ADD-158C-D4E2E91F1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4F926F3-4E6C-4ABC-AF70-42660C3708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3374733-4844-58DA-274F-56DAF6D0AB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BA171DD-E64C-3184-00B3-0318E54997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166030-88A2-486B-8675-46D6A2E8757A}" type="datetimeFigureOut">
              <a:rPr lang="pl-PL"/>
              <a:pPr>
                <a:defRPr/>
              </a:pPr>
              <a:t>22.05.2024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9981946-19C0-8C21-B3C0-5E0C62A58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FF1BC5AC-0324-772A-A90B-36D44F847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360D4BA-06B7-6B19-2230-ECEFCA8C6D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1C9270-1A97-85BF-1E7C-34212719E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6D0BAD2-00FE-4C1B-9A35-55748BEDD6F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CC76CE0-41AB-88C0-A5B3-5ADA94C7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0D4DFFFC-B416-F0CD-F2A7-D49B4822E40B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DF2E88F9-E6C0-1301-E4ED-BD8D3AC32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503944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7CD1BA7-C4F9-C135-1554-0B59E8B8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CE7733D-4CBE-E193-DA37-AE0571DC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D9273F-F302-45D3-9364-3D84B2EAA4F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50806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29033FC8-7009-373B-687B-31275E425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A6CB295A-0733-1286-E69B-B2BA3E15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424435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CA164FD-5CD2-DF02-674E-221C248F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A28E185C-755A-0FA4-25A8-CF749E81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FC93325-CCA4-40FD-B980-E6C0F773A4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49577534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DD1EC86-AC09-1979-6209-0A92C7DA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99C82AD7-4DCB-D8D2-11CC-DAB69BE69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DBB821-AB31-403A-AE19-4D648BB4719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5367370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B467B52-8CC4-DE9F-815E-1E41F77C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95BEA7A0-8434-0D2F-7313-2D4CCF5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0165462-AECA-4F38-8035-34E58BBB48C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831096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229549E-DFC4-4127-902F-789FE671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891BFFAD-0507-2966-2551-84FEF76D2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EF8924E-1230-4643-BAD4-16D8480E2D4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24680684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2C9608B-0DBB-2311-9D84-75AF6BD83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210A6DA-C682-579E-858D-ED948688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0912A06-0D2A-4457-9D79-7D3345DE063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1684693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1F86520-656E-F9A7-8EAC-C3312ECA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B578223-CCA2-2C4D-8B14-70C7245F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2EADF9-1760-46B9-AF35-989941AB0A1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822292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6349A7-2F44-0C0B-0891-22132369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6ACCBDA-903A-5013-1D2A-EED54BCC8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EF67E31-BA53-4550-B2E2-92772EE72E7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6564087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AF55054-3D4E-ABB7-40EC-78395356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C6086A3-D6AA-9818-AEFC-F49B31094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035B4A2F-5138-6D7B-AD97-69554E8B00D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2737048"/>
          </a:xfrm>
        </p:spPr>
        <p:txBody>
          <a:bodyPr/>
          <a:lstStyle/>
          <a:p>
            <a:r>
              <a:rPr lang="pl-PL" altLang="pl-PL" sz="4000" dirty="0"/>
              <a:t>Badanie wykorzystania sztucznej inteligencji w procesie tworzenia dostosowującej się do użytkownika narracji w grach komputerowych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DAF28CD-A742-C581-6A4E-01109C7206F8}"/>
              </a:ext>
            </a:extLst>
          </p:cNvPr>
          <p:cNvSpPr txBox="1"/>
          <p:nvPr/>
        </p:nvSpPr>
        <p:spPr>
          <a:xfrm>
            <a:off x="1403350" y="3059668"/>
            <a:ext cx="76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Autor: Kajetan Pynka 254495</a:t>
            </a:r>
          </a:p>
          <a:p>
            <a:endParaRPr lang="pl-PL" dirty="0"/>
          </a:p>
          <a:p>
            <a:r>
              <a:rPr lang="pl-PL" dirty="0"/>
              <a:t>Promotor: dr Maciej Walczyński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Wyniki</a:t>
            </a:r>
          </a:p>
        </p:txBody>
      </p:sp>
    </p:spTree>
    <p:extLst>
      <p:ext uri="{BB962C8B-B14F-4D97-AF65-F5344CB8AC3E}">
        <p14:creationId xmlns:p14="http://schemas.microsoft.com/office/powerpoint/2010/main" val="23555226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44564129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650030701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Motywacja</a:t>
            </a:r>
          </a:p>
        </p:txBody>
      </p:sp>
    </p:spTree>
    <p:extLst>
      <p:ext uri="{BB962C8B-B14F-4D97-AF65-F5344CB8AC3E}">
        <p14:creationId xmlns:p14="http://schemas.microsoft.com/office/powerpoint/2010/main" val="320718141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Cel</a:t>
            </a:r>
          </a:p>
        </p:txBody>
      </p:sp>
    </p:spTree>
    <p:extLst>
      <p:ext uri="{BB962C8B-B14F-4D97-AF65-F5344CB8AC3E}">
        <p14:creationId xmlns:p14="http://schemas.microsoft.com/office/powerpoint/2010/main" val="296414497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Zarys literatury</a:t>
            </a:r>
          </a:p>
        </p:txBody>
      </p:sp>
    </p:spTree>
    <p:extLst>
      <p:ext uri="{BB962C8B-B14F-4D97-AF65-F5344CB8AC3E}">
        <p14:creationId xmlns:p14="http://schemas.microsoft.com/office/powerpoint/2010/main" val="4473288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Zarys literatury</a:t>
            </a:r>
          </a:p>
        </p:txBody>
      </p:sp>
    </p:spTree>
    <p:extLst>
      <p:ext uri="{BB962C8B-B14F-4D97-AF65-F5344CB8AC3E}">
        <p14:creationId xmlns:p14="http://schemas.microsoft.com/office/powerpoint/2010/main" val="121883293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Własny eksperyment</a:t>
            </a:r>
          </a:p>
        </p:txBody>
      </p:sp>
    </p:spTree>
    <p:extLst>
      <p:ext uri="{BB962C8B-B14F-4D97-AF65-F5344CB8AC3E}">
        <p14:creationId xmlns:p14="http://schemas.microsoft.com/office/powerpoint/2010/main" val="64140520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Własny eksperyment</a:t>
            </a:r>
          </a:p>
        </p:txBody>
      </p:sp>
    </p:spTree>
    <p:extLst>
      <p:ext uri="{BB962C8B-B14F-4D97-AF65-F5344CB8AC3E}">
        <p14:creationId xmlns:p14="http://schemas.microsoft.com/office/powerpoint/2010/main" val="400143751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Wyniki</a:t>
            </a:r>
          </a:p>
        </p:txBody>
      </p:sp>
    </p:spTree>
    <p:extLst>
      <p:ext uri="{BB962C8B-B14F-4D97-AF65-F5344CB8AC3E}">
        <p14:creationId xmlns:p14="http://schemas.microsoft.com/office/powerpoint/2010/main" val="37341586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Seminarium dyplomowe - prezka 2</Template>
  <TotalTime>22</TotalTime>
  <Words>40</Words>
  <Application>Microsoft Office PowerPoint</Application>
  <PresentationFormat>Pokaz na ekranie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Kajetan Pynka (254495)</dc:creator>
  <cp:lastModifiedBy>Kajetan Pynka (254495)</cp:lastModifiedBy>
  <cp:revision>3</cp:revision>
  <cp:lastPrinted>2017-02-27T13:04:48Z</cp:lastPrinted>
  <dcterms:created xsi:type="dcterms:W3CDTF">2024-05-22T12:01:36Z</dcterms:created>
  <dcterms:modified xsi:type="dcterms:W3CDTF">2024-05-22T12:24:55Z</dcterms:modified>
</cp:coreProperties>
</file>