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September 13,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38505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September 13,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1624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September 13,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5214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September 13,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42385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September 13,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26235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September 13,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8107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September 13,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95922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September 13,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2021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September 13,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8755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September 13,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6583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September 13,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40614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chemeClr val="bg2"/>
          </a:fgClr>
          <a:bgClr>
            <a:schemeClr val="bg1"/>
          </a:bgClr>
        </a:patt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September 13,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953121796"/>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kyawzinucsm89@gmai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FEA14-2834-4A6C-F8FB-4ADFAD008EBD}"/>
              </a:ext>
            </a:extLst>
          </p:cNvPr>
          <p:cNvSpPr>
            <a:spLocks noGrp="1"/>
          </p:cNvSpPr>
          <p:nvPr>
            <p:ph type="ctrTitle"/>
          </p:nvPr>
        </p:nvSpPr>
        <p:spPr>
          <a:xfrm>
            <a:off x="720000" y="728663"/>
            <a:ext cx="5015638" cy="2795738"/>
          </a:xfrm>
        </p:spPr>
        <p:txBody>
          <a:bodyPr>
            <a:normAutofit/>
          </a:bodyPr>
          <a:lstStyle/>
          <a:p>
            <a:r>
              <a:rPr lang="en-US" dirty="0"/>
              <a:t>Git Usage</a:t>
            </a:r>
          </a:p>
        </p:txBody>
      </p:sp>
      <p:sp>
        <p:nvSpPr>
          <p:cNvPr id="3" name="Subtitle 2">
            <a:extLst>
              <a:ext uri="{FF2B5EF4-FFF2-40B4-BE49-F238E27FC236}">
                <a16:creationId xmlns:a16="http://schemas.microsoft.com/office/drawing/2014/main" id="{64F9FA59-5C91-B3E0-BC55-F5CE3F1A3F66}"/>
              </a:ext>
            </a:extLst>
          </p:cNvPr>
          <p:cNvSpPr>
            <a:spLocks noGrp="1"/>
          </p:cNvSpPr>
          <p:nvPr>
            <p:ph type="subTitle" idx="1"/>
          </p:nvPr>
        </p:nvSpPr>
        <p:spPr>
          <a:xfrm>
            <a:off x="720000" y="3830398"/>
            <a:ext cx="5015638" cy="2298939"/>
          </a:xfrm>
        </p:spPr>
        <p:txBody>
          <a:bodyPr>
            <a:normAutofit/>
          </a:bodyPr>
          <a:lstStyle/>
          <a:p>
            <a:r>
              <a:rPr lang="en-US" dirty="0"/>
              <a:t>Presented by</a:t>
            </a:r>
          </a:p>
          <a:p>
            <a:r>
              <a:rPr lang="en-US" dirty="0"/>
              <a:t>Kyaw Zin Thant</a:t>
            </a:r>
          </a:p>
        </p:txBody>
      </p:sp>
      <p:pic>
        <p:nvPicPr>
          <p:cNvPr id="4" name="Picture 3" descr="A line graph adjacent to a stair">
            <a:extLst>
              <a:ext uri="{FF2B5EF4-FFF2-40B4-BE49-F238E27FC236}">
                <a16:creationId xmlns:a16="http://schemas.microsoft.com/office/drawing/2014/main" id="{8BBD8620-B05E-06F4-F867-EC9F6D1D3F55}"/>
              </a:ext>
            </a:extLst>
          </p:cNvPr>
          <p:cNvPicPr>
            <a:picLocks noChangeAspect="1"/>
          </p:cNvPicPr>
          <p:nvPr/>
        </p:nvPicPr>
        <p:blipFill rotWithShape="1">
          <a:blip r:embed="rId2"/>
          <a:srcRect t="4578" r="-2" b="12298"/>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pic>
        <p:nvPicPr>
          <p:cNvPr id="8" name="Picture 7">
            <a:extLst>
              <a:ext uri="{FF2B5EF4-FFF2-40B4-BE49-F238E27FC236}">
                <a16:creationId xmlns:a16="http://schemas.microsoft.com/office/drawing/2014/main" id="{1AD5AF58-372E-1555-ECD6-DBD4FD974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36754"/>
            <a:ext cx="2101850" cy="2097745"/>
          </a:xfrm>
          <a:prstGeom prst="rect">
            <a:avLst/>
          </a:prstGeom>
        </p:spPr>
      </p:pic>
      <p:pic>
        <p:nvPicPr>
          <p:cNvPr id="6" name="Picture 5" descr="Logo">
            <a:extLst>
              <a:ext uri="{FF2B5EF4-FFF2-40B4-BE49-F238E27FC236}">
                <a16:creationId xmlns:a16="http://schemas.microsoft.com/office/drawing/2014/main" id="{6EF5BBF7-5889-9788-F34A-F250513CB5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0" y="-137540"/>
            <a:ext cx="6866890" cy="3814939"/>
          </a:xfrm>
          <a:prstGeom prst="rect">
            <a:avLst/>
          </a:prstGeom>
        </p:spPr>
      </p:pic>
      <p:pic>
        <p:nvPicPr>
          <p:cNvPr id="12" name="Picture 11" descr="A black background with white text&#10;&#10;Description automatically generated with low confidence">
            <a:extLst>
              <a:ext uri="{FF2B5EF4-FFF2-40B4-BE49-F238E27FC236}">
                <a16:creationId xmlns:a16="http://schemas.microsoft.com/office/drawing/2014/main" id="{859D2569-DCF0-B126-9499-A14AB5B7FC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7819" y="5000897"/>
            <a:ext cx="3170722" cy="1857093"/>
          </a:xfrm>
          <a:prstGeom prst="rect">
            <a:avLst/>
          </a:prstGeom>
        </p:spPr>
      </p:pic>
    </p:spTree>
    <p:extLst>
      <p:ext uri="{BB962C8B-B14F-4D97-AF65-F5344CB8AC3E}">
        <p14:creationId xmlns:p14="http://schemas.microsoft.com/office/powerpoint/2010/main" val="1915231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4F61-90CA-8D5F-446F-09E0CB2D0341}"/>
              </a:ext>
            </a:extLst>
          </p:cNvPr>
          <p:cNvSpPr>
            <a:spLocks noGrp="1"/>
          </p:cNvSpPr>
          <p:nvPr>
            <p:ph type="title"/>
          </p:nvPr>
        </p:nvSpPr>
        <p:spPr/>
        <p:txBody>
          <a:bodyPr/>
          <a:lstStyle/>
          <a:p>
            <a:pPr algn="ctr"/>
            <a:r>
              <a:rPr lang="en-US" dirty="0"/>
              <a:t>git diff</a:t>
            </a:r>
          </a:p>
        </p:txBody>
      </p:sp>
      <p:sp>
        <p:nvSpPr>
          <p:cNvPr id="3" name="Content Placeholder 2">
            <a:extLst>
              <a:ext uri="{FF2B5EF4-FFF2-40B4-BE49-F238E27FC236}">
                <a16:creationId xmlns:a16="http://schemas.microsoft.com/office/drawing/2014/main" id="{824051F9-B35A-0A63-EC18-232D5813530C}"/>
              </a:ext>
            </a:extLst>
          </p:cNvPr>
          <p:cNvSpPr>
            <a:spLocks noGrp="1"/>
          </p:cNvSpPr>
          <p:nvPr>
            <p:ph idx="1"/>
          </p:nvPr>
        </p:nvSpPr>
        <p:spPr/>
        <p:txBody>
          <a:bodyPr/>
          <a:lstStyle/>
          <a:p>
            <a:r>
              <a:rPr lang="en-GB" dirty="0"/>
              <a:t>See the exact lines added and removed in the working directory.</a:t>
            </a:r>
            <a:endParaRPr lang="en-US" dirty="0"/>
          </a:p>
        </p:txBody>
      </p:sp>
    </p:spTree>
    <p:extLst>
      <p:ext uri="{BB962C8B-B14F-4D97-AF65-F5344CB8AC3E}">
        <p14:creationId xmlns:p14="http://schemas.microsoft.com/office/powerpoint/2010/main" val="239544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F63D-97FD-2E9B-EEF9-F5B4B0D7125F}"/>
              </a:ext>
            </a:extLst>
          </p:cNvPr>
          <p:cNvSpPr>
            <a:spLocks noGrp="1"/>
          </p:cNvSpPr>
          <p:nvPr>
            <p:ph type="title"/>
          </p:nvPr>
        </p:nvSpPr>
        <p:spPr/>
        <p:txBody>
          <a:bodyPr/>
          <a:lstStyle/>
          <a:p>
            <a:pPr algn="ctr"/>
            <a:r>
              <a:rPr lang="en-US" dirty="0"/>
              <a:t>git log</a:t>
            </a:r>
          </a:p>
        </p:txBody>
      </p:sp>
      <p:sp>
        <p:nvSpPr>
          <p:cNvPr id="3" name="Content Placeholder 2">
            <a:extLst>
              <a:ext uri="{FF2B5EF4-FFF2-40B4-BE49-F238E27FC236}">
                <a16:creationId xmlns:a16="http://schemas.microsoft.com/office/drawing/2014/main" id="{787EA4CE-23F8-7FBC-F477-1023A44DF310}"/>
              </a:ext>
            </a:extLst>
          </p:cNvPr>
          <p:cNvSpPr>
            <a:spLocks noGrp="1"/>
          </p:cNvSpPr>
          <p:nvPr>
            <p:ph idx="1"/>
          </p:nvPr>
        </p:nvSpPr>
        <p:spPr/>
        <p:txBody>
          <a:bodyPr/>
          <a:lstStyle/>
          <a:p>
            <a:r>
              <a:rPr lang="en-GB" dirty="0"/>
              <a:t>Browse and inspect the evolution of the project.</a:t>
            </a:r>
            <a:endParaRPr lang="en-US" dirty="0"/>
          </a:p>
        </p:txBody>
      </p:sp>
    </p:spTree>
    <p:extLst>
      <p:ext uri="{BB962C8B-B14F-4D97-AF65-F5344CB8AC3E}">
        <p14:creationId xmlns:p14="http://schemas.microsoft.com/office/powerpoint/2010/main" val="4187040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C5CE-38D5-FC0D-4255-7648599DECBD}"/>
              </a:ext>
            </a:extLst>
          </p:cNvPr>
          <p:cNvSpPr>
            <a:spLocks noGrp="1"/>
          </p:cNvSpPr>
          <p:nvPr>
            <p:ph type="title"/>
          </p:nvPr>
        </p:nvSpPr>
        <p:spPr/>
        <p:txBody>
          <a:bodyPr/>
          <a:lstStyle/>
          <a:p>
            <a:pPr algn="ctr"/>
            <a:r>
              <a:rPr lang="en-GB" dirty="0"/>
              <a:t>git remote add origin &lt;</a:t>
            </a:r>
            <a:r>
              <a:rPr lang="en-GB" dirty="0" err="1"/>
              <a:t>url</a:t>
            </a:r>
            <a:r>
              <a:rPr lang="en-GB" dirty="0"/>
              <a:t>&gt;</a:t>
            </a:r>
            <a:endParaRPr lang="en-US" dirty="0"/>
          </a:p>
        </p:txBody>
      </p:sp>
      <p:sp>
        <p:nvSpPr>
          <p:cNvPr id="3" name="Content Placeholder 2">
            <a:extLst>
              <a:ext uri="{FF2B5EF4-FFF2-40B4-BE49-F238E27FC236}">
                <a16:creationId xmlns:a16="http://schemas.microsoft.com/office/drawing/2014/main" id="{2B5DB3CD-4D2C-BD88-613A-25C407720AF7}"/>
              </a:ext>
            </a:extLst>
          </p:cNvPr>
          <p:cNvSpPr>
            <a:spLocks noGrp="1"/>
          </p:cNvSpPr>
          <p:nvPr>
            <p:ph idx="1"/>
          </p:nvPr>
        </p:nvSpPr>
        <p:spPr/>
        <p:txBody>
          <a:bodyPr/>
          <a:lstStyle/>
          <a:p>
            <a:r>
              <a:rPr lang="en-GB" dirty="0"/>
              <a:t>Add a remote git repository</a:t>
            </a:r>
            <a:endParaRPr lang="en-US" dirty="0"/>
          </a:p>
        </p:txBody>
      </p:sp>
    </p:spTree>
    <p:extLst>
      <p:ext uri="{BB962C8B-B14F-4D97-AF65-F5344CB8AC3E}">
        <p14:creationId xmlns:p14="http://schemas.microsoft.com/office/powerpoint/2010/main" val="4265559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C37F-9149-D90F-88F5-3F371D7D77E7}"/>
              </a:ext>
            </a:extLst>
          </p:cNvPr>
          <p:cNvSpPr>
            <a:spLocks noGrp="1"/>
          </p:cNvSpPr>
          <p:nvPr>
            <p:ph type="title"/>
          </p:nvPr>
        </p:nvSpPr>
        <p:spPr/>
        <p:txBody>
          <a:bodyPr/>
          <a:lstStyle/>
          <a:p>
            <a:pPr algn="ctr"/>
            <a:r>
              <a:rPr lang="en-US" dirty="0"/>
              <a:t>git fetch</a:t>
            </a:r>
          </a:p>
        </p:txBody>
      </p:sp>
      <p:sp>
        <p:nvSpPr>
          <p:cNvPr id="3" name="Content Placeholder 2">
            <a:extLst>
              <a:ext uri="{FF2B5EF4-FFF2-40B4-BE49-F238E27FC236}">
                <a16:creationId xmlns:a16="http://schemas.microsoft.com/office/drawing/2014/main" id="{A8150294-7F2D-1B9E-6B7D-C940960234C8}"/>
              </a:ext>
            </a:extLst>
          </p:cNvPr>
          <p:cNvSpPr>
            <a:spLocks noGrp="1"/>
          </p:cNvSpPr>
          <p:nvPr>
            <p:ph idx="1"/>
          </p:nvPr>
        </p:nvSpPr>
        <p:spPr/>
        <p:txBody>
          <a:bodyPr/>
          <a:lstStyle/>
          <a:p>
            <a:r>
              <a:rPr lang="en-GB" dirty="0"/>
              <a:t>Get all the data from the remote repository unto your local disk.</a:t>
            </a:r>
            <a:endParaRPr lang="en-US" dirty="0"/>
          </a:p>
        </p:txBody>
      </p:sp>
    </p:spTree>
    <p:extLst>
      <p:ext uri="{BB962C8B-B14F-4D97-AF65-F5344CB8AC3E}">
        <p14:creationId xmlns:p14="http://schemas.microsoft.com/office/powerpoint/2010/main" val="3028790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7441-58EA-FC43-4E99-1D858AD0D554}"/>
              </a:ext>
            </a:extLst>
          </p:cNvPr>
          <p:cNvSpPr>
            <a:spLocks noGrp="1"/>
          </p:cNvSpPr>
          <p:nvPr>
            <p:ph type="title"/>
          </p:nvPr>
        </p:nvSpPr>
        <p:spPr/>
        <p:txBody>
          <a:bodyPr/>
          <a:lstStyle/>
          <a:p>
            <a:pPr algn="ctr"/>
            <a:r>
              <a:rPr lang="en-US" dirty="0"/>
              <a:t>git push origin &lt;branch&gt;</a:t>
            </a:r>
          </a:p>
        </p:txBody>
      </p:sp>
      <p:sp>
        <p:nvSpPr>
          <p:cNvPr id="3" name="Content Placeholder 2">
            <a:extLst>
              <a:ext uri="{FF2B5EF4-FFF2-40B4-BE49-F238E27FC236}">
                <a16:creationId xmlns:a16="http://schemas.microsoft.com/office/drawing/2014/main" id="{9A3BD7B9-2597-59AA-C576-6B393D4C0F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66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B002-08AA-EA64-85EB-3B9ECD24A15F}"/>
              </a:ext>
            </a:extLst>
          </p:cNvPr>
          <p:cNvSpPr>
            <a:spLocks noGrp="1"/>
          </p:cNvSpPr>
          <p:nvPr>
            <p:ph type="title"/>
          </p:nvPr>
        </p:nvSpPr>
        <p:spPr/>
        <p:txBody>
          <a:bodyPr/>
          <a:lstStyle/>
          <a:p>
            <a:pPr algn="ctr"/>
            <a:r>
              <a:rPr lang="en-US" dirty="0"/>
              <a:t>git checkout -b &lt;</a:t>
            </a:r>
            <a:r>
              <a:rPr lang="en-US" dirty="0" err="1"/>
              <a:t>branchname</a:t>
            </a:r>
            <a:r>
              <a:rPr lang="en-US" dirty="0"/>
              <a:t>&gt;</a:t>
            </a:r>
          </a:p>
        </p:txBody>
      </p:sp>
      <p:sp>
        <p:nvSpPr>
          <p:cNvPr id="3" name="Content Placeholder 2">
            <a:extLst>
              <a:ext uri="{FF2B5EF4-FFF2-40B4-BE49-F238E27FC236}">
                <a16:creationId xmlns:a16="http://schemas.microsoft.com/office/drawing/2014/main" id="{AB979F51-5594-B6E3-4337-8EB293D87828}"/>
              </a:ext>
            </a:extLst>
          </p:cNvPr>
          <p:cNvSpPr>
            <a:spLocks noGrp="1"/>
          </p:cNvSpPr>
          <p:nvPr>
            <p:ph idx="1"/>
          </p:nvPr>
        </p:nvSpPr>
        <p:spPr/>
        <p:txBody>
          <a:bodyPr/>
          <a:lstStyle/>
          <a:p>
            <a:r>
              <a:rPr lang="en-US" dirty="0"/>
              <a:t>Create new branch from current branch</a:t>
            </a:r>
          </a:p>
        </p:txBody>
      </p:sp>
    </p:spTree>
    <p:extLst>
      <p:ext uri="{BB962C8B-B14F-4D97-AF65-F5344CB8AC3E}">
        <p14:creationId xmlns:p14="http://schemas.microsoft.com/office/powerpoint/2010/main" val="1350078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2936-BF79-0273-1991-1AEFDE9A68D7}"/>
              </a:ext>
            </a:extLst>
          </p:cNvPr>
          <p:cNvSpPr>
            <a:spLocks noGrp="1"/>
          </p:cNvSpPr>
          <p:nvPr>
            <p:ph type="title"/>
          </p:nvPr>
        </p:nvSpPr>
        <p:spPr/>
        <p:txBody>
          <a:bodyPr/>
          <a:lstStyle/>
          <a:p>
            <a:pPr algn="ctr"/>
            <a:r>
              <a:rPr lang="en-US" dirty="0"/>
              <a:t>git merge &lt;</a:t>
            </a:r>
            <a:r>
              <a:rPr lang="en-US" dirty="0" err="1"/>
              <a:t>branchname</a:t>
            </a:r>
            <a:r>
              <a:rPr lang="en-US" dirty="0"/>
              <a:t>&gt;</a:t>
            </a:r>
          </a:p>
        </p:txBody>
      </p:sp>
      <p:sp>
        <p:nvSpPr>
          <p:cNvPr id="3" name="Content Placeholder 2">
            <a:extLst>
              <a:ext uri="{FF2B5EF4-FFF2-40B4-BE49-F238E27FC236}">
                <a16:creationId xmlns:a16="http://schemas.microsoft.com/office/drawing/2014/main" id="{A31D19C1-EA7A-3BCD-11D3-34FA58B1DA0E}"/>
              </a:ext>
            </a:extLst>
          </p:cNvPr>
          <p:cNvSpPr>
            <a:spLocks noGrp="1"/>
          </p:cNvSpPr>
          <p:nvPr>
            <p:ph idx="1"/>
          </p:nvPr>
        </p:nvSpPr>
        <p:spPr/>
        <p:txBody>
          <a:bodyPr/>
          <a:lstStyle/>
          <a:p>
            <a:r>
              <a:rPr lang="en-US" dirty="0"/>
              <a:t>Merge code into branch</a:t>
            </a:r>
          </a:p>
        </p:txBody>
      </p:sp>
    </p:spTree>
    <p:extLst>
      <p:ext uri="{BB962C8B-B14F-4D97-AF65-F5344CB8AC3E}">
        <p14:creationId xmlns:p14="http://schemas.microsoft.com/office/powerpoint/2010/main" val="2154827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277D-D4EB-0B44-25DF-DF65D5E4D6F7}"/>
              </a:ext>
            </a:extLst>
          </p:cNvPr>
          <p:cNvSpPr>
            <a:spLocks noGrp="1"/>
          </p:cNvSpPr>
          <p:nvPr>
            <p:ph type="title"/>
          </p:nvPr>
        </p:nvSpPr>
        <p:spPr/>
        <p:txBody>
          <a:bodyPr/>
          <a:lstStyle/>
          <a:p>
            <a:r>
              <a:rPr lang="en-US" dirty="0"/>
              <a:t>What is Git and Why used it for?</a:t>
            </a:r>
          </a:p>
        </p:txBody>
      </p:sp>
      <p:sp>
        <p:nvSpPr>
          <p:cNvPr id="3" name="Content Placeholder 2">
            <a:extLst>
              <a:ext uri="{FF2B5EF4-FFF2-40B4-BE49-F238E27FC236}">
                <a16:creationId xmlns:a16="http://schemas.microsoft.com/office/drawing/2014/main" id="{5EA1EDB4-75E1-AA5B-03CF-2F923AA84A71}"/>
              </a:ext>
            </a:extLst>
          </p:cNvPr>
          <p:cNvSpPr>
            <a:spLocks noGrp="1"/>
          </p:cNvSpPr>
          <p:nvPr>
            <p:ph idx="1"/>
          </p:nvPr>
        </p:nvSpPr>
        <p:spPr>
          <a:solidFill>
            <a:schemeClr val="tx1">
              <a:lumMod val="95000"/>
              <a:alpha val="19000"/>
            </a:schemeClr>
          </a:solidFill>
        </p:spPr>
        <p:txBody>
          <a:bodyPr/>
          <a:lstStyle/>
          <a:p>
            <a:r>
              <a:rPr lang="en-GB" dirty="0">
                <a:solidFill>
                  <a:schemeClr val="bg1">
                    <a:alpha val="58000"/>
                  </a:schemeClr>
                </a:solidFill>
              </a:rPr>
              <a:t>Git is </a:t>
            </a:r>
            <a:r>
              <a:rPr lang="en-GB" b="1" dirty="0">
                <a:solidFill>
                  <a:schemeClr val="bg1">
                    <a:alpha val="58000"/>
                  </a:schemeClr>
                </a:solidFill>
              </a:rPr>
              <a:t>a DevOps tool </a:t>
            </a:r>
            <a:r>
              <a:rPr lang="en-GB" dirty="0">
                <a:solidFill>
                  <a:schemeClr val="bg1">
                    <a:alpha val="58000"/>
                  </a:schemeClr>
                </a:solidFill>
              </a:rPr>
              <a:t>used for source code management. It is a free and open-source version control system used to handle small to very large projects efficiently. Git is used to tracking changes in the source code, enabling multiple developers to work together on  development.</a:t>
            </a:r>
            <a:endParaRPr lang="en-US" dirty="0">
              <a:solidFill>
                <a:schemeClr val="bg1">
                  <a:alpha val="58000"/>
                </a:schemeClr>
              </a:solidFill>
            </a:endParaRPr>
          </a:p>
        </p:txBody>
      </p:sp>
    </p:spTree>
    <p:extLst>
      <p:ext uri="{BB962C8B-B14F-4D97-AF65-F5344CB8AC3E}">
        <p14:creationId xmlns:p14="http://schemas.microsoft.com/office/powerpoint/2010/main" val="310808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6E15F2-9E9E-C89C-9371-7D5A6A06DB6C}"/>
              </a:ext>
            </a:extLst>
          </p:cNvPr>
          <p:cNvPicPr>
            <a:picLocks noGrp="1" noChangeAspect="1"/>
          </p:cNvPicPr>
          <p:nvPr>
            <p:ph idx="1"/>
          </p:nvPr>
        </p:nvPicPr>
        <p:blipFill>
          <a:blip r:embed="rId2"/>
          <a:stretch>
            <a:fillRect/>
          </a:stretch>
        </p:blipFill>
        <p:spPr>
          <a:xfrm>
            <a:off x="1341120" y="596669"/>
            <a:ext cx="9743440" cy="5664662"/>
          </a:xfrm>
        </p:spPr>
      </p:pic>
    </p:spTree>
    <p:extLst>
      <p:ext uri="{BB962C8B-B14F-4D97-AF65-F5344CB8AC3E}">
        <p14:creationId xmlns:p14="http://schemas.microsoft.com/office/powerpoint/2010/main" val="130691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21E16-EB11-04BA-A9B1-1FABD9A68019}"/>
              </a:ext>
            </a:extLst>
          </p:cNvPr>
          <p:cNvSpPr>
            <a:spLocks noGrp="1"/>
          </p:cNvSpPr>
          <p:nvPr>
            <p:ph type="title"/>
          </p:nvPr>
        </p:nvSpPr>
        <p:spPr/>
        <p:txBody>
          <a:bodyPr/>
          <a:lstStyle/>
          <a:p>
            <a:pPr algn="ctr"/>
            <a:r>
              <a:rPr lang="en-US" dirty="0"/>
              <a:t>Initial Git configuration</a:t>
            </a:r>
          </a:p>
        </p:txBody>
      </p:sp>
      <p:sp>
        <p:nvSpPr>
          <p:cNvPr id="3" name="Content Placeholder 2">
            <a:extLst>
              <a:ext uri="{FF2B5EF4-FFF2-40B4-BE49-F238E27FC236}">
                <a16:creationId xmlns:a16="http://schemas.microsoft.com/office/drawing/2014/main" id="{A7B892CA-1E01-806B-EA7E-B3A29D73899A}"/>
              </a:ext>
            </a:extLst>
          </p:cNvPr>
          <p:cNvSpPr>
            <a:spLocks noGrp="1"/>
          </p:cNvSpPr>
          <p:nvPr>
            <p:ph idx="1"/>
          </p:nvPr>
        </p:nvSpPr>
        <p:spPr/>
        <p:txBody>
          <a:bodyPr/>
          <a:lstStyle/>
          <a:p>
            <a:r>
              <a:rPr lang="en-US" dirty="0"/>
              <a:t> git config --global user.name “Kyaw Zin" </a:t>
            </a:r>
          </a:p>
          <a:p>
            <a:r>
              <a:rPr lang="en-US" dirty="0"/>
              <a:t> git config --global </a:t>
            </a:r>
            <a:r>
              <a:rPr lang="en-US" dirty="0" err="1"/>
              <a:t>user.email</a:t>
            </a:r>
            <a:r>
              <a:rPr lang="en-US" dirty="0"/>
              <a:t> </a:t>
            </a:r>
            <a:r>
              <a:rPr lang="en-US" dirty="0">
                <a:hlinkClick r:id="rId2"/>
              </a:rPr>
              <a:t>kyawzinucsm89@gmail.com</a:t>
            </a:r>
            <a:endParaRPr lang="en-US" dirty="0"/>
          </a:p>
          <a:p>
            <a:endParaRPr lang="en-US" dirty="0"/>
          </a:p>
          <a:p>
            <a:r>
              <a:rPr lang="en-US" dirty="0"/>
              <a:t>I will share git commands next slide </a:t>
            </a:r>
          </a:p>
        </p:txBody>
      </p:sp>
    </p:spTree>
    <p:extLst>
      <p:ext uri="{BB962C8B-B14F-4D97-AF65-F5344CB8AC3E}">
        <p14:creationId xmlns:p14="http://schemas.microsoft.com/office/powerpoint/2010/main" val="2873189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3211-C830-7B33-C0B4-69FCD6DCC899}"/>
              </a:ext>
            </a:extLst>
          </p:cNvPr>
          <p:cNvSpPr>
            <a:spLocks noGrp="1"/>
          </p:cNvSpPr>
          <p:nvPr>
            <p:ph type="title"/>
          </p:nvPr>
        </p:nvSpPr>
        <p:spPr/>
        <p:txBody>
          <a:bodyPr/>
          <a:lstStyle/>
          <a:p>
            <a:pPr algn="ctr"/>
            <a:r>
              <a:rPr lang="en-US" dirty="0"/>
              <a:t>git </a:t>
            </a:r>
            <a:r>
              <a:rPr lang="en-US" dirty="0" err="1"/>
              <a:t>init</a:t>
            </a:r>
            <a:endParaRPr lang="en-US" dirty="0"/>
          </a:p>
        </p:txBody>
      </p:sp>
      <p:sp>
        <p:nvSpPr>
          <p:cNvPr id="3" name="Content Placeholder 2">
            <a:extLst>
              <a:ext uri="{FF2B5EF4-FFF2-40B4-BE49-F238E27FC236}">
                <a16:creationId xmlns:a16="http://schemas.microsoft.com/office/drawing/2014/main" id="{73E9D301-DA97-00FE-2AFE-CDCDD4EB239A}"/>
              </a:ext>
            </a:extLst>
          </p:cNvPr>
          <p:cNvSpPr>
            <a:spLocks noGrp="1"/>
          </p:cNvSpPr>
          <p:nvPr>
            <p:ph idx="1"/>
          </p:nvPr>
        </p:nvSpPr>
        <p:spPr/>
        <p:txBody>
          <a:bodyPr>
            <a:normAutofit fontScale="92500" lnSpcReduction="20000"/>
          </a:bodyPr>
          <a:lstStyle/>
          <a:p>
            <a:r>
              <a:rPr lang="en-GB" dirty="0"/>
              <a:t>Start tracking a project in Git.</a:t>
            </a:r>
          </a:p>
          <a:p>
            <a:endParaRPr lang="en-GB" dirty="0"/>
          </a:p>
          <a:p>
            <a:r>
              <a:rPr lang="en-GB" dirty="0"/>
              <a:t>This command creates the .git directory.</a:t>
            </a:r>
          </a:p>
          <a:p>
            <a:endParaRPr lang="en-GB" dirty="0"/>
          </a:p>
          <a:p>
            <a:pPr marL="0" indent="0">
              <a:buNone/>
            </a:pPr>
            <a:endParaRPr lang="en-GB" dirty="0"/>
          </a:p>
          <a:p>
            <a:r>
              <a:rPr lang="en-GB" dirty="0"/>
              <a:t>if you are using git locally only</a:t>
            </a:r>
          </a:p>
          <a:p>
            <a:r>
              <a:rPr lang="en-GB" dirty="0"/>
              <a:t>if it's not on a remote (yet)</a:t>
            </a:r>
          </a:p>
          <a:p>
            <a:r>
              <a:rPr lang="en-GB" dirty="0"/>
              <a:t>simplest way is typically creating a repo on git, bitbucket, etc and then cloning</a:t>
            </a:r>
            <a:endParaRPr lang="en-US" dirty="0"/>
          </a:p>
        </p:txBody>
      </p:sp>
    </p:spTree>
    <p:extLst>
      <p:ext uri="{BB962C8B-B14F-4D97-AF65-F5344CB8AC3E}">
        <p14:creationId xmlns:p14="http://schemas.microsoft.com/office/powerpoint/2010/main" val="309792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12BE-04B3-6A10-ED27-4B70BFFA5DAE}"/>
              </a:ext>
            </a:extLst>
          </p:cNvPr>
          <p:cNvSpPr>
            <a:spLocks noGrp="1"/>
          </p:cNvSpPr>
          <p:nvPr>
            <p:ph type="title"/>
          </p:nvPr>
        </p:nvSpPr>
        <p:spPr/>
        <p:txBody>
          <a:bodyPr/>
          <a:lstStyle/>
          <a:p>
            <a:pPr algn="ctr"/>
            <a:r>
              <a:rPr lang="en-US" dirty="0"/>
              <a:t>git status</a:t>
            </a:r>
          </a:p>
        </p:txBody>
      </p:sp>
      <p:sp>
        <p:nvSpPr>
          <p:cNvPr id="3" name="Content Placeholder 2">
            <a:extLst>
              <a:ext uri="{FF2B5EF4-FFF2-40B4-BE49-F238E27FC236}">
                <a16:creationId xmlns:a16="http://schemas.microsoft.com/office/drawing/2014/main" id="{9F3FD869-A416-7B04-047F-107F2AC9B96D}"/>
              </a:ext>
            </a:extLst>
          </p:cNvPr>
          <p:cNvSpPr>
            <a:spLocks noGrp="1"/>
          </p:cNvSpPr>
          <p:nvPr>
            <p:ph idx="1"/>
          </p:nvPr>
        </p:nvSpPr>
        <p:spPr/>
        <p:txBody>
          <a:bodyPr>
            <a:normAutofit/>
          </a:bodyPr>
          <a:lstStyle/>
          <a:p>
            <a:r>
              <a:rPr lang="en-GB" dirty="0"/>
              <a:t>Show the status of modified files in the working directory.</a:t>
            </a:r>
          </a:p>
          <a:p>
            <a:endParaRPr lang="en-GB" dirty="0"/>
          </a:p>
          <a:p>
            <a:r>
              <a:rPr lang="en-GB" dirty="0"/>
              <a:t>These can be untracked, </a:t>
            </a:r>
            <a:r>
              <a:rPr lang="en-GB" dirty="0" err="1"/>
              <a:t>unstaged</a:t>
            </a:r>
            <a:r>
              <a:rPr lang="en-GB" dirty="0"/>
              <a:t> or staged for commit.</a:t>
            </a:r>
          </a:p>
          <a:p>
            <a:pPr marL="0" indent="0">
              <a:buNone/>
            </a:pPr>
            <a:endParaRPr lang="en-GB" dirty="0"/>
          </a:p>
        </p:txBody>
      </p:sp>
    </p:spTree>
    <p:extLst>
      <p:ext uri="{BB962C8B-B14F-4D97-AF65-F5344CB8AC3E}">
        <p14:creationId xmlns:p14="http://schemas.microsoft.com/office/powerpoint/2010/main" val="380279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AA7A-A214-F529-16FC-2688DE5FE844}"/>
              </a:ext>
            </a:extLst>
          </p:cNvPr>
          <p:cNvSpPr>
            <a:spLocks noGrp="1"/>
          </p:cNvSpPr>
          <p:nvPr>
            <p:ph type="title"/>
          </p:nvPr>
        </p:nvSpPr>
        <p:spPr/>
        <p:txBody>
          <a:bodyPr/>
          <a:lstStyle/>
          <a:p>
            <a:pPr algn="ctr"/>
            <a:r>
              <a:rPr lang="en-US" dirty="0"/>
              <a:t>git add &lt;files&gt; || .</a:t>
            </a:r>
          </a:p>
        </p:txBody>
      </p:sp>
      <p:sp>
        <p:nvSpPr>
          <p:cNvPr id="3" name="Content Placeholder 2">
            <a:extLst>
              <a:ext uri="{FF2B5EF4-FFF2-40B4-BE49-F238E27FC236}">
                <a16:creationId xmlns:a16="http://schemas.microsoft.com/office/drawing/2014/main" id="{63457F9D-1267-07FE-E778-F058B8690310}"/>
              </a:ext>
            </a:extLst>
          </p:cNvPr>
          <p:cNvSpPr>
            <a:spLocks noGrp="1"/>
          </p:cNvSpPr>
          <p:nvPr>
            <p:ph idx="1"/>
          </p:nvPr>
        </p:nvSpPr>
        <p:spPr/>
        <p:txBody>
          <a:bodyPr/>
          <a:lstStyle/>
          <a:p>
            <a:r>
              <a:rPr lang="en-GB" dirty="0"/>
              <a:t>Copy snapshots of modified files to the staging area.</a:t>
            </a:r>
          </a:p>
          <a:p>
            <a:endParaRPr lang="en-GB" dirty="0"/>
          </a:p>
          <a:p>
            <a:r>
              <a:rPr lang="en-GB" dirty="0"/>
              <a:t>This command tracks new files</a:t>
            </a:r>
            <a:endParaRPr lang="en-US" dirty="0"/>
          </a:p>
        </p:txBody>
      </p:sp>
    </p:spTree>
    <p:extLst>
      <p:ext uri="{BB962C8B-B14F-4D97-AF65-F5344CB8AC3E}">
        <p14:creationId xmlns:p14="http://schemas.microsoft.com/office/powerpoint/2010/main" val="278841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83AF-062B-FE0A-7401-82904178340B}"/>
              </a:ext>
            </a:extLst>
          </p:cNvPr>
          <p:cNvSpPr>
            <a:spLocks noGrp="1"/>
          </p:cNvSpPr>
          <p:nvPr>
            <p:ph type="title"/>
          </p:nvPr>
        </p:nvSpPr>
        <p:spPr/>
        <p:txBody>
          <a:bodyPr/>
          <a:lstStyle/>
          <a:p>
            <a:pPr algn="ctr"/>
            <a:r>
              <a:rPr lang="en-US" dirty="0"/>
              <a:t>git commit</a:t>
            </a:r>
          </a:p>
        </p:txBody>
      </p:sp>
      <p:sp>
        <p:nvSpPr>
          <p:cNvPr id="3" name="Content Placeholder 2">
            <a:extLst>
              <a:ext uri="{FF2B5EF4-FFF2-40B4-BE49-F238E27FC236}">
                <a16:creationId xmlns:a16="http://schemas.microsoft.com/office/drawing/2014/main" id="{9A947BF9-3B29-D443-49D6-E7B6A83828C3}"/>
              </a:ext>
            </a:extLst>
          </p:cNvPr>
          <p:cNvSpPr>
            <a:spLocks noGrp="1"/>
          </p:cNvSpPr>
          <p:nvPr>
            <p:ph idx="1"/>
          </p:nvPr>
        </p:nvSpPr>
        <p:spPr/>
        <p:txBody>
          <a:bodyPr>
            <a:normAutofit fontScale="92500" lnSpcReduction="20000"/>
          </a:bodyPr>
          <a:lstStyle/>
          <a:p>
            <a:r>
              <a:rPr lang="en-GB" dirty="0"/>
              <a:t>Save a snapshot of the staging area to the history as a commit.</a:t>
            </a:r>
          </a:p>
          <a:p>
            <a:endParaRPr lang="en-GB" dirty="0"/>
          </a:p>
          <a:p>
            <a:r>
              <a:rPr lang="en-GB" dirty="0"/>
              <a:t>Git commit is what will push changes from the staging area, to the history. The workflow for git is</a:t>
            </a:r>
          </a:p>
          <a:p>
            <a:endParaRPr lang="en-GB" dirty="0"/>
          </a:p>
          <a:p>
            <a:r>
              <a:rPr lang="en-GB" dirty="0"/>
              <a:t>working directory</a:t>
            </a:r>
          </a:p>
          <a:p>
            <a:r>
              <a:rPr lang="en-GB" dirty="0"/>
              <a:t>staging</a:t>
            </a:r>
          </a:p>
          <a:p>
            <a:r>
              <a:rPr lang="en-GB" dirty="0"/>
              <a:t>committing to history.</a:t>
            </a:r>
            <a:endParaRPr lang="en-US" dirty="0"/>
          </a:p>
        </p:txBody>
      </p:sp>
    </p:spTree>
    <p:extLst>
      <p:ext uri="{BB962C8B-B14F-4D97-AF65-F5344CB8AC3E}">
        <p14:creationId xmlns:p14="http://schemas.microsoft.com/office/powerpoint/2010/main" val="376027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29AD-EE6B-A0ED-F8D4-7CB8795E512B}"/>
              </a:ext>
            </a:extLst>
          </p:cNvPr>
          <p:cNvSpPr>
            <a:spLocks noGrp="1"/>
          </p:cNvSpPr>
          <p:nvPr>
            <p:ph type="title"/>
          </p:nvPr>
        </p:nvSpPr>
        <p:spPr/>
        <p:txBody>
          <a:bodyPr/>
          <a:lstStyle/>
          <a:p>
            <a:pPr algn="ctr"/>
            <a:r>
              <a:rPr lang="en-US" dirty="0"/>
              <a:t>git checkout -- &lt;files&gt; || .</a:t>
            </a:r>
          </a:p>
        </p:txBody>
      </p:sp>
      <p:sp>
        <p:nvSpPr>
          <p:cNvPr id="3" name="Content Placeholder 2">
            <a:extLst>
              <a:ext uri="{FF2B5EF4-FFF2-40B4-BE49-F238E27FC236}">
                <a16:creationId xmlns:a16="http://schemas.microsoft.com/office/drawing/2014/main" id="{5B34580E-7E4F-B0A3-10A7-4856FB2B0F94}"/>
              </a:ext>
            </a:extLst>
          </p:cNvPr>
          <p:cNvSpPr>
            <a:spLocks noGrp="1"/>
          </p:cNvSpPr>
          <p:nvPr>
            <p:ph idx="1"/>
          </p:nvPr>
        </p:nvSpPr>
        <p:spPr/>
        <p:txBody>
          <a:bodyPr/>
          <a:lstStyle/>
          <a:p>
            <a:r>
              <a:rPr lang="en-GB" dirty="0"/>
              <a:t>Omit &lt;files&gt; to throw away all local changes.</a:t>
            </a:r>
            <a:endParaRPr lang="en-US" dirty="0"/>
          </a:p>
        </p:txBody>
      </p:sp>
    </p:spTree>
    <p:extLst>
      <p:ext uri="{BB962C8B-B14F-4D97-AF65-F5344CB8AC3E}">
        <p14:creationId xmlns:p14="http://schemas.microsoft.com/office/powerpoint/2010/main" val="3005481821"/>
      </p:ext>
    </p:extLst>
  </p:cSld>
  <p:clrMapOvr>
    <a:masterClrMapping/>
  </p:clrMapOvr>
</p:sld>
</file>

<file path=ppt/theme/theme1.xml><?xml version="1.0" encoding="utf-8"?>
<a:theme xmlns:a="http://schemas.openxmlformats.org/drawingml/2006/main" name="BlobVTI">
  <a:themeElements>
    <a:clrScheme name="AnalogousFromLightSeedRightStep">
      <a:dk1>
        <a:srgbClr val="000000"/>
      </a:dk1>
      <a:lt1>
        <a:srgbClr val="FFFFFF"/>
      </a:lt1>
      <a:dk2>
        <a:srgbClr val="243041"/>
      </a:dk2>
      <a:lt2>
        <a:srgbClr val="E8E3E2"/>
      </a:lt2>
      <a:accent1>
        <a:srgbClr val="6CAAB7"/>
      </a:accent1>
      <a:accent2>
        <a:srgbClr val="7495C4"/>
      </a:accent2>
      <a:accent3>
        <a:srgbClr val="8E8DCF"/>
      </a:accent3>
      <a:accent4>
        <a:srgbClr val="9674C4"/>
      </a:accent4>
      <a:accent5>
        <a:srgbClr val="C48DCF"/>
      </a:accent5>
      <a:accent6>
        <a:srgbClr val="C474B0"/>
      </a:accent6>
      <a:hlink>
        <a:srgbClr val="AD7468"/>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868</TotalTime>
  <Words>339</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Sagona Book</vt:lpstr>
      <vt:lpstr>The Hand Extrablack</vt:lpstr>
      <vt:lpstr>BlobVTI</vt:lpstr>
      <vt:lpstr>Git Usage</vt:lpstr>
      <vt:lpstr>What is Git and Why used it for?</vt:lpstr>
      <vt:lpstr>PowerPoint Presentation</vt:lpstr>
      <vt:lpstr>Initial Git configuration</vt:lpstr>
      <vt:lpstr>git init</vt:lpstr>
      <vt:lpstr>git status</vt:lpstr>
      <vt:lpstr>git add &lt;files&gt; || .</vt:lpstr>
      <vt:lpstr>git commit</vt:lpstr>
      <vt:lpstr>git checkout -- &lt;files&gt; || .</vt:lpstr>
      <vt:lpstr>git diff</vt:lpstr>
      <vt:lpstr>git log</vt:lpstr>
      <vt:lpstr>git remote add origin &lt;url&gt;</vt:lpstr>
      <vt:lpstr>git fetch</vt:lpstr>
      <vt:lpstr>git push origin &lt;branch&gt;</vt:lpstr>
      <vt:lpstr>git checkout -b &lt;branchname&gt;</vt:lpstr>
      <vt:lpstr>git merge &lt;branchname&gt;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Usage</dc:title>
  <dc:creator>THANT Kyaw zin (Canal Plus)</dc:creator>
  <cp:lastModifiedBy>THANT Kyaw zin (Canal Plus)</cp:lastModifiedBy>
  <cp:revision>2</cp:revision>
  <dcterms:created xsi:type="dcterms:W3CDTF">2022-09-13T16:28:45Z</dcterms:created>
  <dcterms:modified xsi:type="dcterms:W3CDTF">2022-09-14T06:57:34Z</dcterms:modified>
</cp:coreProperties>
</file>