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1CBC-D12E-3073-3A74-8B40CC51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72A13-A53A-00AC-EED8-98B917B5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78C0-49DA-402E-6E35-B4879C38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59C0-C7F9-442C-3A83-961E8A31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32AC-A94F-7712-250D-1C5CEA61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4914-19E0-3346-057E-82B520C5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5112-27D9-50EC-2FAE-25DB79B2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5048-0BC4-ADAF-890C-860BCFC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E549-C6E8-E0D9-549E-304ED6EF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0EF6-AA8E-4CA3-B78A-C6092BCD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3F39D-EE7D-7D94-2B17-94F03F48A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9D95D-752E-0D5B-55DD-84BB282D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83DB-D429-1F90-A7AF-F96DE0C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3C5F-C68F-4E44-767F-0EF76D4A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AC1-76B0-9CA3-CC7B-3736F05F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FA66-4727-5681-BCB2-4040E676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94F6-15AB-1D98-5A47-93030116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B78F-A9FC-5F58-1601-CA4E388D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FA58-ADF6-BC1F-F7FB-4D493FD9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CC9C-B942-36EE-1081-DF8280F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6F73-A63C-FBF8-41C9-1FA592C5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B58C-31D2-9999-AEF5-A47F82AB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FC2E-9496-0EFC-C6E5-77E097D7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7C95-18ED-21FF-1977-BD547856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FD1A-6348-3FAC-D060-E3FF39E2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9A96-49C2-54BE-9DB6-C7A356A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FE88-7BB9-9F06-FDA3-AEA8F509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B7C5-9C0D-801D-60CE-21562B36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96EE-A7DF-026E-A317-117F919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877-68AC-8DE9-86E1-6F0C83E4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0F864-05C5-2D08-BD91-58A055A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FCE2-BC8C-FB71-50E5-78394D4F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BB139-B0FC-C7F4-E30B-71A0E8E4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B3569-2167-C82A-055D-81142AA1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D4010-5D8B-254B-9898-CBC828C4B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561D7-89D2-C3DB-9DCB-377545021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C40F6-6DB4-5A9C-045C-8D2950D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C4F28-1A2F-9690-41F4-5999D9DE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93391-C96F-2493-4B8A-A7DDF66B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EBC5-85E0-32E2-F3BF-19CB91E5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02666-E37E-F473-EBAC-5FE29569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FF5F6-4EBA-775C-3895-46A7890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F5575-C3E9-74E7-3603-A18335A7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8CEC6-7A03-0EFB-9E35-0F7998F1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0B4CD-3BF9-9585-8858-B3240F9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3B39-A68E-66A3-C22C-25C92603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6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263F-7B1B-CAFD-7676-9BC411B2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73A3-C691-73B6-0425-78AA96BD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94EC-4155-B73D-932A-BACB2DB0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D341-DAED-7445-AA48-5B84196E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5FA48-FD89-D723-376E-D2B1FF62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96E4-7F27-C23F-C300-9BB39C89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3FA-380D-ED39-6AD1-762B5E0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F39C5-CA49-52B8-CBDE-95CC7EF0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28FE6-6C9D-9E7A-ED39-1012C2C5D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12F13-C51D-2EC7-B425-2B0B8CAE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18E3-836A-E259-EB93-45D84640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4D11-5A95-14C8-157D-5D341EE9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D5919-EC3F-FB42-858F-4D3A1F82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369F5-7918-1274-C274-63104BD9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2D44-63BF-70E7-CF05-E0FD685E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FE8E3-E194-483A-9D71-7830379C73F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1987-9418-772C-081B-EC6A7EC07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C29E-311B-360D-D5C5-A4F75474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FAFEF-65B1-4244-BAA3-8B8C888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D152-27C0-BE9D-F03B-B4BF8D1C3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Path2PPI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4965B-2ED9-357C-C215-CD56B40A5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R package to predict protein-protein interactions in non-model organisms</a:t>
            </a:r>
          </a:p>
          <a:p>
            <a:r>
              <a:rPr lang="en-US" dirty="0"/>
              <a:t>Kyaw Hsu Thway</a:t>
            </a:r>
          </a:p>
        </p:txBody>
      </p:sp>
    </p:spTree>
    <p:extLst>
      <p:ext uri="{BB962C8B-B14F-4D97-AF65-F5344CB8AC3E}">
        <p14:creationId xmlns:p14="http://schemas.microsoft.com/office/powerpoint/2010/main" val="19731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A13F-7762-DB66-A717-D6279AB0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Path2PPI requires Bioconductor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7AB0-FD5C-23F8-BE7A-2F5087C2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::install("Path2PPI")</a:t>
            </a:r>
          </a:p>
          <a:p>
            <a:r>
              <a:rPr lang="en-US" dirty="0"/>
              <a:t>Data(ai)</a:t>
            </a:r>
          </a:p>
          <a:p>
            <a:r>
              <a:rPr lang="en-US" dirty="0"/>
              <a:t>##  "</a:t>
            </a:r>
            <a:r>
              <a:rPr lang="en-US" dirty="0" err="1"/>
              <a:t>human.ai.irefindex</a:t>
            </a:r>
            <a:r>
              <a:rPr lang="en-US" dirty="0"/>
              <a:t>"   "</a:t>
            </a:r>
            <a:r>
              <a:rPr lang="en-US" dirty="0" err="1"/>
              <a:t>human.ai.proteins</a:t>
            </a:r>
            <a:r>
              <a:rPr lang="en-US" dirty="0"/>
              <a:t>"    "pa2human.ai.homologs"</a:t>
            </a:r>
          </a:p>
          <a:p>
            <a:r>
              <a:rPr lang="en-US" dirty="0"/>
              <a:t>##  "pa2yeast.ai.homologs" "</a:t>
            </a:r>
            <a:r>
              <a:rPr lang="en-US" dirty="0" err="1"/>
              <a:t>yeast.ai.irefindex</a:t>
            </a:r>
            <a:r>
              <a:rPr lang="en-US" dirty="0"/>
              <a:t>"   "</a:t>
            </a:r>
            <a:r>
              <a:rPr lang="en-US" dirty="0" err="1"/>
              <a:t>yeast.ai.proteins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687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8E93-DC6E-BE60-8508-1F2BCC50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3 types of files before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B88B-CA5C-B30C-96C6-0A197E06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species proteins (belonging to a pathway of interest)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human.ai.proteins</a:t>
            </a:r>
            <a:endParaRPr lang="en-US" dirty="0"/>
          </a:p>
          <a:p>
            <a:pPr lvl="1"/>
            <a:r>
              <a:rPr lang="en-US" dirty="0"/>
              <a:t>P42345  O75385  Q8IYT8  Q6PHR2  O75143 </a:t>
            </a:r>
          </a:p>
          <a:p>
            <a:pPr lvl="1"/>
            <a:r>
              <a:rPr lang="en-US" dirty="0"/>
              <a:t> "MTOR"  "ULK1"  "ULK2"  "ULK3" "ATG13”</a:t>
            </a:r>
          </a:p>
          <a:p>
            <a:r>
              <a:rPr lang="en-US" dirty="0" err="1"/>
              <a:t>Irefindex</a:t>
            </a:r>
            <a:r>
              <a:rPr lang="en-US" dirty="0"/>
              <a:t> files (relevant protein-protein interaction files for each reference species)</a:t>
            </a:r>
          </a:p>
          <a:p>
            <a:pPr lvl="1"/>
            <a:r>
              <a:rPr lang="en-US" dirty="0" err="1"/>
              <a:t>Human.ai.irefindex</a:t>
            </a:r>
            <a:endParaRPr lang="en-US" dirty="0"/>
          </a:p>
          <a:p>
            <a:r>
              <a:rPr lang="en-US" dirty="0"/>
              <a:t>NCBI Blast + tool kit files where target species are ran against reference species proteins </a:t>
            </a:r>
          </a:p>
          <a:p>
            <a:pPr lvl="1"/>
            <a:r>
              <a:rPr lang="en-US" dirty="0"/>
              <a:t>Pa2human.ai.homologs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5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D244-60E9-B19F-D925-490652D8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predict PPI in a target species, we must add reference species proteins and their relevant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92D1-7C0A-31EF-89DF-E30E32B8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ppi</a:t>
            </a:r>
            <a:r>
              <a:rPr lang="en-US" dirty="0"/>
              <a:t>&lt;- Path2PPI("Autophagy Induction","</a:t>
            </a:r>
            <a:r>
              <a:rPr lang="en-US" dirty="0" err="1"/>
              <a:t>Podospora</a:t>
            </a:r>
            <a:r>
              <a:rPr lang="en-US" dirty="0"/>
              <a:t> anserina","5145")</a:t>
            </a:r>
          </a:p>
          <a:p>
            <a:r>
              <a:rPr lang="en-US" dirty="0" err="1"/>
              <a:t>ppi</a:t>
            </a:r>
            <a:r>
              <a:rPr lang="en-US" dirty="0"/>
              <a:t> &lt;- </a:t>
            </a:r>
            <a:r>
              <a:rPr lang="en-US" dirty="0" err="1"/>
              <a:t>addReference</a:t>
            </a:r>
            <a:r>
              <a:rPr lang="en-US" dirty="0"/>
              <a:t>(</a:t>
            </a:r>
            <a:r>
              <a:rPr lang="en-US" dirty="0" err="1"/>
              <a:t>ppi</a:t>
            </a:r>
            <a:r>
              <a:rPr lang="en-US" dirty="0"/>
              <a:t>, "Homo sapiens", "9606", </a:t>
            </a:r>
            <a:r>
              <a:rPr lang="en-US" dirty="0" err="1"/>
              <a:t>human.ai.proteins</a:t>
            </a:r>
            <a:r>
              <a:rPr lang="en-US" dirty="0"/>
              <a:t>,                     </a:t>
            </a:r>
            <a:r>
              <a:rPr lang="en-US" dirty="0" err="1"/>
              <a:t>human.ai.irefindex</a:t>
            </a:r>
            <a:r>
              <a:rPr lang="en-US" dirty="0"/>
              <a:t>, pa2human.ai.homologs)</a:t>
            </a:r>
          </a:p>
          <a:p>
            <a:r>
              <a:rPr lang="en-US" dirty="0" err="1"/>
              <a:t>ppi</a:t>
            </a:r>
            <a:r>
              <a:rPr lang="en-US" dirty="0"/>
              <a:t> &lt;- </a:t>
            </a:r>
            <a:r>
              <a:rPr lang="en-US" dirty="0" err="1"/>
              <a:t>addReference</a:t>
            </a:r>
            <a:r>
              <a:rPr lang="en-US" dirty="0"/>
              <a:t>(</a:t>
            </a:r>
            <a:r>
              <a:rPr lang="en-US" dirty="0" err="1"/>
              <a:t>ppi</a:t>
            </a:r>
            <a:r>
              <a:rPr lang="en-US" dirty="0"/>
              <a:t>, "Saccharomyces cerevisiae (S288c)", "559292",                     </a:t>
            </a:r>
            <a:r>
              <a:rPr lang="en-US" dirty="0" err="1"/>
              <a:t>yeast.ai.proteins</a:t>
            </a:r>
            <a:r>
              <a:rPr lang="en-US" dirty="0"/>
              <a:t>, </a:t>
            </a:r>
            <a:r>
              <a:rPr lang="en-US" dirty="0" err="1"/>
              <a:t>yeast.ai.irefindex</a:t>
            </a:r>
            <a:r>
              <a:rPr lang="en-US" dirty="0"/>
              <a:t>,                     pa2yeast.ai.homologs) </a:t>
            </a:r>
          </a:p>
        </p:txBody>
      </p:sp>
    </p:spTree>
    <p:extLst>
      <p:ext uri="{BB962C8B-B14F-4D97-AF65-F5344CB8AC3E}">
        <p14:creationId xmlns:p14="http://schemas.microsoft.com/office/powerpoint/2010/main" val="5817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77AE-2EB8-7A59-9551-99A0A4D2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processed referenced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F13D-4484-F24F-65F4-E132C5BC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showReference</a:t>
            </a:r>
            <a:r>
              <a:rPr lang="en-US" dirty="0"/>
              <a:t>(</a:t>
            </a:r>
            <a:r>
              <a:rPr lang="en-US" dirty="0" err="1"/>
              <a:t>ppi</a:t>
            </a:r>
            <a:r>
              <a:rPr lang="en-US" dirty="0"/>
              <a:t>)</a:t>
            </a:r>
          </a:p>
          <a:p>
            <a:r>
              <a:rPr lang="en-US" dirty="0"/>
              <a:t>Homo sapiens (</a:t>
            </a:r>
            <a:r>
              <a:rPr lang="en-US" dirty="0" err="1"/>
              <a:t>TaxId</a:t>
            </a:r>
            <a:r>
              <a:rPr lang="en-US" dirty="0"/>
              <a:t>: 9606)</a:t>
            </a:r>
          </a:p>
          <a:p>
            <a:r>
              <a:rPr lang="en-US" dirty="0"/>
              <a:t> --------------------------- </a:t>
            </a:r>
          </a:p>
          <a:p>
            <a:r>
              <a:rPr lang="en-US" dirty="0"/>
              <a:t> 5 proteins (0 not used)</a:t>
            </a:r>
          </a:p>
          <a:p>
            <a:r>
              <a:rPr lang="en-US" dirty="0"/>
              <a:t> 894 interactions:</a:t>
            </a:r>
          </a:p>
          <a:p>
            <a:r>
              <a:rPr lang="en-US" dirty="0"/>
              <a:t> - 6 interactions have both interactors in protein list.</a:t>
            </a:r>
          </a:p>
          <a:p>
            <a:r>
              <a:rPr lang="en-US" dirty="0"/>
              <a:t> - 349 interactions have at least one interactor in protein list.</a:t>
            </a:r>
          </a:p>
          <a:p>
            <a:r>
              <a:rPr lang="en-US" dirty="0"/>
              <a:t> - 660 interactions in 102 protein complexes.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Saccharomyces cerevisiae (S288c) (</a:t>
            </a:r>
            <a:r>
              <a:rPr lang="en-US" dirty="0" err="1"/>
              <a:t>TaxId</a:t>
            </a:r>
            <a:r>
              <a:rPr lang="en-US" dirty="0"/>
              <a:t>: 559292)</a:t>
            </a:r>
          </a:p>
          <a:p>
            <a:r>
              <a:rPr lang="en-US" dirty="0"/>
              <a:t> ------------------------------------------------- </a:t>
            </a:r>
          </a:p>
          <a:p>
            <a:r>
              <a:rPr lang="en-US" dirty="0"/>
              <a:t> 7 proteins (0 not used)</a:t>
            </a:r>
          </a:p>
          <a:p>
            <a:r>
              <a:rPr lang="en-US" dirty="0"/>
              <a:t> 2910 interactions:</a:t>
            </a:r>
          </a:p>
          <a:p>
            <a:r>
              <a:rPr lang="en-US" dirty="0"/>
              <a:t> - 15 interactions have both interactors in protein list.</a:t>
            </a:r>
          </a:p>
          <a:p>
            <a:r>
              <a:rPr lang="en-US" dirty="0"/>
              <a:t> - 834 interactions have at least one interactor in protein list.</a:t>
            </a:r>
          </a:p>
          <a:p>
            <a:r>
              <a:rPr lang="en-US" dirty="0"/>
              <a:t> - 2207 interactions in 102 protein complexes.</a:t>
            </a:r>
          </a:p>
        </p:txBody>
      </p:sp>
    </p:spTree>
    <p:extLst>
      <p:ext uri="{BB962C8B-B14F-4D97-AF65-F5344CB8AC3E}">
        <p14:creationId xmlns:p14="http://schemas.microsoft.com/office/powerpoint/2010/main" val="33359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77AE-2EB8-7A59-9551-99A0A4D2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PPI interactions by filtering through 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F13D-4484-F24F-65F4-E132C5BC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Ppi</a:t>
            </a:r>
            <a:r>
              <a:rPr lang="en-US" dirty="0"/>
              <a:t>&lt;-</a:t>
            </a:r>
            <a:r>
              <a:rPr lang="en-US" dirty="0" err="1"/>
              <a:t>predictPPI</a:t>
            </a:r>
            <a:r>
              <a:rPr lang="en-US" dirty="0"/>
              <a:t>(</a:t>
            </a:r>
            <a:r>
              <a:rPr lang="en-US" dirty="0" err="1"/>
              <a:t>ppi,h.range</a:t>
            </a:r>
            <a:r>
              <a:rPr lang="en-US" dirty="0"/>
              <a:t> = c(1e-60,1e-20)</a:t>
            </a:r>
          </a:p>
          <a:p>
            <a:r>
              <a:rPr lang="en-US" dirty="0"/>
              <a:t>coordinates&lt;-plot(</a:t>
            </a:r>
            <a:r>
              <a:rPr lang="en-US" dirty="0" err="1"/>
              <a:t>ppi,return,coordinate</a:t>
            </a:r>
            <a:r>
              <a:rPr lang="en-US" dirty="0"/>
              <a:t> = TRUE)</a:t>
            </a:r>
          </a:p>
          <a:p>
            <a:r>
              <a:rPr lang="en-US" dirty="0"/>
              <a:t>plot(</a:t>
            </a:r>
            <a:r>
              <a:rPr lang="en-US" dirty="0" err="1"/>
              <a:t>ppi,multiple.edges</a:t>
            </a:r>
            <a:r>
              <a:rPr lang="en-US" dirty="0"/>
              <a:t> = TRUE, </a:t>
            </a:r>
            <a:r>
              <a:rPr lang="en-US" dirty="0" err="1"/>
              <a:t>vertices.coordinates</a:t>
            </a:r>
            <a:r>
              <a:rPr lang="en-US" dirty="0"/>
              <a:t>=coordinates)</a:t>
            </a:r>
          </a:p>
        </p:txBody>
      </p:sp>
    </p:spTree>
    <p:extLst>
      <p:ext uri="{BB962C8B-B14F-4D97-AF65-F5344CB8AC3E}">
        <p14:creationId xmlns:p14="http://schemas.microsoft.com/office/powerpoint/2010/main" val="12956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77AE-2EB8-7A59-9551-99A0A4D2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PPI interactions by filtering through e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89BE0-06BD-B0CC-A36A-AD06855A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7" y="1690688"/>
            <a:ext cx="6868484" cy="42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C11FF-A593-66D5-271E-AA6C568B27D0}"/>
              </a:ext>
            </a:extLst>
          </p:cNvPr>
          <p:cNvSpPr txBox="1"/>
          <p:nvPr/>
        </p:nvSpPr>
        <p:spPr>
          <a:xfrm>
            <a:off x="6617110" y="2047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coordinates&lt;-plot(</a:t>
            </a:r>
            <a:r>
              <a:rPr lang="en-US" dirty="0" err="1"/>
              <a:t>ppi,return,coordinate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793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77AE-2EB8-7A59-9551-99A0A4D2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PPI interactions by filtering through 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EE636-BF9E-830C-2EBC-C9DA41B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1" y="1690688"/>
            <a:ext cx="6725589" cy="434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1F90C-2A04-1BC8-8E62-407E6FA88FF8}"/>
              </a:ext>
            </a:extLst>
          </p:cNvPr>
          <p:cNvSpPr txBox="1"/>
          <p:nvPr/>
        </p:nvSpPr>
        <p:spPr>
          <a:xfrm>
            <a:off x="7563789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ppi,multiple.edges</a:t>
            </a:r>
            <a:r>
              <a:rPr lang="en-US" dirty="0"/>
              <a:t> = TRUE, </a:t>
            </a:r>
            <a:r>
              <a:rPr lang="en-US" dirty="0" err="1"/>
              <a:t>vertices.coordinates</a:t>
            </a:r>
            <a:r>
              <a:rPr lang="en-US" dirty="0"/>
              <a:t>=coordinates)</a:t>
            </a:r>
          </a:p>
        </p:txBody>
      </p:sp>
    </p:spTree>
    <p:extLst>
      <p:ext uri="{BB962C8B-B14F-4D97-AF65-F5344CB8AC3E}">
        <p14:creationId xmlns:p14="http://schemas.microsoft.com/office/powerpoint/2010/main" val="242415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7F86D0D0F204489E393FD2D26088C" ma:contentTypeVersion="8" ma:contentTypeDescription="Create a new document." ma:contentTypeScope="" ma:versionID="852b976e4017d77113b8a28fd5796623">
  <xsd:schema xmlns:xsd="http://www.w3.org/2001/XMLSchema" xmlns:xs="http://www.w3.org/2001/XMLSchema" xmlns:p="http://schemas.microsoft.com/office/2006/metadata/properties" xmlns:ns3="4a05a00e-1942-4852-b6fa-d68fd19fe0ac" xmlns:ns4="2b9bc1ea-8062-4958-b6a3-32679f4a0868" targetNamespace="http://schemas.microsoft.com/office/2006/metadata/properties" ma:root="true" ma:fieldsID="d7c7fa37f3c57a987f68646f1123bdd6" ns3:_="" ns4:_="">
    <xsd:import namespace="4a05a00e-1942-4852-b6fa-d68fd19fe0ac"/>
    <xsd:import namespace="2b9bc1ea-8062-4958-b6a3-32679f4a08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5a00e-1942-4852-b6fa-d68fd19f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bc1ea-8062-4958-b6a3-32679f4a08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05a00e-1942-4852-b6fa-d68fd19fe0ac" xsi:nil="true"/>
  </documentManagement>
</p:properties>
</file>

<file path=customXml/itemProps1.xml><?xml version="1.0" encoding="utf-8"?>
<ds:datastoreItem xmlns:ds="http://schemas.openxmlformats.org/officeDocument/2006/customXml" ds:itemID="{DCA22468-36AC-4024-9738-0D007F15FE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05a00e-1942-4852-b6fa-d68fd19fe0ac"/>
    <ds:schemaRef ds:uri="2b9bc1ea-8062-4958-b6a3-32679f4a08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3AB9-8D95-45E1-BAB9-1A40A6966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C99F9C-DA09-4467-8E38-64442CE02584}">
  <ds:schemaRefs>
    <ds:schemaRef ds:uri="http://schemas.microsoft.com/office/2006/metadata/properties"/>
    <ds:schemaRef ds:uri="http://schemas.microsoft.com/office/infopath/2007/PartnerControls"/>
    <ds:schemaRef ds:uri="2b9bc1ea-8062-4958-b6a3-32679f4a0868"/>
    <ds:schemaRef ds:uri="http://purl.org/dc/elements/1.1/"/>
    <ds:schemaRef ds:uri="http://purl.org/dc/terms/"/>
    <ds:schemaRef ds:uri="http://schemas.microsoft.com/office/2006/documentManagement/types"/>
    <ds:schemaRef ds:uri="4a05a00e-1942-4852-b6fa-d68fd19fe0a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Path2PPI</vt:lpstr>
      <vt:lpstr>Path2PPI requires Bioconductor installation</vt:lpstr>
      <vt:lpstr>Requires 3 types of files before prediction</vt:lpstr>
      <vt:lpstr>To predict PPI in a target species, we must add reference species proteins and their relevant interactions</vt:lpstr>
      <vt:lpstr>Looking at processed referenced data</vt:lpstr>
      <vt:lpstr>Predict PPI interactions by filtering through e value</vt:lpstr>
      <vt:lpstr>Predict PPI interactions by filtering through e value</vt:lpstr>
      <vt:lpstr>Predict PPI interactions by filtering through e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Path2PPI</dc:title>
  <dc:creator>Thway, Kyaw</dc:creator>
  <cp:lastModifiedBy>Thway, Kyaw</cp:lastModifiedBy>
  <cp:revision>2</cp:revision>
  <dcterms:created xsi:type="dcterms:W3CDTF">2024-04-25T16:23:14Z</dcterms:created>
  <dcterms:modified xsi:type="dcterms:W3CDTF">2024-04-25T16:48:29Z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0x010100DB07F86D0D0F204489E393FD2D26088C</vt:lpwstr>
  </property>
</Properties>
</file>