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4573-2CA6-4533-B6E2-AB5AC11210CA}" type="datetimeFigureOut">
              <a:rPr lang="de-AT" smtClean="0"/>
              <a:t>28.06.2022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5BBD1-742B-4AF7-8CBF-A5BFF650E2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7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77288C-C14A-4F24-8F6A-0C3BC5690DC2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AT"/>
              <a:t>C#-Project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96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38A-C577-4578-ABC2-6E7DC54621AC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74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D6AF-57D8-4684-959D-5B050FD38138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7B2A-4A51-43FF-B6DB-986CCB713569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89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3AF2-7749-40D5-AEBC-493E4E934FC8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58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AEF0-6517-4AF1-B9AB-3479B12B80B7}" type="datetime1">
              <a:rPr lang="de-AT" smtClean="0"/>
              <a:t>28.06.2022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3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93B8-623B-458C-A230-11D44E2A12C6}" type="datetime1">
              <a:rPr lang="de-AT" smtClean="0"/>
              <a:t>28.06.2022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1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DF8-C2B1-4A40-8A5D-4B7DB1779A99}" type="datetime1">
              <a:rPr lang="de-AT" smtClean="0"/>
              <a:t>28.06.2022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9809-435F-4950-AD22-F5762FD08F67}" type="datetime1">
              <a:rPr lang="de-AT" smtClean="0"/>
              <a:t>28.06.2022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4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B971-C8E6-48FC-B01F-550386DE34DE}" type="datetime1">
              <a:rPr lang="de-AT" smtClean="0"/>
              <a:t>28.06.2022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13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3F2-FB08-4BA0-B358-8AA982FA997B}" type="datetime1">
              <a:rPr lang="de-AT" smtClean="0"/>
              <a:t>28.06.2022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0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1D3A9D2-17DF-48B0-99A3-28C30602E41E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AT"/>
              <a:t>C#-Project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CE7FB9-621E-4DAA-8405-8467D4009A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601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0AF43-BDB9-A288-7216-08E72E723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Lost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shadows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2C734C-45E5-7033-F0F7-DC1E7E2F4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Noah Gabriel Grundner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43D93-8CD1-ADE0-3EE6-AFDC3D6F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7563-CF2E-480B-9A1A-EECA022C130E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6EDE4-3577-D69A-5CF0-D26AC078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3C700-422E-46F4-9791-0BD071E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CE7FB9-621E-4DAA-8405-8467D4009A1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8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8EE3-8C4D-3CC6-5026-CC3896EB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Members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43D1B0-4D2A-5E45-FB03-5D4CC5927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1.Klasse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F364E8F-0CF5-1653-E491-68A826BC68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Noah</a:t>
            </a:r>
          </a:p>
          <a:p>
            <a:pPr lvl="1"/>
            <a:r>
              <a:rPr lang="de-DE" dirty="0"/>
              <a:t>Code, </a:t>
            </a:r>
            <a:r>
              <a:rPr lang="de-DE" dirty="0" err="1"/>
              <a:t>Textures</a:t>
            </a:r>
            <a:endParaRPr lang="de-DE" dirty="0"/>
          </a:p>
          <a:p>
            <a:r>
              <a:rPr lang="de-DE" dirty="0" err="1"/>
              <a:t>Kyaw</a:t>
            </a:r>
            <a:endParaRPr lang="de-DE" dirty="0"/>
          </a:p>
          <a:p>
            <a:pPr lvl="1"/>
            <a:r>
              <a:rPr lang="de-DE" dirty="0"/>
              <a:t>Teamleader</a:t>
            </a:r>
          </a:p>
          <a:p>
            <a:r>
              <a:rPr lang="de-DE" dirty="0"/>
              <a:t>Illias</a:t>
            </a:r>
          </a:p>
          <a:p>
            <a:pPr lvl="1"/>
            <a:r>
              <a:rPr lang="de-DE" dirty="0"/>
              <a:t>Code, </a:t>
            </a:r>
            <a:r>
              <a:rPr lang="de-DE" dirty="0" err="1"/>
              <a:t>Enemies</a:t>
            </a:r>
            <a:endParaRPr lang="de-DE" dirty="0"/>
          </a:p>
          <a:p>
            <a:r>
              <a:rPr lang="de-DE" dirty="0"/>
              <a:t>Niklas</a:t>
            </a:r>
          </a:p>
          <a:p>
            <a:pPr lvl="1"/>
            <a:r>
              <a:rPr lang="de-DE" dirty="0"/>
              <a:t>Code, UI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732D536-D2FC-AC7A-E465-A8882104D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2.Klasse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325E7B9-722B-67ED-E2D0-C7625E877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Noah</a:t>
            </a:r>
          </a:p>
          <a:p>
            <a:pPr lvl="1"/>
            <a:r>
              <a:rPr lang="de-DE" dirty="0"/>
              <a:t>Teamleader, Code, </a:t>
            </a:r>
            <a:r>
              <a:rPr lang="de-DE" dirty="0" err="1"/>
              <a:t>Textures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C78B85B-8E4E-47D3-7E1C-4615F33C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24B-56A4-45A9-ABC8-649E1DCC0820}" type="datetime1">
              <a:rPr lang="de-AT" smtClean="0"/>
              <a:t>28.06.2022</a:t>
            </a:fld>
            <a:endParaRPr lang="de-AT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AF3B001-A4FF-9A8B-571A-916B18E6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DB76544-5953-787C-3875-2C307F2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CE7FB9-621E-4DAA-8405-8467D4009A1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6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BB9D0-B56A-4502-EDF2-1B94D516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18135"/>
            <a:ext cx="9692640" cy="1325562"/>
          </a:xfrm>
        </p:spPr>
        <p:txBody>
          <a:bodyPr/>
          <a:lstStyle/>
          <a:p>
            <a:r>
              <a:rPr lang="de-DE" dirty="0"/>
              <a:t>Was ist Lost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shadow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30ACD-55E9-B7BD-1884-6EE4F69F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Jump and Run spiel in Unity</a:t>
            </a:r>
          </a:p>
          <a:p>
            <a:r>
              <a:rPr lang="de-DE" dirty="0"/>
              <a:t>Basiert auf ein Kind das Eltern verloren hat</a:t>
            </a:r>
          </a:p>
          <a:p>
            <a:r>
              <a:rPr lang="de-DE" dirty="0"/>
              <a:t>Reist alleine durch </a:t>
            </a:r>
            <a:r>
              <a:rPr lang="de-DE" dirty="0" err="1"/>
              <a:t>welten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36AAE-CBA4-89BF-A484-A0E29E5D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643-674B-4843-941F-1064EC06DF8B}" type="datetime1">
              <a:rPr lang="de-AT" smtClean="0"/>
              <a:t>28.06.2022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8241B-2206-C40D-BE14-E2ADAB93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29A4F-9529-B58C-DDE0-F63B318C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CE7FB9-621E-4DAA-8405-8467D4009A1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98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766043-6470-1890-959D-39F7E88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Neu?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9152E-C40D-9027-9DAF-8C8CACE9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Bugs gefixt</a:t>
            </a:r>
          </a:p>
          <a:p>
            <a:pPr lvl="1"/>
            <a:r>
              <a:rPr lang="de-DE" dirty="0"/>
              <a:t>Zu einer bestimmten Welt Teleportieren</a:t>
            </a:r>
          </a:p>
          <a:p>
            <a:pPr lvl="1"/>
            <a:r>
              <a:rPr lang="de-DE" dirty="0"/>
              <a:t>Spike Scripts gefixt</a:t>
            </a:r>
          </a:p>
          <a:p>
            <a:r>
              <a:rPr lang="de-DE" dirty="0"/>
              <a:t>Ziel des Levels</a:t>
            </a:r>
          </a:p>
          <a:p>
            <a:pPr lvl="1"/>
            <a:r>
              <a:rPr lang="de-DE" dirty="0"/>
              <a:t>Man muss in einen von beiden Levels 10 Münzen einsammeln. 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F0E3B-D9AB-5941-289B-6DB7C4F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C544-557F-432A-88EA-CE1DFDA238C0}" type="datetime1">
              <a:rPr lang="de-AT" smtClean="0"/>
              <a:t>28.06.2022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F2B87-83F8-74A4-FC30-5E5FD7DB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5344DB-62D2-EC53-110D-95BB448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CE7FB9-621E-4DAA-8405-8467D4009A1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5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4B494-0544-E97E-A256-65154D82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de-AT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533CCE-2680-F243-1861-917362B0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DDD0-F867-4988-9E43-D7AC72AD6A68}" type="datetime1">
              <a:rPr lang="de-AT" smtClean="0"/>
              <a:t>28.06.2022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944C1B-A371-1620-317F-808138E8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C#-Project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1B013-5673-BA1A-AF6F-C2B558F4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BCE7FB9-621E-4DAA-8405-8467D4009A1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604177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115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Aussicht</vt:lpstr>
      <vt:lpstr>Lost in the shadows</vt:lpstr>
      <vt:lpstr>Team Members</vt:lpstr>
      <vt:lpstr>Was ist Lost in the shadow</vt:lpstr>
      <vt:lpstr>Was ist Neu?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the shadows</dc:title>
  <dc:creator>Grundner Noah</dc:creator>
  <cp:lastModifiedBy>Grundner Noah</cp:lastModifiedBy>
  <cp:revision>2</cp:revision>
  <dcterms:created xsi:type="dcterms:W3CDTF">2022-06-28T11:30:21Z</dcterms:created>
  <dcterms:modified xsi:type="dcterms:W3CDTF">2022-06-28T12:26:29Z</dcterms:modified>
</cp:coreProperties>
</file>