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9" r:id="rId6"/>
    <p:sldId id="257" r:id="rId7"/>
    <p:sldId id="258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8A09C-1127-46F2-8453-A573813309F1}" v="2" dt="2023-12-17T12:50:32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 Latt Yati" userId="S::sulattyati@kbtc.edu.mm::fa5b6559-f81c-4355-b2df-ead580aae9d0" providerId="AD" clId="Web-{2728A09C-1127-46F2-8453-A573813309F1}"/>
    <pc:docChg chg="sldOrd">
      <pc:chgData name="Su Latt Yati" userId="S::sulattyati@kbtc.edu.mm::fa5b6559-f81c-4355-b2df-ead580aae9d0" providerId="AD" clId="Web-{2728A09C-1127-46F2-8453-A573813309F1}" dt="2023-12-17T12:50:32.889" v="1"/>
      <pc:docMkLst>
        <pc:docMk/>
      </pc:docMkLst>
      <pc:sldChg chg="ord">
        <pc:chgData name="Su Latt Yati" userId="S::sulattyati@kbtc.edu.mm::fa5b6559-f81c-4355-b2df-ead580aae9d0" providerId="AD" clId="Web-{2728A09C-1127-46F2-8453-A573813309F1}" dt="2023-12-17T12:50:32.889" v="1"/>
        <pc:sldMkLst>
          <pc:docMk/>
          <pc:sldMk cId="3214594604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D37EB-CD19-4A3F-B731-2876AD57DFB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2C075-ED6E-4822-87B3-AA7A192B3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5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9512-F877-49A0-AED6-82421A6A3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42B21-B672-4C2C-9D26-A90367930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37904-36E8-4848-881D-A4F9C7CC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0A93-B617-481B-A928-B394611C14F9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4D93C-2F3E-4DE3-B78D-8D5567B6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ABDF-A40F-4F7B-90BC-C298666C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0C1-B9E9-4D80-A852-E8755BDD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2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2565-181C-473E-9597-8C9056DA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6D821-F456-48CF-8406-C299B9F17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99F8-DDBA-4A05-8607-97AF51A2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BFF3-6B9C-400B-A7E0-0C25BC7E668D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550E-E6AC-4300-A409-8E96A966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1B408-B512-4D41-966B-39E2E4E3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0C1-B9E9-4D80-A852-E8755BDD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5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AEC4B-3769-4787-BB31-7ED3C33AD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F96A4-5477-4D70-84AA-FAFC32A14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C7A83-745A-4817-8A16-6A4A6F71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75B5-FC0D-451E-A8D0-928D3106BB7A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952F-BAFF-4C8B-8AA4-C90C933E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28911-4E5C-46E5-9B84-1E269EC0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0C1-B9E9-4D80-A852-E8755BDD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BCC5-E539-4BD6-9CC9-CB852D65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0DB83-F103-4CA8-8504-8203B0983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5D75-BDB5-433D-A9DB-36105384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4C3F-FCAE-4534-8126-6438114DE8A1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2366C-AA4E-43DD-B5F2-33980AF1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05AE8-679A-4AAC-8597-93390E8D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0C1-B9E9-4D80-A852-E8755BDD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8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6F55-CB0A-47D2-90CB-5C50609A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F413D-5CF0-4E7F-AA3A-A1835B751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A44AB-ABB8-4917-AB69-FA07B3B0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94E9-2D76-495E-B942-0BAFAB964826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DC907-40D9-431C-A3C6-56247D83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1C64-BAE9-46A2-A6FB-C7AFBCF5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0C1-B9E9-4D80-A852-E8755BDD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A7D8-47A7-46DE-83DF-FEC751FF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14BA2-D98A-46D9-8CBD-81543B15B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DDACC-FBA6-4933-AD9A-672A4ADA6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FF437-4E94-40C3-952A-247146FB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49D5-0AFB-4ACE-BD6A-63E667F62228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7439E-B0CB-4730-B261-5BA758B9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5D18D-8CD9-479B-817B-B4E7825C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0C1-B9E9-4D80-A852-E8755BDD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4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FD5F-F316-4A04-9AE3-576B883C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C1B11-BCAC-4E5C-A13B-636FA6EF2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4FA9C-B25F-4A35-A082-C92C3B85B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F341D-3E21-43CE-B50A-518108351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B4EBE-0A46-4010-ADF1-E5C1E5BFE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D25C1-D90B-4390-BAB7-B6BF11D0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5A04-1A5F-457A-98D6-8FEA83771F5C}" type="datetime1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9EF9A-55E1-434C-A222-1D5B7BD8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7B8C8-E400-42B8-A221-0A64DCA7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0C1-B9E9-4D80-A852-E8755BDD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1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B5CD-321C-4C15-81E6-8488E150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738AA-0094-4EE4-8FBD-63156D28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1419-1AC8-4AC7-AD8E-24F58DF98DB5}" type="datetime1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C9368-C849-43DE-B490-47E99BC0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6B300-AA4C-4F70-8BB4-AD56D1C4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0C1-B9E9-4D80-A852-E8755BDD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7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1E4E0-CEBE-4B29-A148-A9E6734F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F208-8BA6-4B4F-81C5-E78126378AB9}" type="datetime1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3F28A-3DE6-4F6D-9114-7F3128F8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5A3D-D829-4BA2-82A8-2FE1D647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0C1-B9E9-4D80-A852-E8755BDD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4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3552-C4D6-42BD-8919-C7837702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A3A7-45C3-4E47-BD9C-4338F7731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C660A-0502-458B-9699-F919C31DD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0316A-0937-4A5D-98F7-9247CC5B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C4E6-2C57-496A-BC68-196567FC1C0C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BD78B-8C12-4A3F-A27F-7A01EEFE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46EAD-A2BC-47BC-B557-3913033D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0C1-B9E9-4D80-A852-E8755BDD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3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D041-2D74-45F9-B83B-7D06A875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88EB-35FE-4930-AC0C-2752BAD9F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E06A2-E817-4FE2-909E-D68462318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028B1-BBC9-4333-8DDD-91639567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BC33-8644-4F2C-8EF0-CCB153C69037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BE8EB-3A50-48BD-9FB9-988589D5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51B2-4E53-444C-8EE0-BBCBA95D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0C1-B9E9-4D80-A852-E8755BDD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0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4ED48-5F49-40F2-B81A-739B11E0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1E7E0-3E4E-4F9F-91A6-5B4D12D35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90F0F-3DC2-47C4-ABA0-8D5781F83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A9E17-0815-4C68-9AC6-3D14C44B0252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01724-BAB4-48DB-8C09-5978E2526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0214C-8C35-40DB-9FA7-66C1A696D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560C1-B9E9-4D80-A852-E8755BDD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8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D829-DDE7-463B-B6A4-9CE9A9CA2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7898"/>
            <a:ext cx="9144000" cy="10204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640AC-9B8E-45FF-9BFC-644801BC8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6625"/>
            <a:ext cx="9144000" cy="195800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(ID)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(ID)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(ID)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45EB3-2446-4F1A-9F07-6F267EA5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0DC2-B93B-4057-9206-D69AAFA71C9C}" type="datetime1">
              <a:rPr lang="en-US" smtClean="0"/>
              <a:t>12/17/2023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8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BC92-3CE6-4F0C-A42B-D2A9FF89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E92B-6D19-47D4-B50B-79C827EA2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the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564EB-289F-4232-81FD-939F53C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3129-A43E-4558-992D-8CE437E1CDA8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F5D53-5276-41F9-B5D5-704001A7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0C1-B9E9-4D80-A852-E8755BDD03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9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09F5-D5DC-46B2-B5D9-AC794617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92B9B-9653-4326-A36C-E484633E2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050A6-56E4-47AE-B080-D95DA572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C5A6-FF71-469D-92F0-372DFDB14623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6269C-546D-47FA-A799-81D16FE0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0C1-B9E9-4D80-A852-E8755BDD03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6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F53D-D7AA-49A0-8132-C9E105BD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43EC-F681-4BE9-AF9E-5951481B6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learn…….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save time and cost……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easy-to-use….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17749-C36E-42C7-BF20-0137F874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A0E1-741E-4C30-867E-7FFB4AB0FB2C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2A780-CD85-499F-B631-1091FDF0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0C1-B9E9-4D80-A852-E8755BDD03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6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97CB-D7B8-477D-947B-5BB86CF6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the system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32EC8-7485-49A1-9FD4-0E81CEDA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529A5-1AB3-4A51-AC10-C85B095C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06A2-A697-496E-BC8A-3AEF6C820CC4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29290-B633-4E6B-9E3B-89363B9F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0C1-B9E9-4D80-A852-E8755BDD03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342A-D01E-4DF8-8583-FEC93894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0640-9C46-4B4A-ADE9-18CA07314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A8075-6C26-4245-8ADC-AA6D0242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5D77-A468-4C75-B4D6-A0219F1C31B0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52BF6-2A60-45D2-BC0F-AC09E015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0C1-B9E9-4D80-A852-E8755BDD03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1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F3CC-4CE0-499C-854B-AAB81B19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8652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9006-A3EA-4B12-930B-44E62E026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0035"/>
            <a:ext cx="10515600" cy="29169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Kind Attentions!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075E-A3D7-483E-8E11-EDD9F885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0292-2E42-4E5B-B762-56E03B960DFD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7EADB-3491-49DB-AC4D-9429FA9D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60C1-B9E9-4D80-A852-E8755BDD03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8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70f95f2-ba65-4cd0-9455-30d6f9fcac9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07C3643ADA4348A03F117370E24AE0" ma:contentTypeVersion="12" ma:contentTypeDescription="Create a new document." ma:contentTypeScope="" ma:versionID="98a7e6d6108a3fc082e54b240b14caef">
  <xsd:schema xmlns:xsd="http://www.w3.org/2001/XMLSchema" xmlns:xs="http://www.w3.org/2001/XMLSchema" xmlns:p="http://schemas.microsoft.com/office/2006/metadata/properties" xmlns:ns2="d70f95f2-ba65-4cd0-9455-30d6f9fcac93" xmlns:ns3="0422ba89-9938-4c4c-9b08-cffb52960bb3" targetNamespace="http://schemas.microsoft.com/office/2006/metadata/properties" ma:root="true" ma:fieldsID="16e821110f2ee1ec5524befe960ec5ab" ns2:_="" ns3:_="">
    <xsd:import namespace="d70f95f2-ba65-4cd0-9455-30d6f9fcac93"/>
    <xsd:import namespace="0422ba89-9938-4c4c-9b08-cffb52960b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f95f2-ba65-4cd0-9455-30d6f9fcac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bfa3cd9-13dd-4685-9ee9-10c10d9d13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22ba89-9938-4c4c-9b08-cffb52960bb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84999F-DDA2-45E4-9858-E2E73887E7E3}">
  <ds:schemaRefs>
    <ds:schemaRef ds:uri="http://schemas.microsoft.com/office/2006/metadata/properties"/>
    <ds:schemaRef ds:uri="http://schemas.microsoft.com/office/infopath/2007/PartnerControls"/>
    <ds:schemaRef ds:uri="d70f95f2-ba65-4cd0-9455-30d6f9fcac93"/>
  </ds:schemaRefs>
</ds:datastoreItem>
</file>

<file path=customXml/itemProps2.xml><?xml version="1.0" encoding="utf-8"?>
<ds:datastoreItem xmlns:ds="http://schemas.openxmlformats.org/officeDocument/2006/customXml" ds:itemID="{6A377922-CA4B-415B-A56B-19A4CA55FB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2413A4-8B9C-4E79-AE33-2FBF046E1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0f95f2-ba65-4cd0-9455-30d6f9fcac93"/>
    <ds:schemaRef ds:uri="0422ba89-9938-4c4c-9b08-cffb52960b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Title</vt:lpstr>
      <vt:lpstr>Outline</vt:lpstr>
      <vt:lpstr>Introduction</vt:lpstr>
      <vt:lpstr>Objectives</vt:lpstr>
      <vt:lpstr>Advantages and disadvantages of the system</vt:lpstr>
      <vt:lpstr>Conclusion</vt:lpstr>
      <vt:lpstr> 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Tr. Ei Phyu Phyu Mon</dc:creator>
  <cp:lastModifiedBy>Tr. Ei Phyu Phyu Mon</cp:lastModifiedBy>
  <cp:revision>9</cp:revision>
  <dcterms:created xsi:type="dcterms:W3CDTF">2023-03-24T02:49:22Z</dcterms:created>
  <dcterms:modified xsi:type="dcterms:W3CDTF">2023-12-17T12:50:41Z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0x0101007907C3643ADA4348A03F117370E24AE0</vt:lpwstr>
  </property>
  <property fmtid="{D5CDD505-2E9C-101B-9397-08002B2CF9AE}" pid="3" name="MediaServiceImageTags">
    <vt:lpwstr/>
  </property>
</Properties>
</file>