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Darker Grotesque Medium"/>
      <p:regular r:id="rId19"/>
      <p:bold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Darker Grotesque"/>
      <p:regular r:id="rId25"/>
      <p:bold r:id="rId26"/>
    </p:embeddedFont>
    <p:embeddedFont>
      <p:font typeface="PT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ndrej O.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TSans-boldItalic.fntdata"/><Relationship Id="rId20" Type="http://schemas.openxmlformats.org/officeDocument/2006/relationships/font" Target="fonts/DarkerGrotesqueMedium-bold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26" Type="http://schemas.openxmlformats.org/officeDocument/2006/relationships/font" Target="fonts/DarkerGrotesque-bold.fntdata"/><Relationship Id="rId25" Type="http://schemas.openxmlformats.org/officeDocument/2006/relationships/font" Target="fonts/DarkerGrotesque-regular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29" Type="http://schemas.openxmlformats.org/officeDocument/2006/relationships/font" Target="fonts/PT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arkerGrotesqueMedium-regular.fntdata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4-23T19:13:08.888">
    <p:pos x="3053" y="1130"/>
    <p:text>Show FoxEats HomePage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dd75e4c7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dd75e4c7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bd6c00e7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bd6c00e7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12ac09d80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12ac09d80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112ac09d80b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112ac09d80b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bd6c00e7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bd6c00e7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10297dab3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110297dab3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d1e0eea74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d1e0eea74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d1e0eea74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d1e0eea74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12ac09d80b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12ac09d80b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110297dab3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110297dab3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d7e9e01bb3_0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d7e9e01bb3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12ac09d80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112ac09d80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1" name="Google Shape;141;p1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13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13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3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13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13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hasCustomPrompt="1"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/>
          <p:nvPr>
            <p:ph hasCustomPrompt="1"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hasCustomPrompt="1"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/>
          <p:nvPr>
            <p:ph hasCustomPrompt="1"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/>
          <p:nvPr>
            <p:ph hasCustomPrompt="1"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2" type="title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14"/>
          <p:cNvSpPr txBox="1"/>
          <p:nvPr>
            <p:ph idx="1" type="subTitle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3" type="title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14"/>
          <p:cNvSpPr txBox="1"/>
          <p:nvPr>
            <p:ph idx="4" type="subTitle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4"/>
          <p:cNvSpPr txBox="1"/>
          <p:nvPr>
            <p:ph idx="5" type="title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14"/>
          <p:cNvSpPr txBox="1"/>
          <p:nvPr>
            <p:ph idx="6" type="subTitle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4"/>
          <p:cNvSpPr txBox="1"/>
          <p:nvPr>
            <p:ph idx="7" type="title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14"/>
          <p:cNvSpPr txBox="1"/>
          <p:nvPr>
            <p:ph idx="8" type="subTitle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9" type="title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14"/>
          <p:cNvSpPr txBox="1"/>
          <p:nvPr>
            <p:ph idx="13" type="subTitle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4"/>
          <p:cNvSpPr txBox="1"/>
          <p:nvPr>
            <p:ph idx="14" type="title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14"/>
          <p:cNvSpPr txBox="1"/>
          <p:nvPr>
            <p:ph idx="15" type="subTitle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4"/>
          <p:cNvSpPr txBox="1"/>
          <p:nvPr>
            <p:ph hasCustomPrompt="1" idx="16" type="title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/>
          <p:nvPr>
            <p:ph hasCustomPrompt="1" idx="17" type="title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/>
          <p:nvPr>
            <p:ph hasCustomPrompt="1" idx="18" type="title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/>
          <p:nvPr>
            <p:ph hasCustomPrompt="1" idx="19" type="title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/>
          <p:nvPr>
            <p:ph hasCustomPrompt="1" idx="20" type="title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/>
          <p:nvPr>
            <p:ph hasCustomPrompt="1" idx="21" type="title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" name="Google Shape;232;p15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6" name="Google Shape;246;p16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47" name="Google Shape;247;p1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 txBox="1"/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0" name="Google Shape;260;p17"/>
          <p:cNvSpPr txBox="1"/>
          <p:nvPr>
            <p:ph idx="1" type="subTitle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61" name="Google Shape;261;p1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62" name="Google Shape;262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68" name="Google Shape;268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1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 txBox="1"/>
          <p:nvPr>
            <p:ph idx="1" type="subTitle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8"/>
          <p:cNvSpPr txBox="1"/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5" name="Google Shape;275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7" name="Google Shape;277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1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82" name="Google Shape;282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3" name="Google Shape;293;p19"/>
          <p:cNvSpPr txBox="1"/>
          <p:nvPr>
            <p:ph hasCustomPrompt="1"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4" name="Google Shape;294;p19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97" name="Google Shape;297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02" name="Google Shape;302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 txBox="1"/>
          <p:nvPr>
            <p:ph type="title"/>
          </p:nvPr>
        </p:nvSpPr>
        <p:spPr>
          <a:xfrm>
            <a:off x="4794400" y="1893300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8" name="Google Shape;308;p20"/>
          <p:cNvSpPr txBox="1"/>
          <p:nvPr>
            <p:ph hasCustomPrompt="1" idx="2" type="title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9" name="Google Shape;309;p20"/>
          <p:cNvSpPr txBox="1"/>
          <p:nvPr>
            <p:ph idx="1" type="subTitle"/>
          </p:nvPr>
        </p:nvSpPr>
        <p:spPr>
          <a:xfrm>
            <a:off x="4719400" y="3441975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2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12" name="Google Shape;312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17" name="Google Shape;31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2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1" name="Google Shape;32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 txBox="1"/>
          <p:nvPr>
            <p:ph type="title"/>
          </p:nvPr>
        </p:nvSpPr>
        <p:spPr>
          <a:xfrm>
            <a:off x="4965200" y="1893300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8" name="Google Shape;328;p21"/>
          <p:cNvSpPr txBox="1"/>
          <p:nvPr>
            <p:ph hasCustomPrompt="1" idx="2" type="title"/>
          </p:nvPr>
        </p:nvSpPr>
        <p:spPr>
          <a:xfrm>
            <a:off x="6248300" y="1101725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9" name="Google Shape;329;p21"/>
          <p:cNvSpPr txBox="1"/>
          <p:nvPr>
            <p:ph idx="1" type="subTitle"/>
          </p:nvPr>
        </p:nvSpPr>
        <p:spPr>
          <a:xfrm>
            <a:off x="4890200" y="3441975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2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2" name="Google Shape;332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37" name="Google Shape;337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41" name="Google Shape;341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 flipH="1">
            <a:off x="4901400" y="1582438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22"/>
          <p:cNvSpPr txBox="1"/>
          <p:nvPr>
            <p:ph hasCustomPrompt="1" idx="2" type="title"/>
          </p:nvPr>
        </p:nvSpPr>
        <p:spPr>
          <a:xfrm flipH="1">
            <a:off x="4860800" y="1759500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9" name="Google Shape;349;p22"/>
          <p:cNvSpPr txBox="1"/>
          <p:nvPr>
            <p:ph idx="1" type="subTitle"/>
          </p:nvPr>
        </p:nvSpPr>
        <p:spPr>
          <a:xfrm flipH="1">
            <a:off x="4751400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2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52" name="Google Shape;352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2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57" name="Google Shape;357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2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61" name="Google Shape;361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2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69" name="Google Shape;369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74" name="Google Shape;374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78" name="Google Shape;378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23"/>
          <p:cNvSpPr txBox="1"/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3" name="Google Shape;383;p23"/>
          <p:cNvSpPr txBox="1"/>
          <p:nvPr>
            <p:ph hasCustomPrompt="1" idx="2" type="title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4" name="Google Shape;384;p23"/>
          <p:cNvSpPr txBox="1"/>
          <p:nvPr>
            <p:ph idx="1" type="subTitle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1_1_1_1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89" name="Google Shape;38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2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94" name="Google Shape;39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98" name="Google Shape;398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4"/>
          <p:cNvSpPr txBox="1"/>
          <p:nvPr>
            <p:ph type="title"/>
          </p:nvPr>
        </p:nvSpPr>
        <p:spPr>
          <a:xfrm flipH="1">
            <a:off x="3786150" y="1582450"/>
            <a:ext cx="33441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3" name="Google Shape;403;p24"/>
          <p:cNvSpPr txBox="1"/>
          <p:nvPr>
            <p:ph hasCustomPrompt="1" idx="2" type="title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4" name="Google Shape;404;p24"/>
          <p:cNvSpPr txBox="1"/>
          <p:nvPr>
            <p:ph idx="1" type="subTitle"/>
          </p:nvPr>
        </p:nvSpPr>
        <p:spPr>
          <a:xfrm flipH="1">
            <a:off x="3522750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_1_1_1_1_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2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9" name="Google Shape;409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25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25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14" name="Google Shape;414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5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18" name="Google Shape;418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5"/>
          <p:cNvSpPr txBox="1"/>
          <p:nvPr>
            <p:ph type="title"/>
          </p:nvPr>
        </p:nvSpPr>
        <p:spPr>
          <a:xfrm>
            <a:off x="2428050" y="2387950"/>
            <a:ext cx="42879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3" name="Google Shape;423;p25"/>
          <p:cNvSpPr txBox="1"/>
          <p:nvPr>
            <p:ph hasCustomPrompt="1" idx="2" type="title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4" name="Google Shape;424;p25"/>
          <p:cNvSpPr txBox="1"/>
          <p:nvPr>
            <p:ph idx="1" type="subTitle"/>
          </p:nvPr>
        </p:nvSpPr>
        <p:spPr>
          <a:xfrm>
            <a:off x="2768250" y="32259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8" name="Google Shape;428;p26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2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1" name="Google Shape;43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2" name="Google Shape;442;p27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5" name="Google Shape;445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7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6" name="Google Shape;456;p28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59" name="Google Shape;45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2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2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64" name="Google Shape;464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29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73" name="Google Shape;473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29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 txBox="1"/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4" name="Google Shape;484;p30"/>
          <p:cNvSpPr txBox="1"/>
          <p:nvPr>
            <p:ph idx="1" type="subTitle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1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31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9" name="Google Shape;49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0" name="Google Shape;500;p31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31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2" name="Google Shape;502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4" name="Google Shape;504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1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508" name="Google Shape;508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5" name="Google Shape;515;p32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16" name="Google Shape;516;p32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33"/>
          <p:cNvSpPr txBox="1"/>
          <p:nvPr>
            <p:ph idx="2" type="title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1" name="Google Shape;521;p33"/>
          <p:cNvSpPr txBox="1"/>
          <p:nvPr>
            <p:ph idx="3" type="title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2" name="Google Shape;522;p33"/>
          <p:cNvSpPr txBox="1"/>
          <p:nvPr>
            <p:ph idx="1" type="subTitle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3" name="Google Shape;523;p33"/>
          <p:cNvSpPr txBox="1"/>
          <p:nvPr>
            <p:ph idx="4" type="subTitle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4" name="Google Shape;524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3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6" name="Google Shape;526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BODY_1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7" name="Google Shape;537;p3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43" name="Google Shape;543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4"/>
          <p:cNvSpPr txBox="1"/>
          <p:nvPr>
            <p:ph idx="2" type="title"/>
          </p:nvPr>
        </p:nvSpPr>
        <p:spPr>
          <a:xfrm>
            <a:off x="2213238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8" name="Google Shape;548;p34"/>
          <p:cNvSpPr txBox="1"/>
          <p:nvPr>
            <p:ph idx="1" type="subTitle"/>
          </p:nvPr>
        </p:nvSpPr>
        <p:spPr>
          <a:xfrm>
            <a:off x="2080338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34"/>
          <p:cNvSpPr txBox="1"/>
          <p:nvPr>
            <p:ph idx="3" type="title"/>
          </p:nvPr>
        </p:nvSpPr>
        <p:spPr>
          <a:xfrm>
            <a:off x="5006213" y="180197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0" name="Google Shape;550;p34"/>
          <p:cNvSpPr txBox="1"/>
          <p:nvPr>
            <p:ph idx="4" type="subTitle"/>
          </p:nvPr>
        </p:nvSpPr>
        <p:spPr>
          <a:xfrm>
            <a:off x="4873313" y="2095280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5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55" name="Google Shape;555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5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559" name="Google Shape;559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4" name="Google Shape;564;p35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65" name="Google Shape;565;p35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9" name="Google Shape;569;p36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0" name="Google Shape;570;p36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36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2" name="Google Shape;572;p36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36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4" name="Google Shape;574;p36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8" name="Google Shape;588;p37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9" name="Google Shape;589;p37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37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1" name="Google Shape;591;p37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37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3" name="Google Shape;593;p37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3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96" name="Google Shape;59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600" name="Google Shape;600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7" name="Google Shape;607;p38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38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38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38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612" name="Google Shape;612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8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8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17" name="Google Shape;617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3" name="Google Shape;623;p39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4" name="Google Shape;624;p39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39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6" name="Google Shape;626;p39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39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8" name="Google Shape;628;p39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39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0" name="Google Shape;630;p39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3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" name="Google Shape;632;p3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33" name="Google Shape;633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37" name="Google Shape;637;p3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4" name="Google Shape;644;p40"/>
          <p:cNvSpPr txBox="1"/>
          <p:nvPr>
            <p:ph idx="2" type="title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5" name="Google Shape;645;p40"/>
          <p:cNvSpPr txBox="1"/>
          <p:nvPr>
            <p:ph idx="1" type="subTitle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0"/>
          <p:cNvSpPr txBox="1"/>
          <p:nvPr>
            <p:ph idx="3" type="title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7" name="Google Shape;647;p40"/>
          <p:cNvSpPr txBox="1"/>
          <p:nvPr>
            <p:ph idx="4" type="subTitle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40"/>
          <p:cNvSpPr txBox="1"/>
          <p:nvPr>
            <p:ph idx="5" type="title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9" name="Google Shape;649;p40"/>
          <p:cNvSpPr txBox="1"/>
          <p:nvPr>
            <p:ph idx="6" type="subTitle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40"/>
          <p:cNvSpPr txBox="1"/>
          <p:nvPr>
            <p:ph idx="7" type="title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1" name="Google Shape;651;p40"/>
          <p:cNvSpPr txBox="1"/>
          <p:nvPr>
            <p:ph idx="8" type="subTitle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5" name="Google Shape;665;p41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6" name="Google Shape;666;p41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41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8" name="Google Shape;668;p41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41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0" name="Google Shape;670;p41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41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2" name="Google Shape;672;p41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41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4" name="Google Shape;674;p41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41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6" name="Google Shape;676;p41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4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4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79" name="Google Shape;679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4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83" name="Google Shape;6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0" name="Google Shape;690;p4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1" name="Google Shape;691;p4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92" name="Google Shape;692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2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696" name="Google Shape;696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3" name="Google Shape;703;p4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4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05" name="Google Shape;705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09" name="Google Shape;709;p4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6" name="Google Shape;716;p4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7" name="Google Shape;717;p4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18" name="Google Shape;718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4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4" name="Google Shape;734;p4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" name="Google Shape;735;p4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36" name="Google Shape;736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45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45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741" name="Google Shape;741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12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46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48" name="Google Shape;748;p4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3" name="Google Shape;753;p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USTOM_12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4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61" name="Google Shape;761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65" name="Google Shape;765;p4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766" name="Google Shape;76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USTOM_12_1_1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4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74" name="Google Shape;774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8" name="Google Shape;778;p48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779" name="Google Shape;779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9"/>
          <p:cNvSpPr txBox="1"/>
          <p:nvPr>
            <p:ph hasCustomPrompt="1"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6" name="Google Shape;786;p49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7" name="Google Shape;787;p49"/>
          <p:cNvSpPr txBox="1"/>
          <p:nvPr>
            <p:ph hasCustomPrompt="1"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49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9" name="Google Shape;789;p49"/>
          <p:cNvSpPr txBox="1"/>
          <p:nvPr>
            <p:ph hasCustomPrompt="1"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0" name="Google Shape;790;p49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91" name="Google Shape;791;p4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2" name="Google Shape;792;p4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93" name="Google Shape;793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9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97" name="Google Shape;797;p4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0"/>
          <p:cNvSpPr txBox="1"/>
          <p:nvPr>
            <p:ph hasCustomPrompt="1"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4" name="Google Shape;804;p50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5" name="Google Shape;805;p50"/>
          <p:cNvSpPr txBox="1"/>
          <p:nvPr>
            <p:ph hasCustomPrompt="1"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6" name="Google Shape;806;p50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7" name="Google Shape;807;p50"/>
          <p:cNvSpPr txBox="1"/>
          <p:nvPr>
            <p:ph hasCustomPrompt="1"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8" name="Google Shape;808;p50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9" name="Google Shape;809;p5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0" name="Google Shape;810;p5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5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12" name="Google Shape;812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5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16" name="Google Shape;816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1"/>
          <p:cNvSpPr txBox="1"/>
          <p:nvPr>
            <p:ph hasCustomPrompt="1" type="title"/>
          </p:nvPr>
        </p:nvSpPr>
        <p:spPr>
          <a:xfrm>
            <a:off x="2512850" y="920750"/>
            <a:ext cx="5813700" cy="822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3" name="Google Shape;823;p51"/>
          <p:cNvSpPr txBox="1"/>
          <p:nvPr>
            <p:ph idx="1" type="subTitle"/>
          </p:nvPr>
        </p:nvSpPr>
        <p:spPr>
          <a:xfrm>
            <a:off x="3044338" y="203252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4" name="Google Shape;824;p5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5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26" name="Google Shape;826;p5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51"/>
          <p:cNvSpPr txBox="1"/>
          <p:nvPr>
            <p:ph hasCustomPrompt="1" idx="2" type="title"/>
          </p:nvPr>
        </p:nvSpPr>
        <p:spPr>
          <a:xfrm>
            <a:off x="817475" y="3179375"/>
            <a:ext cx="5813700" cy="822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0" name="Google Shape;830;p51"/>
          <p:cNvSpPr txBox="1"/>
          <p:nvPr>
            <p:ph idx="3" type="subTitle"/>
          </p:nvPr>
        </p:nvSpPr>
        <p:spPr>
          <a:xfrm>
            <a:off x="1422238" y="4291150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31" name="Google Shape;831;p51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832" name="Google Shape;832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8_1_1_1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5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40" name="Google Shape;840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5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44" name="Google Shape;844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52"/>
          <p:cNvSpPr txBox="1"/>
          <p:nvPr>
            <p:ph hasCustomPrompt="1" type="title"/>
          </p:nvPr>
        </p:nvSpPr>
        <p:spPr>
          <a:xfrm>
            <a:off x="1396775" y="13749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9" name="Google Shape;849;p52"/>
          <p:cNvSpPr txBox="1"/>
          <p:nvPr>
            <p:ph idx="1" type="subTitle"/>
          </p:nvPr>
        </p:nvSpPr>
        <p:spPr>
          <a:xfrm>
            <a:off x="1396775" y="19583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0" name="Google Shape;850;p52"/>
          <p:cNvSpPr txBox="1"/>
          <p:nvPr>
            <p:ph hasCustomPrompt="1" idx="2" type="title"/>
          </p:nvPr>
        </p:nvSpPr>
        <p:spPr>
          <a:xfrm>
            <a:off x="1396775" y="34252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1" name="Google Shape;851;p52"/>
          <p:cNvSpPr txBox="1"/>
          <p:nvPr>
            <p:ph idx="3" type="subTitle"/>
          </p:nvPr>
        </p:nvSpPr>
        <p:spPr>
          <a:xfrm>
            <a:off x="1396775" y="40086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2" name="Google Shape;852;p52"/>
          <p:cNvSpPr txBox="1"/>
          <p:nvPr>
            <p:ph hasCustomPrompt="1" idx="4" type="title"/>
          </p:nvPr>
        </p:nvSpPr>
        <p:spPr>
          <a:xfrm>
            <a:off x="5322925" y="13749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3" name="Google Shape;853;p52"/>
          <p:cNvSpPr txBox="1"/>
          <p:nvPr>
            <p:ph idx="5" type="subTitle"/>
          </p:nvPr>
        </p:nvSpPr>
        <p:spPr>
          <a:xfrm>
            <a:off x="5322925" y="19583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4" name="Google Shape;854;p52"/>
          <p:cNvSpPr txBox="1"/>
          <p:nvPr>
            <p:ph hasCustomPrompt="1" idx="6" type="title"/>
          </p:nvPr>
        </p:nvSpPr>
        <p:spPr>
          <a:xfrm>
            <a:off x="5322925" y="34252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5" name="Google Shape;855;p52"/>
          <p:cNvSpPr txBox="1"/>
          <p:nvPr>
            <p:ph idx="7" type="subTitle"/>
          </p:nvPr>
        </p:nvSpPr>
        <p:spPr>
          <a:xfrm>
            <a:off x="5322925" y="40086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8_1_1_1_1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5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60" name="Google Shape;860;p5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5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64" name="Google Shape;864;p5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8" name="Google Shape;868;p53"/>
          <p:cNvSpPr txBox="1"/>
          <p:nvPr>
            <p:ph hasCustomPrompt="1" type="title"/>
          </p:nvPr>
        </p:nvSpPr>
        <p:spPr>
          <a:xfrm>
            <a:off x="5175602" y="2300875"/>
            <a:ext cx="2217600" cy="10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9" name="Google Shape;869;p53"/>
          <p:cNvSpPr txBox="1"/>
          <p:nvPr>
            <p:ph idx="1" type="subTitle"/>
          </p:nvPr>
        </p:nvSpPr>
        <p:spPr>
          <a:xfrm>
            <a:off x="5141153" y="3379075"/>
            <a:ext cx="2286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0" name="Google Shape;870;p53"/>
          <p:cNvSpPr txBox="1"/>
          <p:nvPr>
            <p:ph hasCustomPrompt="1" idx="2" type="title"/>
          </p:nvPr>
        </p:nvSpPr>
        <p:spPr>
          <a:xfrm>
            <a:off x="1750675" y="2300875"/>
            <a:ext cx="2217600" cy="10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1" name="Google Shape;871;p53"/>
          <p:cNvSpPr txBox="1"/>
          <p:nvPr>
            <p:ph idx="3" type="subTitle"/>
          </p:nvPr>
        </p:nvSpPr>
        <p:spPr>
          <a:xfrm>
            <a:off x="1716218" y="3379075"/>
            <a:ext cx="2286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2" name="Google Shape;872;p53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3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4"/>
          <p:cNvSpPr txBox="1"/>
          <p:nvPr>
            <p:ph type="title"/>
          </p:nvPr>
        </p:nvSpPr>
        <p:spPr>
          <a:xfrm>
            <a:off x="710200" y="3746175"/>
            <a:ext cx="77238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4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5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79" name="Google Shape;879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55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883" name="Google Shape;883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55"/>
          <p:cNvSpPr txBox="1"/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6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1" name="Google Shape;891;p56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56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3" name="Google Shape;893;p56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894" name="Google Shape;894;p5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56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898" name="Google Shape;898;p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56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2.xml"/><Relationship Id="rId4" Type="http://schemas.openxmlformats.org/officeDocument/2006/relationships/slide" Target="/ppt/slides/slide11.xml"/><Relationship Id="rId9" Type="http://schemas.openxmlformats.org/officeDocument/2006/relationships/slide" Target="/ppt/slides/slide11.xml"/><Relationship Id="rId5" Type="http://schemas.openxmlformats.org/officeDocument/2006/relationships/slide" Target="/ppt/slides/slide9.xml"/><Relationship Id="rId6" Type="http://schemas.openxmlformats.org/officeDocument/2006/relationships/slide" Target="/ppt/slides/slide5.xml"/><Relationship Id="rId7" Type="http://schemas.openxmlformats.org/officeDocument/2006/relationships/slide" Target="/ppt/slides/slide9.xml"/><Relationship Id="rId8" Type="http://schemas.openxmlformats.org/officeDocument/2006/relationships/slide" Target="/ppt/slides/slide3.xml"/><Relationship Id="rId11" Type="http://schemas.openxmlformats.org/officeDocument/2006/relationships/slide" Target="/ppt/slides/slide5.xml"/><Relationship Id="rId10" Type="http://schemas.openxmlformats.org/officeDocument/2006/relationships/slide" Target="/ppt/slides/slide12.xml"/><Relationship Id="rId13" Type="http://schemas.openxmlformats.org/officeDocument/2006/relationships/slide" Target="/ppt/slides/slide2.xml"/><Relationship Id="rId12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slide" Target="/ppt/slides/slide2.xm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1"/>
          <p:cNvSpPr/>
          <p:nvPr/>
        </p:nvSpPr>
        <p:spPr>
          <a:xfrm>
            <a:off x="936750" y="2084463"/>
            <a:ext cx="3813000" cy="639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1"/>
          <p:cNvSpPr txBox="1"/>
          <p:nvPr>
            <p:ph type="ctrTitle"/>
          </p:nvPr>
        </p:nvSpPr>
        <p:spPr>
          <a:xfrm>
            <a:off x="1931050" y="1875750"/>
            <a:ext cx="2143500" cy="11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FoxEats</a:t>
            </a:r>
            <a:r>
              <a:rPr b="1" lang="en" sz="4000">
                <a:solidFill>
                  <a:schemeClr val="lt1"/>
                </a:solidFill>
              </a:rPr>
              <a:t> </a:t>
            </a:r>
            <a:endParaRPr b="1" sz="4000">
              <a:solidFill>
                <a:schemeClr val="accent6"/>
              </a:solidFill>
            </a:endParaRPr>
          </a:p>
        </p:txBody>
      </p:sp>
      <p:sp>
        <p:nvSpPr>
          <p:cNvPr id="957" name="Google Shape;957;p61"/>
          <p:cNvSpPr txBox="1"/>
          <p:nvPr>
            <p:ph idx="1" type="subTitle"/>
          </p:nvPr>
        </p:nvSpPr>
        <p:spPr>
          <a:xfrm>
            <a:off x="936750" y="3546650"/>
            <a:ext cx="47973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Names: Sydonya Miller &amp; Andrej Opancic</a:t>
            </a:r>
            <a:endParaRPr/>
          </a:p>
        </p:txBody>
      </p:sp>
      <p:grpSp>
        <p:nvGrpSpPr>
          <p:cNvPr id="958" name="Google Shape;958;p6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59" name="Google Shape;959;p6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6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64" name="Google Shape;964;p61"/>
            <p:cNvSpPr/>
            <p:nvPr/>
          </p:nvSpPr>
          <p:spPr>
            <a:xfrm>
              <a:off x="6320045" y="1469966"/>
              <a:ext cx="595034" cy="126373"/>
            </a:xfrm>
            <a:custGeom>
              <a:rect b="b" l="l" r="r" t="t"/>
              <a:pathLst>
                <a:path extrusionOk="0" h="10397" w="48955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1"/>
            <p:cNvSpPr/>
            <p:nvPr/>
          </p:nvSpPr>
          <p:spPr>
            <a:xfrm>
              <a:off x="5452793" y="1926498"/>
              <a:ext cx="2708802" cy="1327284"/>
            </a:xfrm>
            <a:custGeom>
              <a:rect b="b" l="l" r="r" t="t"/>
              <a:pathLst>
                <a:path extrusionOk="0" h="109199" w="22286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1"/>
            <p:cNvSpPr/>
            <p:nvPr/>
          </p:nvSpPr>
          <p:spPr>
            <a:xfrm>
              <a:off x="5476434" y="1941497"/>
              <a:ext cx="2661544" cy="1297298"/>
            </a:xfrm>
            <a:custGeom>
              <a:rect b="b" l="l" r="r" t="t"/>
              <a:pathLst>
                <a:path extrusionOk="0" h="106732" w="218972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1"/>
            <p:cNvSpPr/>
            <p:nvPr/>
          </p:nvSpPr>
          <p:spPr>
            <a:xfrm>
              <a:off x="5476434" y="1941497"/>
              <a:ext cx="1724646" cy="1297298"/>
            </a:xfrm>
            <a:custGeom>
              <a:rect b="b" l="l" r="r" t="t"/>
              <a:pathLst>
                <a:path extrusionOk="0" h="106732" w="141891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1"/>
            <p:cNvSpPr/>
            <p:nvPr/>
          </p:nvSpPr>
          <p:spPr>
            <a:xfrm>
              <a:off x="7275637" y="2153536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1"/>
            <p:cNvSpPr/>
            <p:nvPr/>
          </p:nvSpPr>
          <p:spPr>
            <a:xfrm>
              <a:off x="7748407" y="2184761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1"/>
            <p:cNvSpPr/>
            <p:nvPr/>
          </p:nvSpPr>
          <p:spPr>
            <a:xfrm>
              <a:off x="7748407" y="2279690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1"/>
            <p:cNvSpPr/>
            <p:nvPr/>
          </p:nvSpPr>
          <p:spPr>
            <a:xfrm>
              <a:off x="7748407" y="2374618"/>
              <a:ext cx="169097" cy="37595"/>
            </a:xfrm>
            <a:custGeom>
              <a:rect b="b" l="l" r="r" t="t"/>
              <a:pathLst>
                <a:path extrusionOk="0" h="3093" w="13912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1"/>
            <p:cNvSpPr/>
            <p:nvPr/>
          </p:nvSpPr>
          <p:spPr>
            <a:xfrm>
              <a:off x="7275637" y="2514738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1"/>
            <p:cNvSpPr/>
            <p:nvPr/>
          </p:nvSpPr>
          <p:spPr>
            <a:xfrm>
              <a:off x="7748407" y="2545757"/>
              <a:ext cx="292783" cy="37813"/>
            </a:xfrm>
            <a:custGeom>
              <a:rect b="b" l="l" r="r" t="t"/>
              <a:pathLst>
                <a:path extrusionOk="0" h="3111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1"/>
            <p:cNvSpPr/>
            <p:nvPr/>
          </p:nvSpPr>
          <p:spPr>
            <a:xfrm>
              <a:off x="7748407" y="2640673"/>
              <a:ext cx="292783" cy="37825"/>
            </a:xfrm>
            <a:custGeom>
              <a:rect b="b" l="l" r="r" t="t"/>
              <a:pathLst>
                <a:path extrusionOk="0" h="3112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1"/>
            <p:cNvSpPr/>
            <p:nvPr/>
          </p:nvSpPr>
          <p:spPr>
            <a:xfrm>
              <a:off x="7748407" y="2735601"/>
              <a:ext cx="169097" cy="37813"/>
            </a:xfrm>
            <a:custGeom>
              <a:rect b="b" l="l" r="r" t="t"/>
              <a:pathLst>
                <a:path extrusionOk="0" h="3111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1"/>
            <p:cNvSpPr/>
            <p:nvPr/>
          </p:nvSpPr>
          <p:spPr>
            <a:xfrm>
              <a:off x="7275637" y="2875940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1"/>
            <p:cNvSpPr/>
            <p:nvPr/>
          </p:nvSpPr>
          <p:spPr>
            <a:xfrm>
              <a:off x="7748407" y="2906959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1"/>
            <p:cNvSpPr/>
            <p:nvPr/>
          </p:nvSpPr>
          <p:spPr>
            <a:xfrm>
              <a:off x="7748407" y="3001875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1"/>
            <p:cNvSpPr/>
            <p:nvPr/>
          </p:nvSpPr>
          <p:spPr>
            <a:xfrm>
              <a:off x="7748407" y="3096803"/>
              <a:ext cx="169097" cy="37619"/>
            </a:xfrm>
            <a:custGeom>
              <a:rect b="b" l="l" r="r" t="t"/>
              <a:pathLst>
                <a:path extrusionOk="0" h="3095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1"/>
            <p:cNvSpPr/>
            <p:nvPr/>
          </p:nvSpPr>
          <p:spPr>
            <a:xfrm>
              <a:off x="5920835" y="3483481"/>
              <a:ext cx="99863" cy="100070"/>
            </a:xfrm>
            <a:custGeom>
              <a:rect b="b" l="l" r="r" t="t"/>
              <a:pathLst>
                <a:path extrusionOk="0" h="8233" w="8216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1"/>
            <p:cNvSpPr/>
            <p:nvPr/>
          </p:nvSpPr>
          <p:spPr>
            <a:xfrm>
              <a:off x="6613861" y="1706048"/>
              <a:ext cx="1714363" cy="373126"/>
            </a:xfrm>
            <a:custGeom>
              <a:rect b="b" l="l" r="r" t="t"/>
              <a:pathLst>
                <a:path extrusionOk="0" h="30698" w="141045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1"/>
            <p:cNvSpPr/>
            <p:nvPr/>
          </p:nvSpPr>
          <p:spPr>
            <a:xfrm>
              <a:off x="6617556" y="1709743"/>
              <a:ext cx="1706973" cy="365736"/>
            </a:xfrm>
            <a:custGeom>
              <a:rect b="b" l="l" r="r" t="t"/>
              <a:pathLst>
                <a:path extrusionOk="0" h="30090" w="140437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1"/>
            <p:cNvSpPr/>
            <p:nvPr/>
          </p:nvSpPr>
          <p:spPr>
            <a:xfrm>
              <a:off x="6703441" y="1776095"/>
              <a:ext cx="233006" cy="233006"/>
            </a:xfrm>
            <a:custGeom>
              <a:rect b="b" l="l" r="r" t="t"/>
              <a:pathLst>
                <a:path extrusionOk="0" h="19170" w="1917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1"/>
            <p:cNvSpPr/>
            <p:nvPr/>
          </p:nvSpPr>
          <p:spPr>
            <a:xfrm>
              <a:off x="7036480" y="1829515"/>
              <a:ext cx="674952" cy="37619"/>
            </a:xfrm>
            <a:custGeom>
              <a:rect b="b" l="l" r="r" t="t"/>
              <a:pathLst>
                <a:path extrusionOk="0" h="3095" w="5553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1"/>
            <p:cNvSpPr/>
            <p:nvPr/>
          </p:nvSpPr>
          <p:spPr>
            <a:xfrm>
              <a:off x="7759285" y="1829515"/>
              <a:ext cx="477304" cy="37619"/>
            </a:xfrm>
            <a:custGeom>
              <a:rect b="b" l="l" r="r" t="t"/>
              <a:pathLst>
                <a:path extrusionOk="0" h="3095" w="39269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1"/>
            <p:cNvSpPr/>
            <p:nvPr/>
          </p:nvSpPr>
          <p:spPr>
            <a:xfrm>
              <a:off x="7036480" y="1924444"/>
              <a:ext cx="265058" cy="37619"/>
            </a:xfrm>
            <a:custGeom>
              <a:rect b="b" l="l" r="r" t="t"/>
              <a:pathLst>
                <a:path extrusionOk="0" h="3095" w="21807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1"/>
            <p:cNvSpPr/>
            <p:nvPr/>
          </p:nvSpPr>
          <p:spPr>
            <a:xfrm>
              <a:off x="5673267" y="1457228"/>
              <a:ext cx="459825" cy="389778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1"/>
            <p:cNvSpPr/>
            <p:nvPr/>
          </p:nvSpPr>
          <p:spPr>
            <a:xfrm>
              <a:off x="5817909" y="1559948"/>
              <a:ext cx="170543" cy="138710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1"/>
            <p:cNvSpPr/>
            <p:nvPr/>
          </p:nvSpPr>
          <p:spPr>
            <a:xfrm>
              <a:off x="5300175" y="2956587"/>
              <a:ext cx="436622" cy="284980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1"/>
            <p:cNvSpPr/>
            <p:nvPr/>
          </p:nvSpPr>
          <p:spPr>
            <a:xfrm>
              <a:off x="5374951" y="3039798"/>
              <a:ext cx="287058" cy="60822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1"/>
            <p:cNvSpPr/>
            <p:nvPr/>
          </p:nvSpPr>
          <p:spPr>
            <a:xfrm>
              <a:off x="7782513" y="1481684"/>
              <a:ext cx="269993" cy="269981"/>
            </a:xfrm>
            <a:custGeom>
              <a:rect b="b" l="l" r="r" t="t"/>
              <a:pathLst>
                <a:path extrusionOk="0" h="22212" w="22213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1"/>
            <p:cNvSpPr/>
            <p:nvPr/>
          </p:nvSpPr>
          <p:spPr>
            <a:xfrm>
              <a:off x="7870039" y="1520494"/>
              <a:ext cx="97189" cy="96192"/>
            </a:xfrm>
            <a:custGeom>
              <a:rect b="b" l="l" r="r" t="t"/>
              <a:pathLst>
                <a:path extrusionOk="0" h="7914" w="7996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1"/>
            <p:cNvSpPr/>
            <p:nvPr/>
          </p:nvSpPr>
          <p:spPr>
            <a:xfrm>
              <a:off x="7823803" y="1637592"/>
              <a:ext cx="184727" cy="105673"/>
            </a:xfrm>
            <a:custGeom>
              <a:rect b="b" l="l" r="r" t="t"/>
              <a:pathLst>
                <a:path extrusionOk="0" h="8694" w="15198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6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995" name="Google Shape;995;p6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61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7" name="Google Shape;997;p6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8" name="Google Shape;998;p6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999" name="Google Shape;999;p6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rect b="b" l="l" r="r" t="t"/>
                <a:pathLst>
                  <a:path extrusionOk="0" h="53907" w="81865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6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6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6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6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4" name="Google Shape;1004;p6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70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0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70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2" name="Google Shape;1472;p70"/>
          <p:cNvGrpSpPr/>
          <p:nvPr/>
        </p:nvGrpSpPr>
        <p:grpSpPr>
          <a:xfrm>
            <a:off x="1149947" y="1850950"/>
            <a:ext cx="1750805" cy="94001"/>
            <a:chOff x="3569131" y="3296864"/>
            <a:chExt cx="2721600" cy="146100"/>
          </a:xfrm>
        </p:grpSpPr>
        <p:sp>
          <p:nvSpPr>
            <p:cNvPr id="1473" name="Google Shape;1473;p70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4" name="Google Shape;1474;p70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475" name="Google Shape;1475;p70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7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70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8" name="Google Shape;1478;p70"/>
          <p:cNvGrpSpPr/>
          <p:nvPr/>
        </p:nvGrpSpPr>
        <p:grpSpPr>
          <a:xfrm>
            <a:off x="3696672" y="1850950"/>
            <a:ext cx="1750805" cy="94001"/>
            <a:chOff x="3569131" y="3296864"/>
            <a:chExt cx="2721600" cy="146100"/>
          </a:xfrm>
        </p:grpSpPr>
        <p:sp>
          <p:nvSpPr>
            <p:cNvPr id="1479" name="Google Shape;1479;p70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0" name="Google Shape;1480;p70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481" name="Google Shape;1481;p70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7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70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84" name="Google Shape;1484;p70"/>
          <p:cNvGrpSpPr/>
          <p:nvPr/>
        </p:nvGrpSpPr>
        <p:grpSpPr>
          <a:xfrm>
            <a:off x="6243397" y="1850950"/>
            <a:ext cx="1750805" cy="94001"/>
            <a:chOff x="3569131" y="3296864"/>
            <a:chExt cx="2721600" cy="146100"/>
          </a:xfrm>
        </p:grpSpPr>
        <p:sp>
          <p:nvSpPr>
            <p:cNvPr id="1485" name="Google Shape;1485;p70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6" name="Google Shape;1486;p70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487" name="Google Shape;1487;p70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7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70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90" name="Google Shape;1490;p70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70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70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494" name="Google Shape;1494;p70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495" name="Google Shape;1495;p70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design easy to read &amp; navigate</a:t>
            </a:r>
            <a:endParaRPr/>
          </a:p>
        </p:txBody>
      </p:sp>
      <p:sp>
        <p:nvSpPr>
          <p:cNvPr id="1496" name="Google Shape;1496;p70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</a:t>
            </a:r>
            <a:endParaRPr/>
          </a:p>
        </p:txBody>
      </p:sp>
      <p:sp>
        <p:nvSpPr>
          <p:cNvPr id="1497" name="Google Shape;1497;p70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database protected from SQL injection</a:t>
            </a:r>
            <a:endParaRPr/>
          </a:p>
        </p:txBody>
      </p:sp>
      <p:sp>
        <p:nvSpPr>
          <p:cNvPr id="1498" name="Google Shape;1498;p70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Payments</a:t>
            </a:r>
            <a:endParaRPr/>
          </a:p>
        </p:txBody>
      </p:sp>
      <p:sp>
        <p:nvSpPr>
          <p:cNvPr id="1499" name="Google Shape;1499;p70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payment options for the user’s comfortability</a:t>
            </a:r>
            <a:endParaRPr/>
          </a:p>
        </p:txBody>
      </p:sp>
      <p:sp>
        <p:nvSpPr>
          <p:cNvPr id="1500" name="Google Shape;1500;p70"/>
          <p:cNvSpPr/>
          <p:nvPr/>
        </p:nvSpPr>
        <p:spPr>
          <a:xfrm>
            <a:off x="1624700" y="2018675"/>
            <a:ext cx="801300" cy="80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70"/>
          <p:cNvSpPr/>
          <p:nvPr/>
        </p:nvSpPr>
        <p:spPr>
          <a:xfrm>
            <a:off x="4171421" y="2018675"/>
            <a:ext cx="801300" cy="801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70"/>
          <p:cNvSpPr/>
          <p:nvPr/>
        </p:nvSpPr>
        <p:spPr>
          <a:xfrm>
            <a:off x="6718149" y="2018675"/>
            <a:ext cx="801300" cy="801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70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70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70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6" name="Google Shape;1506;p70"/>
          <p:cNvGrpSpPr/>
          <p:nvPr/>
        </p:nvGrpSpPr>
        <p:grpSpPr>
          <a:xfrm>
            <a:off x="4363334" y="2208332"/>
            <a:ext cx="417492" cy="473800"/>
            <a:chOff x="2423775" y="3226875"/>
            <a:chExt cx="259925" cy="295000"/>
          </a:xfrm>
        </p:grpSpPr>
        <p:sp>
          <p:nvSpPr>
            <p:cNvPr id="1507" name="Google Shape;1507;p70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0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0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0" name="Google Shape;1510;p70"/>
          <p:cNvGrpSpPr/>
          <p:nvPr/>
        </p:nvGrpSpPr>
        <p:grpSpPr>
          <a:xfrm>
            <a:off x="1784688" y="2197043"/>
            <a:ext cx="471637" cy="473794"/>
            <a:chOff x="-49764975" y="3551225"/>
            <a:chExt cx="299300" cy="300650"/>
          </a:xfrm>
        </p:grpSpPr>
        <p:sp>
          <p:nvSpPr>
            <p:cNvPr id="1511" name="Google Shape;1511;p70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70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70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0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0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0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0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0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0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0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0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2" name="Google Shape;1522;p70"/>
          <p:cNvGrpSpPr/>
          <p:nvPr/>
        </p:nvGrpSpPr>
        <p:grpSpPr>
          <a:xfrm>
            <a:off x="6882254" y="2182288"/>
            <a:ext cx="474091" cy="473785"/>
            <a:chOff x="-61351725" y="3372400"/>
            <a:chExt cx="310350" cy="310150"/>
          </a:xfrm>
        </p:grpSpPr>
        <p:sp>
          <p:nvSpPr>
            <p:cNvPr id="1523" name="Google Shape;1523;p70"/>
            <p:cNvSpPr/>
            <p:nvPr/>
          </p:nvSpPr>
          <p:spPr>
            <a:xfrm>
              <a:off x="-61165043" y="3558868"/>
              <a:ext cx="19686" cy="19686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0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0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6" name="Google Shape;1526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70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70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70">
            <a:hlinkClick action="ppaction://hlinksldjump" r:id="rId3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71"/>
          <p:cNvSpPr/>
          <p:nvPr/>
        </p:nvSpPr>
        <p:spPr>
          <a:xfrm flipH="1">
            <a:off x="7517150" y="2264663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71"/>
          <p:cNvSpPr txBox="1"/>
          <p:nvPr>
            <p:ph type="title"/>
          </p:nvPr>
        </p:nvSpPr>
        <p:spPr>
          <a:xfrm flipH="1">
            <a:off x="3786150" y="1582450"/>
            <a:ext cx="33441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36" name="Google Shape;1536;p71"/>
          <p:cNvSpPr txBox="1"/>
          <p:nvPr>
            <p:ph idx="2" type="title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1537" name="Google Shape;1537;p71"/>
          <p:cNvGrpSpPr/>
          <p:nvPr/>
        </p:nvGrpSpPr>
        <p:grpSpPr>
          <a:xfrm>
            <a:off x="3671699" y="2588674"/>
            <a:ext cx="825589" cy="93999"/>
            <a:chOff x="5718423" y="809024"/>
            <a:chExt cx="830071" cy="94500"/>
          </a:xfrm>
        </p:grpSpPr>
        <p:sp>
          <p:nvSpPr>
            <p:cNvPr id="1538" name="Google Shape;1538;p7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7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71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71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71">
            <a:hlinkClick action="ppaction://hlinksldjump" r:id="rId3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6" name="Google Shape;1546;p71"/>
          <p:cNvGrpSpPr/>
          <p:nvPr/>
        </p:nvGrpSpPr>
        <p:grpSpPr>
          <a:xfrm>
            <a:off x="1048050" y="1580422"/>
            <a:ext cx="2377550" cy="2103478"/>
            <a:chOff x="1048050" y="1580422"/>
            <a:chExt cx="2377550" cy="2103478"/>
          </a:xfrm>
        </p:grpSpPr>
        <p:sp>
          <p:nvSpPr>
            <p:cNvPr id="1547" name="Google Shape;1547;p71"/>
            <p:cNvSpPr/>
            <p:nvPr/>
          </p:nvSpPr>
          <p:spPr>
            <a:xfrm>
              <a:off x="1936525" y="3130950"/>
              <a:ext cx="368650" cy="424575"/>
            </a:xfrm>
            <a:custGeom>
              <a:rect b="b" l="l" r="r" t="t"/>
              <a:pathLst>
                <a:path extrusionOk="0" h="16983" w="14746">
                  <a:moveTo>
                    <a:pt x="14746" y="16982"/>
                  </a:moveTo>
                  <a:lnTo>
                    <a:pt x="0" y="16982"/>
                  </a:lnTo>
                  <a:lnTo>
                    <a:pt x="0" y="0"/>
                  </a:lnTo>
                  <a:lnTo>
                    <a:pt x="147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1"/>
            <p:cNvSpPr/>
            <p:nvPr/>
          </p:nvSpPr>
          <p:spPr>
            <a:xfrm>
              <a:off x="1675175" y="3541225"/>
              <a:ext cx="891350" cy="142675"/>
            </a:xfrm>
            <a:custGeom>
              <a:rect b="b" l="l" r="r" t="t"/>
              <a:pathLst>
                <a:path extrusionOk="0" h="5707" w="35654">
                  <a:moveTo>
                    <a:pt x="0" y="5707"/>
                  </a:moveTo>
                  <a:lnTo>
                    <a:pt x="0" y="5707"/>
                  </a:lnTo>
                  <a:cubicBezTo>
                    <a:pt x="0" y="2580"/>
                    <a:pt x="2580" y="0"/>
                    <a:pt x="5707" y="0"/>
                  </a:cubicBezTo>
                  <a:lnTo>
                    <a:pt x="29947" y="0"/>
                  </a:lnTo>
                  <a:cubicBezTo>
                    <a:pt x="33074" y="0"/>
                    <a:pt x="35654" y="2580"/>
                    <a:pt x="35654" y="5707"/>
                  </a:cubicBezTo>
                  <a:lnTo>
                    <a:pt x="35654" y="570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1"/>
            <p:cNvSpPr/>
            <p:nvPr/>
          </p:nvSpPr>
          <p:spPr>
            <a:xfrm>
              <a:off x="1048050" y="1839600"/>
              <a:ext cx="2145600" cy="1208050"/>
            </a:xfrm>
            <a:custGeom>
              <a:rect b="b" l="l" r="r" t="t"/>
              <a:pathLst>
                <a:path extrusionOk="0" h="48322" w="85824">
                  <a:moveTo>
                    <a:pt x="85824" y="48322"/>
                  </a:moveTo>
                  <a:lnTo>
                    <a:pt x="0" y="48322"/>
                  </a:lnTo>
                  <a:lnTo>
                    <a:pt x="0" y="5912"/>
                  </a:lnTo>
                  <a:cubicBezTo>
                    <a:pt x="0" y="2671"/>
                    <a:pt x="2648" y="1"/>
                    <a:pt x="5912" y="1"/>
                  </a:cubicBezTo>
                  <a:lnTo>
                    <a:pt x="79912" y="1"/>
                  </a:lnTo>
                  <a:cubicBezTo>
                    <a:pt x="83176" y="1"/>
                    <a:pt x="85824" y="2671"/>
                    <a:pt x="85824" y="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1"/>
            <p:cNvSpPr/>
            <p:nvPr/>
          </p:nvSpPr>
          <p:spPr>
            <a:xfrm>
              <a:off x="1049750" y="3047050"/>
              <a:ext cx="2143900" cy="195175"/>
            </a:xfrm>
            <a:custGeom>
              <a:rect b="b" l="l" r="r" t="t"/>
              <a:pathLst>
                <a:path extrusionOk="0" h="7807" w="85756">
                  <a:moveTo>
                    <a:pt x="79524" y="7807"/>
                  </a:moveTo>
                  <a:lnTo>
                    <a:pt x="5958" y="7807"/>
                  </a:lnTo>
                  <a:cubicBezTo>
                    <a:pt x="2671" y="7807"/>
                    <a:pt x="1" y="5136"/>
                    <a:pt x="1" y="1850"/>
                  </a:cubicBezTo>
                  <a:lnTo>
                    <a:pt x="1" y="1"/>
                  </a:lnTo>
                  <a:lnTo>
                    <a:pt x="85756" y="1"/>
                  </a:lnTo>
                  <a:lnTo>
                    <a:pt x="85756" y="1553"/>
                  </a:lnTo>
                  <a:cubicBezTo>
                    <a:pt x="85756" y="4999"/>
                    <a:pt x="82971" y="7807"/>
                    <a:pt x="79524" y="7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1"/>
            <p:cNvSpPr/>
            <p:nvPr/>
          </p:nvSpPr>
          <p:spPr>
            <a:xfrm>
              <a:off x="2059200" y="3081875"/>
              <a:ext cx="125575" cy="125550"/>
            </a:xfrm>
            <a:custGeom>
              <a:rect b="b" l="l" r="r" t="t"/>
              <a:pathLst>
                <a:path extrusionOk="0" h="5022" w="5023">
                  <a:moveTo>
                    <a:pt x="5022" y="2511"/>
                  </a:moveTo>
                  <a:cubicBezTo>
                    <a:pt x="5022" y="3903"/>
                    <a:pt x="3881" y="5022"/>
                    <a:pt x="2512" y="5022"/>
                  </a:cubicBezTo>
                  <a:cubicBezTo>
                    <a:pt x="1119" y="5022"/>
                    <a:pt x="1" y="3903"/>
                    <a:pt x="1" y="2511"/>
                  </a:cubicBezTo>
                  <a:cubicBezTo>
                    <a:pt x="1" y="1119"/>
                    <a:pt x="1119" y="0"/>
                    <a:pt x="2512" y="0"/>
                  </a:cubicBezTo>
                  <a:cubicBezTo>
                    <a:pt x="3881" y="0"/>
                    <a:pt x="5022" y="1119"/>
                    <a:pt x="5022" y="2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1"/>
            <p:cNvSpPr/>
            <p:nvPr/>
          </p:nvSpPr>
          <p:spPr>
            <a:xfrm>
              <a:off x="2076325" y="3099550"/>
              <a:ext cx="90750" cy="90200"/>
            </a:xfrm>
            <a:custGeom>
              <a:rect b="b" l="l" r="r" t="t"/>
              <a:pathLst>
                <a:path extrusionOk="0" h="3608" w="3630">
                  <a:moveTo>
                    <a:pt x="3630" y="1804"/>
                  </a:moveTo>
                  <a:cubicBezTo>
                    <a:pt x="3630" y="2808"/>
                    <a:pt x="2831" y="3607"/>
                    <a:pt x="1827" y="3607"/>
                  </a:cubicBezTo>
                  <a:cubicBezTo>
                    <a:pt x="822" y="3607"/>
                    <a:pt x="1" y="2808"/>
                    <a:pt x="1" y="1804"/>
                  </a:cubicBezTo>
                  <a:cubicBezTo>
                    <a:pt x="1" y="800"/>
                    <a:pt x="822" y="1"/>
                    <a:pt x="1827" y="1"/>
                  </a:cubicBezTo>
                  <a:cubicBezTo>
                    <a:pt x="2831" y="1"/>
                    <a:pt x="3630" y="800"/>
                    <a:pt x="3630" y="18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71"/>
            <p:cNvSpPr/>
            <p:nvPr/>
          </p:nvSpPr>
          <p:spPr>
            <a:xfrm>
              <a:off x="1125075" y="1923475"/>
              <a:ext cx="1989250" cy="1123600"/>
            </a:xfrm>
            <a:custGeom>
              <a:rect b="b" l="l" r="r" t="t"/>
              <a:pathLst>
                <a:path extrusionOk="0" h="44944" w="79570">
                  <a:moveTo>
                    <a:pt x="79570" y="44944"/>
                  </a:moveTo>
                  <a:lnTo>
                    <a:pt x="1" y="44944"/>
                  </a:lnTo>
                  <a:lnTo>
                    <a:pt x="1" y="3721"/>
                  </a:lnTo>
                  <a:cubicBezTo>
                    <a:pt x="1" y="1667"/>
                    <a:pt x="1690" y="1"/>
                    <a:pt x="3744" y="1"/>
                  </a:cubicBezTo>
                  <a:lnTo>
                    <a:pt x="75827" y="1"/>
                  </a:lnTo>
                  <a:cubicBezTo>
                    <a:pt x="77881" y="1"/>
                    <a:pt x="79570" y="1667"/>
                    <a:pt x="79570" y="3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1"/>
            <p:cNvSpPr/>
            <p:nvPr/>
          </p:nvSpPr>
          <p:spPr>
            <a:xfrm>
              <a:off x="1125075" y="1923475"/>
              <a:ext cx="1989250" cy="1123600"/>
            </a:xfrm>
            <a:custGeom>
              <a:rect b="b" l="l" r="r" t="t"/>
              <a:pathLst>
                <a:path extrusionOk="0" h="44944" w="79570">
                  <a:moveTo>
                    <a:pt x="79570" y="44944"/>
                  </a:moveTo>
                  <a:lnTo>
                    <a:pt x="1" y="44944"/>
                  </a:lnTo>
                  <a:lnTo>
                    <a:pt x="1" y="3721"/>
                  </a:lnTo>
                  <a:cubicBezTo>
                    <a:pt x="1" y="1667"/>
                    <a:pt x="1690" y="1"/>
                    <a:pt x="3744" y="1"/>
                  </a:cubicBezTo>
                  <a:lnTo>
                    <a:pt x="75827" y="1"/>
                  </a:lnTo>
                  <a:cubicBezTo>
                    <a:pt x="77881" y="1"/>
                    <a:pt x="79570" y="1667"/>
                    <a:pt x="79570" y="3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1"/>
            <p:cNvSpPr/>
            <p:nvPr/>
          </p:nvSpPr>
          <p:spPr>
            <a:xfrm>
              <a:off x="1193550" y="2675575"/>
              <a:ext cx="1019750" cy="308725"/>
            </a:xfrm>
            <a:custGeom>
              <a:rect b="b" l="l" r="r" t="t"/>
              <a:pathLst>
                <a:path extrusionOk="0" h="12349" w="40790">
                  <a:moveTo>
                    <a:pt x="39260" y="12349"/>
                  </a:moveTo>
                  <a:lnTo>
                    <a:pt x="1530" y="12349"/>
                  </a:lnTo>
                  <a:cubicBezTo>
                    <a:pt x="686" y="12349"/>
                    <a:pt x="1" y="11664"/>
                    <a:pt x="1" y="10843"/>
                  </a:cubicBezTo>
                  <a:lnTo>
                    <a:pt x="1" y="1530"/>
                  </a:lnTo>
                  <a:cubicBezTo>
                    <a:pt x="1" y="685"/>
                    <a:pt x="686" y="1"/>
                    <a:pt x="1530" y="1"/>
                  </a:cubicBezTo>
                  <a:lnTo>
                    <a:pt x="39260" y="1"/>
                  </a:lnTo>
                  <a:cubicBezTo>
                    <a:pt x="40105" y="1"/>
                    <a:pt x="40790" y="685"/>
                    <a:pt x="40790" y="1530"/>
                  </a:cubicBezTo>
                  <a:lnTo>
                    <a:pt x="40790" y="10843"/>
                  </a:lnTo>
                  <a:cubicBezTo>
                    <a:pt x="40790" y="11664"/>
                    <a:pt x="40105" y="12349"/>
                    <a:pt x="39260" y="123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1"/>
            <p:cNvSpPr/>
            <p:nvPr/>
          </p:nvSpPr>
          <p:spPr>
            <a:xfrm>
              <a:off x="1193550" y="1995375"/>
              <a:ext cx="1019750" cy="628300"/>
            </a:xfrm>
            <a:custGeom>
              <a:rect b="b" l="l" r="r" t="t"/>
              <a:pathLst>
                <a:path extrusionOk="0" h="25132" w="40790">
                  <a:moveTo>
                    <a:pt x="39260" y="25131"/>
                  </a:moveTo>
                  <a:lnTo>
                    <a:pt x="1530" y="25131"/>
                  </a:lnTo>
                  <a:cubicBezTo>
                    <a:pt x="686" y="25131"/>
                    <a:pt x="1" y="24447"/>
                    <a:pt x="1" y="23602"/>
                  </a:cubicBezTo>
                  <a:lnTo>
                    <a:pt x="1" y="1530"/>
                  </a:lnTo>
                  <a:cubicBezTo>
                    <a:pt x="1" y="686"/>
                    <a:pt x="686" y="1"/>
                    <a:pt x="1530" y="1"/>
                  </a:cubicBezTo>
                  <a:lnTo>
                    <a:pt x="39260" y="1"/>
                  </a:lnTo>
                  <a:cubicBezTo>
                    <a:pt x="40105" y="1"/>
                    <a:pt x="40790" y="686"/>
                    <a:pt x="40790" y="1530"/>
                  </a:cubicBezTo>
                  <a:lnTo>
                    <a:pt x="40790" y="23602"/>
                  </a:lnTo>
                  <a:cubicBezTo>
                    <a:pt x="40790" y="24447"/>
                    <a:pt x="40105" y="25131"/>
                    <a:pt x="39260" y="25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1"/>
            <p:cNvSpPr/>
            <p:nvPr/>
          </p:nvSpPr>
          <p:spPr>
            <a:xfrm>
              <a:off x="2281750" y="1995375"/>
              <a:ext cx="761825" cy="988925"/>
            </a:xfrm>
            <a:custGeom>
              <a:rect b="b" l="l" r="r" t="t"/>
              <a:pathLst>
                <a:path extrusionOk="0" h="39557" w="30473">
                  <a:moveTo>
                    <a:pt x="28966" y="39557"/>
                  </a:moveTo>
                  <a:lnTo>
                    <a:pt x="1530" y="39557"/>
                  </a:lnTo>
                  <a:cubicBezTo>
                    <a:pt x="686" y="39557"/>
                    <a:pt x="1" y="38872"/>
                    <a:pt x="1" y="38051"/>
                  </a:cubicBezTo>
                  <a:lnTo>
                    <a:pt x="1" y="1530"/>
                  </a:lnTo>
                  <a:cubicBezTo>
                    <a:pt x="1" y="686"/>
                    <a:pt x="686" y="1"/>
                    <a:pt x="1530" y="1"/>
                  </a:cubicBezTo>
                  <a:lnTo>
                    <a:pt x="28966" y="1"/>
                  </a:lnTo>
                  <a:cubicBezTo>
                    <a:pt x="29788" y="1"/>
                    <a:pt x="30473" y="686"/>
                    <a:pt x="30473" y="1530"/>
                  </a:cubicBezTo>
                  <a:lnTo>
                    <a:pt x="30473" y="38051"/>
                  </a:lnTo>
                  <a:cubicBezTo>
                    <a:pt x="30473" y="38872"/>
                    <a:pt x="29788" y="39557"/>
                    <a:pt x="28966" y="395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71"/>
            <p:cNvSpPr/>
            <p:nvPr/>
          </p:nvSpPr>
          <p:spPr>
            <a:xfrm>
              <a:off x="1797300" y="2107800"/>
              <a:ext cx="655100" cy="727575"/>
            </a:xfrm>
            <a:custGeom>
              <a:rect b="b" l="l" r="r" t="t"/>
              <a:pathLst>
                <a:path extrusionOk="0" h="29103" w="26204">
                  <a:moveTo>
                    <a:pt x="23921" y="4200"/>
                  </a:moveTo>
                  <a:cubicBezTo>
                    <a:pt x="19995" y="3972"/>
                    <a:pt x="16799" y="2785"/>
                    <a:pt x="14060" y="480"/>
                  </a:cubicBezTo>
                  <a:cubicBezTo>
                    <a:pt x="13513" y="0"/>
                    <a:pt x="12714" y="0"/>
                    <a:pt x="12166" y="480"/>
                  </a:cubicBezTo>
                  <a:cubicBezTo>
                    <a:pt x="9427" y="2785"/>
                    <a:pt x="6231" y="3972"/>
                    <a:pt x="2305" y="4200"/>
                  </a:cubicBezTo>
                  <a:cubicBezTo>
                    <a:pt x="1552" y="4246"/>
                    <a:pt x="936" y="4862"/>
                    <a:pt x="936" y="5615"/>
                  </a:cubicBezTo>
                  <a:cubicBezTo>
                    <a:pt x="799" y="13673"/>
                    <a:pt x="0" y="24332"/>
                    <a:pt x="12600" y="28988"/>
                  </a:cubicBezTo>
                  <a:cubicBezTo>
                    <a:pt x="12942" y="29103"/>
                    <a:pt x="13284" y="29103"/>
                    <a:pt x="13627" y="28988"/>
                  </a:cubicBezTo>
                  <a:cubicBezTo>
                    <a:pt x="26204" y="24332"/>
                    <a:pt x="25427" y="13673"/>
                    <a:pt x="25291" y="5615"/>
                  </a:cubicBezTo>
                  <a:cubicBezTo>
                    <a:pt x="25291" y="4862"/>
                    <a:pt x="24674" y="4246"/>
                    <a:pt x="23921" y="4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1"/>
            <p:cNvSpPr/>
            <p:nvPr/>
          </p:nvSpPr>
          <p:spPr>
            <a:xfrm>
              <a:off x="1832675" y="2151175"/>
              <a:ext cx="584925" cy="649400"/>
            </a:xfrm>
            <a:custGeom>
              <a:rect b="b" l="l" r="r" t="t"/>
              <a:pathLst>
                <a:path extrusionOk="0" h="25976" w="23397">
                  <a:moveTo>
                    <a:pt x="21342" y="3743"/>
                  </a:moveTo>
                  <a:cubicBezTo>
                    <a:pt x="17827" y="3538"/>
                    <a:pt x="14996" y="2488"/>
                    <a:pt x="12531" y="411"/>
                  </a:cubicBezTo>
                  <a:cubicBezTo>
                    <a:pt x="12052" y="0"/>
                    <a:pt x="11344" y="0"/>
                    <a:pt x="10865" y="411"/>
                  </a:cubicBezTo>
                  <a:cubicBezTo>
                    <a:pt x="8400" y="2488"/>
                    <a:pt x="5547" y="3538"/>
                    <a:pt x="2055" y="3743"/>
                  </a:cubicBezTo>
                  <a:cubicBezTo>
                    <a:pt x="1370" y="3766"/>
                    <a:pt x="822" y="4337"/>
                    <a:pt x="822" y="4999"/>
                  </a:cubicBezTo>
                  <a:cubicBezTo>
                    <a:pt x="708" y="12189"/>
                    <a:pt x="0" y="21730"/>
                    <a:pt x="11253" y="25861"/>
                  </a:cubicBezTo>
                  <a:cubicBezTo>
                    <a:pt x="11527" y="25975"/>
                    <a:pt x="11847" y="25975"/>
                    <a:pt x="12143" y="25861"/>
                  </a:cubicBezTo>
                  <a:cubicBezTo>
                    <a:pt x="23396" y="21730"/>
                    <a:pt x="22689" y="12189"/>
                    <a:pt x="22574" y="4999"/>
                  </a:cubicBezTo>
                  <a:cubicBezTo>
                    <a:pt x="22574" y="4337"/>
                    <a:pt x="22027" y="3766"/>
                    <a:pt x="21342" y="37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71"/>
            <p:cNvSpPr/>
            <p:nvPr/>
          </p:nvSpPr>
          <p:spPr>
            <a:xfrm>
              <a:off x="1952500" y="2636775"/>
              <a:ext cx="25" cy="3450"/>
            </a:xfrm>
            <a:custGeom>
              <a:rect b="b" l="l" r="r" t="t"/>
              <a:pathLst>
                <a:path extrusionOk="0" h="138" w="1">
                  <a:moveTo>
                    <a:pt x="1" y="137"/>
                  </a:moveTo>
                  <a:cubicBezTo>
                    <a:pt x="1" y="0"/>
                    <a:pt x="1" y="92"/>
                    <a:pt x="1" y="137"/>
                  </a:cubicBezTo>
                  <a:close/>
                </a:path>
              </a:pathLst>
            </a:custGeom>
            <a:solidFill>
              <a:srgbClr val="FF907C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71"/>
            <p:cNvSpPr/>
            <p:nvPr/>
          </p:nvSpPr>
          <p:spPr>
            <a:xfrm>
              <a:off x="2297725" y="2636200"/>
              <a:ext cx="25" cy="6875"/>
            </a:xfrm>
            <a:custGeom>
              <a:rect b="b" l="l" r="r" t="t"/>
              <a:pathLst>
                <a:path extrusionOk="0" h="275" w="1">
                  <a:moveTo>
                    <a:pt x="1" y="274"/>
                  </a:moveTo>
                  <a:cubicBezTo>
                    <a:pt x="1" y="229"/>
                    <a:pt x="1" y="1"/>
                    <a:pt x="1" y="274"/>
                  </a:cubicBezTo>
                  <a:close/>
                </a:path>
              </a:pathLst>
            </a:custGeom>
            <a:solidFill>
              <a:srgbClr val="FF907C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1"/>
            <p:cNvSpPr/>
            <p:nvPr/>
          </p:nvSpPr>
          <p:spPr>
            <a:xfrm>
              <a:off x="2033525" y="2248750"/>
              <a:ext cx="183200" cy="222000"/>
            </a:xfrm>
            <a:custGeom>
              <a:rect b="b" l="l" r="r" t="t"/>
              <a:pathLst>
                <a:path extrusionOk="0" h="8880" w="7328">
                  <a:moveTo>
                    <a:pt x="3653" y="8879"/>
                  </a:moveTo>
                  <a:cubicBezTo>
                    <a:pt x="5684" y="8879"/>
                    <a:pt x="7328" y="6893"/>
                    <a:pt x="7328" y="4428"/>
                  </a:cubicBezTo>
                  <a:cubicBezTo>
                    <a:pt x="7328" y="1986"/>
                    <a:pt x="6780" y="0"/>
                    <a:pt x="3653" y="0"/>
                  </a:cubicBezTo>
                  <a:cubicBezTo>
                    <a:pt x="549" y="0"/>
                    <a:pt x="1" y="1986"/>
                    <a:pt x="1" y="4428"/>
                  </a:cubicBezTo>
                  <a:cubicBezTo>
                    <a:pt x="1" y="6893"/>
                    <a:pt x="1644" y="8879"/>
                    <a:pt x="3653" y="8879"/>
                  </a:cubicBezTo>
                  <a:close/>
                </a:path>
              </a:pathLst>
            </a:custGeom>
            <a:solidFill>
              <a:srgbClr val="FFAE48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71"/>
            <p:cNvSpPr/>
            <p:nvPr/>
          </p:nvSpPr>
          <p:spPr>
            <a:xfrm>
              <a:off x="1952500" y="2479275"/>
              <a:ext cx="345250" cy="223725"/>
            </a:xfrm>
            <a:custGeom>
              <a:rect b="b" l="l" r="r" t="t"/>
              <a:pathLst>
                <a:path extrusionOk="0" h="8949" w="13810">
                  <a:moveTo>
                    <a:pt x="13810" y="6255"/>
                  </a:moveTo>
                  <a:cubicBezTo>
                    <a:pt x="13741" y="1986"/>
                    <a:pt x="13171" y="777"/>
                    <a:pt x="8902" y="1"/>
                  </a:cubicBezTo>
                  <a:cubicBezTo>
                    <a:pt x="8902" y="1"/>
                    <a:pt x="8309" y="777"/>
                    <a:pt x="6894" y="777"/>
                  </a:cubicBezTo>
                  <a:cubicBezTo>
                    <a:pt x="5501" y="777"/>
                    <a:pt x="4908" y="1"/>
                    <a:pt x="4908" y="1"/>
                  </a:cubicBezTo>
                  <a:cubicBezTo>
                    <a:pt x="685" y="754"/>
                    <a:pt x="92" y="1964"/>
                    <a:pt x="1" y="6118"/>
                  </a:cubicBezTo>
                  <a:cubicBezTo>
                    <a:pt x="1" y="6460"/>
                    <a:pt x="1" y="6483"/>
                    <a:pt x="1" y="6437"/>
                  </a:cubicBezTo>
                  <a:cubicBezTo>
                    <a:pt x="1" y="6506"/>
                    <a:pt x="1" y="6643"/>
                    <a:pt x="1" y="6894"/>
                  </a:cubicBezTo>
                  <a:cubicBezTo>
                    <a:pt x="1" y="6894"/>
                    <a:pt x="1005" y="8948"/>
                    <a:pt x="6894" y="8948"/>
                  </a:cubicBezTo>
                  <a:cubicBezTo>
                    <a:pt x="12783" y="8948"/>
                    <a:pt x="13810" y="6894"/>
                    <a:pt x="13810" y="6894"/>
                  </a:cubicBezTo>
                  <a:lnTo>
                    <a:pt x="13810" y="6551"/>
                  </a:lnTo>
                  <a:cubicBezTo>
                    <a:pt x="13810" y="6574"/>
                    <a:pt x="13810" y="6529"/>
                    <a:pt x="13810" y="6255"/>
                  </a:cubicBezTo>
                  <a:close/>
                </a:path>
              </a:pathLst>
            </a:custGeom>
            <a:solidFill>
              <a:srgbClr val="FFAE48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71"/>
            <p:cNvSpPr/>
            <p:nvPr/>
          </p:nvSpPr>
          <p:spPr>
            <a:xfrm>
              <a:off x="2033525" y="2248750"/>
              <a:ext cx="183200" cy="222000"/>
            </a:xfrm>
            <a:custGeom>
              <a:rect b="b" l="l" r="r" t="t"/>
              <a:pathLst>
                <a:path extrusionOk="0" h="8880" w="7328">
                  <a:moveTo>
                    <a:pt x="3653" y="8879"/>
                  </a:moveTo>
                  <a:cubicBezTo>
                    <a:pt x="5684" y="8879"/>
                    <a:pt x="7328" y="6893"/>
                    <a:pt x="7328" y="4428"/>
                  </a:cubicBezTo>
                  <a:cubicBezTo>
                    <a:pt x="7328" y="1986"/>
                    <a:pt x="6780" y="0"/>
                    <a:pt x="3653" y="0"/>
                  </a:cubicBezTo>
                  <a:cubicBezTo>
                    <a:pt x="549" y="0"/>
                    <a:pt x="1" y="1986"/>
                    <a:pt x="1" y="4428"/>
                  </a:cubicBezTo>
                  <a:cubicBezTo>
                    <a:pt x="1" y="6893"/>
                    <a:pt x="1644" y="8879"/>
                    <a:pt x="3653" y="88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71"/>
            <p:cNvSpPr/>
            <p:nvPr/>
          </p:nvSpPr>
          <p:spPr>
            <a:xfrm>
              <a:off x="1952500" y="2479275"/>
              <a:ext cx="345250" cy="223725"/>
            </a:xfrm>
            <a:custGeom>
              <a:rect b="b" l="l" r="r" t="t"/>
              <a:pathLst>
                <a:path extrusionOk="0" h="8949" w="13810">
                  <a:moveTo>
                    <a:pt x="13810" y="6255"/>
                  </a:moveTo>
                  <a:cubicBezTo>
                    <a:pt x="13741" y="1986"/>
                    <a:pt x="13171" y="777"/>
                    <a:pt x="8902" y="1"/>
                  </a:cubicBezTo>
                  <a:cubicBezTo>
                    <a:pt x="8902" y="1"/>
                    <a:pt x="8309" y="777"/>
                    <a:pt x="6894" y="777"/>
                  </a:cubicBezTo>
                  <a:cubicBezTo>
                    <a:pt x="5501" y="777"/>
                    <a:pt x="4908" y="1"/>
                    <a:pt x="4908" y="1"/>
                  </a:cubicBezTo>
                  <a:cubicBezTo>
                    <a:pt x="685" y="754"/>
                    <a:pt x="92" y="1964"/>
                    <a:pt x="1" y="6118"/>
                  </a:cubicBezTo>
                  <a:cubicBezTo>
                    <a:pt x="1" y="6460"/>
                    <a:pt x="1" y="6483"/>
                    <a:pt x="1" y="6437"/>
                  </a:cubicBezTo>
                  <a:cubicBezTo>
                    <a:pt x="1" y="6506"/>
                    <a:pt x="1" y="6643"/>
                    <a:pt x="1" y="6894"/>
                  </a:cubicBezTo>
                  <a:cubicBezTo>
                    <a:pt x="1" y="6894"/>
                    <a:pt x="1005" y="8948"/>
                    <a:pt x="6894" y="8948"/>
                  </a:cubicBezTo>
                  <a:cubicBezTo>
                    <a:pt x="12783" y="8948"/>
                    <a:pt x="13810" y="6894"/>
                    <a:pt x="13810" y="6894"/>
                  </a:cubicBezTo>
                  <a:lnTo>
                    <a:pt x="13810" y="6551"/>
                  </a:lnTo>
                  <a:cubicBezTo>
                    <a:pt x="13810" y="6574"/>
                    <a:pt x="13810" y="6529"/>
                    <a:pt x="13810" y="62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71"/>
            <p:cNvSpPr/>
            <p:nvPr/>
          </p:nvSpPr>
          <p:spPr>
            <a:xfrm>
              <a:off x="2261225" y="2677850"/>
              <a:ext cx="160925" cy="114725"/>
            </a:xfrm>
            <a:custGeom>
              <a:rect b="b" l="l" r="r" t="t"/>
              <a:pathLst>
                <a:path extrusionOk="0" h="4589" w="6437">
                  <a:moveTo>
                    <a:pt x="2693" y="4429"/>
                  </a:moveTo>
                  <a:cubicBezTo>
                    <a:pt x="2579" y="4520"/>
                    <a:pt x="2420" y="4589"/>
                    <a:pt x="2260" y="4589"/>
                  </a:cubicBezTo>
                  <a:lnTo>
                    <a:pt x="2237" y="4589"/>
                  </a:lnTo>
                  <a:cubicBezTo>
                    <a:pt x="2054" y="4589"/>
                    <a:pt x="1895" y="4497"/>
                    <a:pt x="1780" y="4383"/>
                  </a:cubicBezTo>
                  <a:lnTo>
                    <a:pt x="251" y="2671"/>
                  </a:lnTo>
                  <a:cubicBezTo>
                    <a:pt x="0" y="2397"/>
                    <a:pt x="23" y="2009"/>
                    <a:pt x="297" y="1758"/>
                  </a:cubicBezTo>
                  <a:lnTo>
                    <a:pt x="297" y="1758"/>
                  </a:lnTo>
                  <a:cubicBezTo>
                    <a:pt x="548" y="1530"/>
                    <a:pt x="959" y="1553"/>
                    <a:pt x="1187" y="1804"/>
                  </a:cubicBezTo>
                  <a:lnTo>
                    <a:pt x="1872" y="2580"/>
                  </a:lnTo>
                  <a:cubicBezTo>
                    <a:pt x="2123" y="2831"/>
                    <a:pt x="2534" y="2854"/>
                    <a:pt x="2785" y="2603"/>
                  </a:cubicBezTo>
                  <a:lnTo>
                    <a:pt x="5296" y="229"/>
                  </a:lnTo>
                  <a:cubicBezTo>
                    <a:pt x="5547" y="1"/>
                    <a:pt x="5957" y="1"/>
                    <a:pt x="6209" y="252"/>
                  </a:cubicBezTo>
                  <a:cubicBezTo>
                    <a:pt x="6437" y="526"/>
                    <a:pt x="6414" y="914"/>
                    <a:pt x="6163" y="11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7" name="Google Shape;1567;p71"/>
            <p:cNvGrpSpPr/>
            <p:nvPr/>
          </p:nvGrpSpPr>
          <p:grpSpPr>
            <a:xfrm>
              <a:off x="1174662" y="1580422"/>
              <a:ext cx="761852" cy="363056"/>
              <a:chOff x="1406975" y="1473825"/>
              <a:chExt cx="620300" cy="295600"/>
            </a:xfrm>
          </p:grpSpPr>
          <p:sp>
            <p:nvSpPr>
              <p:cNvPr id="1568" name="Google Shape;1568;p71"/>
              <p:cNvSpPr/>
              <p:nvPr/>
            </p:nvSpPr>
            <p:spPr>
              <a:xfrm>
                <a:off x="1406975" y="1641025"/>
                <a:ext cx="620300" cy="128400"/>
              </a:xfrm>
              <a:custGeom>
                <a:rect b="b" l="l" r="r" t="t"/>
                <a:pathLst>
                  <a:path extrusionOk="0" h="5136" w="24812">
                    <a:moveTo>
                      <a:pt x="22757" y="5136"/>
                    </a:moveTo>
                    <a:lnTo>
                      <a:pt x="2055" y="5136"/>
                    </a:lnTo>
                    <a:cubicBezTo>
                      <a:pt x="914" y="5136"/>
                      <a:pt x="1" y="4200"/>
                      <a:pt x="1" y="3082"/>
                    </a:cubicBezTo>
                    <a:lnTo>
                      <a:pt x="1" y="2055"/>
                    </a:lnTo>
                    <a:cubicBezTo>
                      <a:pt x="1" y="913"/>
                      <a:pt x="914" y="0"/>
                      <a:pt x="2055" y="0"/>
                    </a:cubicBezTo>
                    <a:lnTo>
                      <a:pt x="22757" y="0"/>
                    </a:lnTo>
                    <a:cubicBezTo>
                      <a:pt x="23899" y="0"/>
                      <a:pt x="24812" y="913"/>
                      <a:pt x="24812" y="2055"/>
                    </a:cubicBezTo>
                    <a:lnTo>
                      <a:pt x="24812" y="3082"/>
                    </a:lnTo>
                    <a:cubicBezTo>
                      <a:pt x="24812" y="4200"/>
                      <a:pt x="23899" y="5136"/>
                      <a:pt x="22757" y="513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71"/>
              <p:cNvSpPr/>
              <p:nvPr/>
            </p:nvSpPr>
            <p:spPr>
              <a:xfrm>
                <a:off x="1456050" y="1682675"/>
                <a:ext cx="44525" cy="42825"/>
              </a:xfrm>
              <a:custGeom>
                <a:rect b="b" l="l" r="r" t="t"/>
                <a:pathLst>
                  <a:path extrusionOk="0" h="1713" w="1781">
                    <a:moveTo>
                      <a:pt x="1302" y="845"/>
                    </a:moveTo>
                    <a:lnTo>
                      <a:pt x="1781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80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81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71"/>
              <p:cNvSpPr/>
              <p:nvPr/>
            </p:nvSpPr>
            <p:spPr>
              <a:xfrm>
                <a:off x="1509700" y="1682675"/>
                <a:ext cx="44525" cy="42825"/>
              </a:xfrm>
              <a:custGeom>
                <a:rect b="b" l="l" r="r" t="t"/>
                <a:pathLst>
                  <a:path extrusionOk="0" h="1713" w="1781">
                    <a:moveTo>
                      <a:pt x="1301" y="845"/>
                    </a:moveTo>
                    <a:lnTo>
                      <a:pt x="1780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79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80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71"/>
              <p:cNvSpPr/>
              <p:nvPr/>
            </p:nvSpPr>
            <p:spPr>
              <a:xfrm>
                <a:off x="1563325" y="1682675"/>
                <a:ext cx="44550" cy="42825"/>
              </a:xfrm>
              <a:custGeom>
                <a:rect b="b" l="l" r="r" t="t"/>
                <a:pathLst>
                  <a:path extrusionOk="0" h="1713" w="1782">
                    <a:moveTo>
                      <a:pt x="1302" y="845"/>
                    </a:moveTo>
                    <a:lnTo>
                      <a:pt x="1781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80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81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71"/>
              <p:cNvSpPr/>
              <p:nvPr/>
            </p:nvSpPr>
            <p:spPr>
              <a:xfrm>
                <a:off x="1616975" y="1682675"/>
                <a:ext cx="44525" cy="42825"/>
              </a:xfrm>
              <a:custGeom>
                <a:rect b="b" l="l" r="r" t="t"/>
                <a:pathLst>
                  <a:path extrusionOk="0" h="1713" w="1781">
                    <a:moveTo>
                      <a:pt x="1301" y="845"/>
                    </a:moveTo>
                    <a:lnTo>
                      <a:pt x="1781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80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81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71"/>
              <p:cNvSpPr/>
              <p:nvPr/>
            </p:nvSpPr>
            <p:spPr>
              <a:xfrm>
                <a:off x="1670600" y="1682675"/>
                <a:ext cx="43975" cy="42825"/>
              </a:xfrm>
              <a:custGeom>
                <a:rect b="b" l="l" r="r" t="t"/>
                <a:pathLst>
                  <a:path extrusionOk="0" h="1713" w="1759">
                    <a:moveTo>
                      <a:pt x="1302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4" y="1187"/>
                    </a:lnTo>
                    <a:lnTo>
                      <a:pt x="1096" y="1712"/>
                    </a:lnTo>
                    <a:lnTo>
                      <a:pt x="686" y="1712"/>
                    </a:lnTo>
                    <a:lnTo>
                      <a:pt x="686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80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6" y="526"/>
                    </a:lnTo>
                    <a:lnTo>
                      <a:pt x="686" y="1"/>
                    </a:lnTo>
                    <a:lnTo>
                      <a:pt x="1096" y="1"/>
                    </a:lnTo>
                    <a:lnTo>
                      <a:pt x="1074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71"/>
              <p:cNvSpPr/>
              <p:nvPr/>
            </p:nvSpPr>
            <p:spPr>
              <a:xfrm>
                <a:off x="1724250" y="1682675"/>
                <a:ext cx="43950" cy="42825"/>
              </a:xfrm>
              <a:custGeom>
                <a:rect b="b" l="l" r="r" t="t"/>
                <a:pathLst>
                  <a:path extrusionOk="0" h="1713" w="1758">
                    <a:moveTo>
                      <a:pt x="1301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80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71"/>
              <p:cNvSpPr/>
              <p:nvPr/>
            </p:nvSpPr>
            <p:spPr>
              <a:xfrm>
                <a:off x="1777900" y="1682675"/>
                <a:ext cx="43950" cy="42825"/>
              </a:xfrm>
              <a:custGeom>
                <a:rect b="b" l="l" r="r" t="t"/>
                <a:pathLst>
                  <a:path extrusionOk="0" h="1713" w="1758">
                    <a:moveTo>
                      <a:pt x="1301" y="845"/>
                    </a:moveTo>
                    <a:lnTo>
                      <a:pt x="1758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5" y="1461"/>
                    </a:lnTo>
                    <a:lnTo>
                      <a:pt x="0" y="1119"/>
                    </a:lnTo>
                    <a:lnTo>
                      <a:pt x="479" y="845"/>
                    </a:lnTo>
                    <a:lnTo>
                      <a:pt x="0" y="594"/>
                    </a:lnTo>
                    <a:lnTo>
                      <a:pt x="205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71"/>
              <p:cNvSpPr/>
              <p:nvPr/>
            </p:nvSpPr>
            <p:spPr>
              <a:xfrm>
                <a:off x="1831525" y="1682675"/>
                <a:ext cx="43975" cy="42825"/>
              </a:xfrm>
              <a:custGeom>
                <a:rect b="b" l="l" r="r" t="t"/>
                <a:pathLst>
                  <a:path extrusionOk="0" h="1713" w="1759">
                    <a:moveTo>
                      <a:pt x="1302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73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57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73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71"/>
              <p:cNvSpPr/>
              <p:nvPr/>
            </p:nvSpPr>
            <p:spPr>
              <a:xfrm>
                <a:off x="1885175" y="1682675"/>
                <a:ext cx="43950" cy="42825"/>
              </a:xfrm>
              <a:custGeom>
                <a:rect b="b" l="l" r="r" t="t"/>
                <a:pathLst>
                  <a:path extrusionOk="0" h="1713" w="1758">
                    <a:moveTo>
                      <a:pt x="1301" y="845"/>
                    </a:moveTo>
                    <a:lnTo>
                      <a:pt x="1758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73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57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73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71"/>
              <p:cNvSpPr/>
              <p:nvPr/>
            </p:nvSpPr>
            <p:spPr>
              <a:xfrm>
                <a:off x="1938800" y="1682675"/>
                <a:ext cx="43975" cy="42825"/>
              </a:xfrm>
              <a:custGeom>
                <a:rect b="b" l="l" r="r" t="t"/>
                <a:pathLst>
                  <a:path extrusionOk="0" h="1713" w="1759">
                    <a:moveTo>
                      <a:pt x="1302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4" y="1187"/>
                    </a:lnTo>
                    <a:lnTo>
                      <a:pt x="1074" y="1712"/>
                    </a:lnTo>
                    <a:lnTo>
                      <a:pt x="686" y="1712"/>
                    </a:lnTo>
                    <a:lnTo>
                      <a:pt x="686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57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6" y="526"/>
                    </a:lnTo>
                    <a:lnTo>
                      <a:pt x="686" y="1"/>
                    </a:lnTo>
                    <a:lnTo>
                      <a:pt x="1074" y="1"/>
                    </a:lnTo>
                    <a:lnTo>
                      <a:pt x="1074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71"/>
              <p:cNvSpPr/>
              <p:nvPr/>
            </p:nvSpPr>
            <p:spPr>
              <a:xfrm>
                <a:off x="1406975" y="1473825"/>
                <a:ext cx="620300" cy="128425"/>
              </a:xfrm>
              <a:custGeom>
                <a:rect b="b" l="l" r="r" t="t"/>
                <a:pathLst>
                  <a:path extrusionOk="0" h="5137" w="24812">
                    <a:moveTo>
                      <a:pt x="22757" y="5136"/>
                    </a:moveTo>
                    <a:lnTo>
                      <a:pt x="2055" y="5136"/>
                    </a:lnTo>
                    <a:cubicBezTo>
                      <a:pt x="914" y="5136"/>
                      <a:pt x="1" y="4200"/>
                      <a:pt x="1" y="3082"/>
                    </a:cubicBezTo>
                    <a:lnTo>
                      <a:pt x="1" y="2055"/>
                    </a:lnTo>
                    <a:cubicBezTo>
                      <a:pt x="1" y="914"/>
                      <a:pt x="914" y="1"/>
                      <a:pt x="2055" y="1"/>
                    </a:cubicBezTo>
                    <a:lnTo>
                      <a:pt x="22757" y="1"/>
                    </a:lnTo>
                    <a:cubicBezTo>
                      <a:pt x="23899" y="1"/>
                      <a:pt x="24812" y="914"/>
                      <a:pt x="24812" y="2055"/>
                    </a:cubicBezTo>
                    <a:lnTo>
                      <a:pt x="24812" y="3082"/>
                    </a:lnTo>
                    <a:cubicBezTo>
                      <a:pt x="24812" y="4200"/>
                      <a:pt x="23899" y="5136"/>
                      <a:pt x="22757" y="513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71"/>
              <p:cNvSpPr/>
              <p:nvPr/>
            </p:nvSpPr>
            <p:spPr>
              <a:xfrm>
                <a:off x="1445775" y="1520625"/>
                <a:ext cx="243700" cy="34825"/>
              </a:xfrm>
              <a:custGeom>
                <a:rect b="b" l="l" r="r" t="t"/>
                <a:pathLst>
                  <a:path extrusionOk="0" h="1393" w="9748">
                    <a:moveTo>
                      <a:pt x="9176" y="1393"/>
                    </a:moveTo>
                    <a:lnTo>
                      <a:pt x="548" y="1393"/>
                    </a:lnTo>
                    <a:cubicBezTo>
                      <a:pt x="252" y="1393"/>
                      <a:pt x="1" y="1141"/>
                      <a:pt x="1" y="845"/>
                    </a:cubicBezTo>
                    <a:lnTo>
                      <a:pt x="1" y="548"/>
                    </a:lnTo>
                    <a:cubicBezTo>
                      <a:pt x="1" y="251"/>
                      <a:pt x="252" y="0"/>
                      <a:pt x="548" y="0"/>
                    </a:cubicBezTo>
                    <a:lnTo>
                      <a:pt x="9176" y="0"/>
                    </a:lnTo>
                    <a:cubicBezTo>
                      <a:pt x="9496" y="0"/>
                      <a:pt x="9747" y="251"/>
                      <a:pt x="9747" y="548"/>
                    </a:cubicBezTo>
                    <a:lnTo>
                      <a:pt x="9747" y="845"/>
                    </a:lnTo>
                    <a:cubicBezTo>
                      <a:pt x="9747" y="1141"/>
                      <a:pt x="9496" y="1393"/>
                      <a:pt x="9176" y="13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71"/>
              <p:cNvSpPr/>
              <p:nvPr/>
            </p:nvSpPr>
            <p:spPr>
              <a:xfrm>
                <a:off x="1703125" y="1520625"/>
                <a:ext cx="97625" cy="34825"/>
              </a:xfrm>
              <a:custGeom>
                <a:rect b="b" l="l" r="r" t="t"/>
                <a:pathLst>
                  <a:path extrusionOk="0" h="1393" w="3905">
                    <a:moveTo>
                      <a:pt x="3356" y="1393"/>
                    </a:moveTo>
                    <a:lnTo>
                      <a:pt x="572" y="1393"/>
                    </a:lnTo>
                    <a:cubicBezTo>
                      <a:pt x="252" y="1393"/>
                      <a:pt x="1" y="1141"/>
                      <a:pt x="1" y="845"/>
                    </a:cubicBezTo>
                    <a:lnTo>
                      <a:pt x="1" y="548"/>
                    </a:lnTo>
                    <a:cubicBezTo>
                      <a:pt x="1" y="251"/>
                      <a:pt x="252" y="0"/>
                      <a:pt x="572" y="0"/>
                    </a:cubicBezTo>
                    <a:lnTo>
                      <a:pt x="3356" y="0"/>
                    </a:lnTo>
                    <a:cubicBezTo>
                      <a:pt x="3653" y="0"/>
                      <a:pt x="3904" y="251"/>
                      <a:pt x="3904" y="548"/>
                    </a:cubicBezTo>
                    <a:lnTo>
                      <a:pt x="3904" y="845"/>
                    </a:lnTo>
                    <a:cubicBezTo>
                      <a:pt x="3904" y="1141"/>
                      <a:pt x="3653" y="1393"/>
                      <a:pt x="3356" y="13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71"/>
              <p:cNvSpPr/>
              <p:nvPr/>
            </p:nvSpPr>
            <p:spPr>
              <a:xfrm>
                <a:off x="1821825" y="1520625"/>
                <a:ext cx="166650" cy="34825"/>
              </a:xfrm>
              <a:custGeom>
                <a:rect b="b" l="l" r="r" t="t"/>
                <a:pathLst>
                  <a:path extrusionOk="0" h="1393" w="6666">
                    <a:moveTo>
                      <a:pt x="6118" y="1393"/>
                    </a:moveTo>
                    <a:lnTo>
                      <a:pt x="548" y="1393"/>
                    </a:lnTo>
                    <a:cubicBezTo>
                      <a:pt x="229" y="1393"/>
                      <a:pt x="1" y="1141"/>
                      <a:pt x="1" y="845"/>
                    </a:cubicBezTo>
                    <a:lnTo>
                      <a:pt x="1" y="548"/>
                    </a:lnTo>
                    <a:cubicBezTo>
                      <a:pt x="1" y="251"/>
                      <a:pt x="229" y="0"/>
                      <a:pt x="548" y="0"/>
                    </a:cubicBezTo>
                    <a:lnTo>
                      <a:pt x="6118" y="0"/>
                    </a:lnTo>
                    <a:cubicBezTo>
                      <a:pt x="6414" y="0"/>
                      <a:pt x="6666" y="251"/>
                      <a:pt x="6666" y="548"/>
                    </a:cubicBezTo>
                    <a:lnTo>
                      <a:pt x="6666" y="845"/>
                    </a:lnTo>
                    <a:cubicBezTo>
                      <a:pt x="6666" y="1141"/>
                      <a:pt x="6414" y="1393"/>
                      <a:pt x="6118" y="13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3" name="Google Shape;1583;p71"/>
            <p:cNvGrpSpPr/>
            <p:nvPr/>
          </p:nvGrpSpPr>
          <p:grpSpPr>
            <a:xfrm>
              <a:off x="2839550" y="1643275"/>
              <a:ext cx="586050" cy="466800"/>
              <a:chOff x="2659525" y="1331750"/>
              <a:chExt cx="586050" cy="466800"/>
            </a:xfrm>
          </p:grpSpPr>
          <p:sp>
            <p:nvSpPr>
              <p:cNvPr id="1584" name="Google Shape;1584;p71"/>
              <p:cNvSpPr/>
              <p:nvPr/>
            </p:nvSpPr>
            <p:spPr>
              <a:xfrm>
                <a:off x="2659525" y="1331750"/>
                <a:ext cx="586050" cy="378900"/>
              </a:xfrm>
              <a:custGeom>
                <a:rect b="b" l="l" r="r" t="t"/>
                <a:pathLst>
                  <a:path extrusionOk="0" h="15156" w="23442">
                    <a:moveTo>
                      <a:pt x="18763" y="5820"/>
                    </a:moveTo>
                    <a:cubicBezTo>
                      <a:pt x="18580" y="5820"/>
                      <a:pt x="18397" y="5843"/>
                      <a:pt x="18215" y="5866"/>
                    </a:cubicBezTo>
                    <a:cubicBezTo>
                      <a:pt x="17713" y="4223"/>
                      <a:pt x="16206" y="3104"/>
                      <a:pt x="14494" y="3104"/>
                    </a:cubicBezTo>
                    <a:cubicBezTo>
                      <a:pt x="14083" y="3104"/>
                      <a:pt x="13650" y="3173"/>
                      <a:pt x="13239" y="3310"/>
                    </a:cubicBezTo>
                    <a:cubicBezTo>
                      <a:pt x="12257" y="1164"/>
                      <a:pt x="9906" y="0"/>
                      <a:pt x="7578" y="502"/>
                    </a:cubicBezTo>
                    <a:cubicBezTo>
                      <a:pt x="5273" y="1027"/>
                      <a:pt x="3629" y="3081"/>
                      <a:pt x="3629" y="5432"/>
                    </a:cubicBezTo>
                    <a:cubicBezTo>
                      <a:pt x="3629" y="5843"/>
                      <a:pt x="3675" y="6254"/>
                      <a:pt x="3766" y="6665"/>
                    </a:cubicBezTo>
                    <a:cubicBezTo>
                      <a:pt x="1575" y="6985"/>
                      <a:pt x="0" y="8970"/>
                      <a:pt x="160" y="11184"/>
                    </a:cubicBezTo>
                    <a:cubicBezTo>
                      <a:pt x="320" y="13421"/>
                      <a:pt x="2169" y="15133"/>
                      <a:pt x="4405" y="15156"/>
                    </a:cubicBezTo>
                    <a:lnTo>
                      <a:pt x="18763" y="15156"/>
                    </a:lnTo>
                    <a:cubicBezTo>
                      <a:pt x="21342" y="15156"/>
                      <a:pt x="23442" y="13056"/>
                      <a:pt x="23442" y="10500"/>
                    </a:cubicBezTo>
                    <a:cubicBezTo>
                      <a:pt x="23442" y="7920"/>
                      <a:pt x="21342" y="5820"/>
                      <a:pt x="18763" y="58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71"/>
              <p:cNvSpPr/>
              <p:nvPr/>
            </p:nvSpPr>
            <p:spPr>
              <a:xfrm>
                <a:off x="2868925" y="1578250"/>
                <a:ext cx="186075" cy="220300"/>
              </a:xfrm>
              <a:custGeom>
                <a:rect b="b" l="l" r="r" t="t"/>
                <a:pathLst>
                  <a:path extrusionOk="0" h="8812" w="7443">
                    <a:moveTo>
                      <a:pt x="7168" y="4657"/>
                    </a:moveTo>
                    <a:lnTo>
                      <a:pt x="4155" y="8514"/>
                    </a:lnTo>
                    <a:cubicBezTo>
                      <a:pt x="3927" y="8811"/>
                      <a:pt x="3516" y="8811"/>
                      <a:pt x="3288" y="8514"/>
                    </a:cubicBezTo>
                    <a:lnTo>
                      <a:pt x="275" y="4657"/>
                    </a:lnTo>
                    <a:cubicBezTo>
                      <a:pt x="1" y="4292"/>
                      <a:pt x="252" y="3767"/>
                      <a:pt x="686" y="3767"/>
                    </a:cubicBezTo>
                    <a:lnTo>
                      <a:pt x="2215" y="3767"/>
                    </a:lnTo>
                    <a:lnTo>
                      <a:pt x="2215" y="548"/>
                    </a:lnTo>
                    <a:cubicBezTo>
                      <a:pt x="2215" y="252"/>
                      <a:pt x="2466" y="1"/>
                      <a:pt x="2763" y="1"/>
                    </a:cubicBezTo>
                    <a:lnTo>
                      <a:pt x="4680" y="1"/>
                    </a:lnTo>
                    <a:cubicBezTo>
                      <a:pt x="4977" y="1"/>
                      <a:pt x="5228" y="252"/>
                      <a:pt x="5228" y="548"/>
                    </a:cubicBezTo>
                    <a:lnTo>
                      <a:pt x="5228" y="3767"/>
                    </a:lnTo>
                    <a:lnTo>
                      <a:pt x="6757" y="3767"/>
                    </a:lnTo>
                    <a:cubicBezTo>
                      <a:pt x="7191" y="3767"/>
                      <a:pt x="7442" y="4292"/>
                      <a:pt x="7168" y="46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71"/>
              <p:cNvSpPr/>
              <p:nvPr/>
            </p:nvSpPr>
            <p:spPr>
              <a:xfrm>
                <a:off x="2765075" y="1487525"/>
                <a:ext cx="115300" cy="135825"/>
              </a:xfrm>
              <a:custGeom>
                <a:rect b="b" l="l" r="r" t="t"/>
                <a:pathLst>
                  <a:path extrusionOk="0" h="5433" w="4612">
                    <a:moveTo>
                      <a:pt x="4429" y="2876"/>
                    </a:moveTo>
                    <a:lnTo>
                      <a:pt x="2580" y="5273"/>
                    </a:lnTo>
                    <a:cubicBezTo>
                      <a:pt x="2443" y="5433"/>
                      <a:pt x="2169" y="5433"/>
                      <a:pt x="2032" y="5273"/>
                    </a:cubicBezTo>
                    <a:lnTo>
                      <a:pt x="183" y="2876"/>
                    </a:lnTo>
                    <a:cubicBezTo>
                      <a:pt x="1" y="2648"/>
                      <a:pt x="161" y="2328"/>
                      <a:pt x="434" y="2328"/>
                    </a:cubicBezTo>
                    <a:lnTo>
                      <a:pt x="1370" y="2328"/>
                    </a:lnTo>
                    <a:lnTo>
                      <a:pt x="1370" y="343"/>
                    </a:lnTo>
                    <a:cubicBezTo>
                      <a:pt x="1370" y="160"/>
                      <a:pt x="1530" y="0"/>
                      <a:pt x="1713" y="0"/>
                    </a:cubicBezTo>
                    <a:lnTo>
                      <a:pt x="2900" y="0"/>
                    </a:lnTo>
                    <a:cubicBezTo>
                      <a:pt x="3082" y="0"/>
                      <a:pt x="3242" y="160"/>
                      <a:pt x="3242" y="343"/>
                    </a:cubicBezTo>
                    <a:lnTo>
                      <a:pt x="3242" y="2328"/>
                    </a:lnTo>
                    <a:lnTo>
                      <a:pt x="4178" y="2328"/>
                    </a:lnTo>
                    <a:cubicBezTo>
                      <a:pt x="4452" y="2328"/>
                      <a:pt x="4612" y="2648"/>
                      <a:pt x="4429" y="28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71"/>
              <p:cNvSpPr/>
              <p:nvPr/>
            </p:nvSpPr>
            <p:spPr>
              <a:xfrm>
                <a:off x="3043550" y="1439025"/>
                <a:ext cx="115300" cy="135825"/>
              </a:xfrm>
              <a:custGeom>
                <a:rect b="b" l="l" r="r" t="t"/>
                <a:pathLst>
                  <a:path extrusionOk="0" h="5433" w="4612">
                    <a:moveTo>
                      <a:pt x="4429" y="2876"/>
                    </a:moveTo>
                    <a:lnTo>
                      <a:pt x="2580" y="5273"/>
                    </a:lnTo>
                    <a:cubicBezTo>
                      <a:pt x="2443" y="5433"/>
                      <a:pt x="2169" y="5433"/>
                      <a:pt x="2032" y="5273"/>
                    </a:cubicBezTo>
                    <a:lnTo>
                      <a:pt x="183" y="2876"/>
                    </a:lnTo>
                    <a:cubicBezTo>
                      <a:pt x="1" y="2648"/>
                      <a:pt x="160" y="2328"/>
                      <a:pt x="434" y="2328"/>
                    </a:cubicBezTo>
                    <a:lnTo>
                      <a:pt x="1370" y="2328"/>
                    </a:lnTo>
                    <a:lnTo>
                      <a:pt x="1370" y="343"/>
                    </a:lnTo>
                    <a:cubicBezTo>
                      <a:pt x="1370" y="160"/>
                      <a:pt x="1530" y="0"/>
                      <a:pt x="1712" y="0"/>
                    </a:cubicBezTo>
                    <a:lnTo>
                      <a:pt x="2899" y="0"/>
                    </a:lnTo>
                    <a:cubicBezTo>
                      <a:pt x="3082" y="0"/>
                      <a:pt x="3242" y="160"/>
                      <a:pt x="3242" y="343"/>
                    </a:cubicBezTo>
                    <a:lnTo>
                      <a:pt x="3242" y="2328"/>
                    </a:lnTo>
                    <a:lnTo>
                      <a:pt x="4178" y="2328"/>
                    </a:lnTo>
                    <a:cubicBezTo>
                      <a:pt x="4451" y="2328"/>
                      <a:pt x="4611" y="2648"/>
                      <a:pt x="4429" y="28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72"/>
          <p:cNvSpPr/>
          <p:nvPr/>
        </p:nvSpPr>
        <p:spPr>
          <a:xfrm>
            <a:off x="4126350" y="1487700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72"/>
          <p:cNvSpPr txBox="1"/>
          <p:nvPr>
            <p:ph type="title"/>
          </p:nvPr>
        </p:nvSpPr>
        <p:spPr>
          <a:xfrm>
            <a:off x="3458925" y="2650300"/>
            <a:ext cx="20577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594" name="Google Shape;1594;p72"/>
          <p:cNvSpPr txBox="1"/>
          <p:nvPr>
            <p:ph idx="2" type="title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1595" name="Google Shape;1595;p7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7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7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72">
            <a:hlinkClick action="ppaction://hlinksldjump" r:id="rId3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72"/>
          <p:cNvSpPr/>
          <p:nvPr/>
        </p:nvSpPr>
        <p:spPr>
          <a:xfrm>
            <a:off x="1716021" y="5461903"/>
            <a:ext cx="95381" cy="87185"/>
          </a:xfrm>
          <a:custGeom>
            <a:rect b="b" l="l" r="r" t="t"/>
            <a:pathLst>
              <a:path extrusionOk="0" h="3255" w="3561">
                <a:moveTo>
                  <a:pt x="430" y="1"/>
                </a:moveTo>
                <a:cubicBezTo>
                  <a:pt x="194" y="1"/>
                  <a:pt x="0" y="279"/>
                  <a:pt x="215" y="458"/>
                </a:cubicBezTo>
                <a:cubicBezTo>
                  <a:pt x="1242" y="1257"/>
                  <a:pt x="2155" y="2170"/>
                  <a:pt x="2977" y="3152"/>
                </a:cubicBezTo>
                <a:cubicBezTo>
                  <a:pt x="3033" y="3224"/>
                  <a:pt x="3100" y="3255"/>
                  <a:pt x="3166" y="3255"/>
                </a:cubicBezTo>
                <a:cubicBezTo>
                  <a:pt x="3369" y="3255"/>
                  <a:pt x="3560" y="2970"/>
                  <a:pt x="3388" y="2764"/>
                </a:cubicBezTo>
                <a:cubicBezTo>
                  <a:pt x="2566" y="1759"/>
                  <a:pt x="1630" y="869"/>
                  <a:pt x="626" y="70"/>
                </a:cubicBezTo>
                <a:cubicBezTo>
                  <a:pt x="563" y="21"/>
                  <a:pt x="495" y="1"/>
                  <a:pt x="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9000"/>
              </a:schemeClr>
            </a:outerShdw>
            <a:reflection blurRad="0" dir="5400000" dist="38100" endA="0" endPos="30000" fadeDir="5400012" kx="0" rotWithShape="0" algn="bl" stA="1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0" name="Google Shape;1600;p72"/>
          <p:cNvGrpSpPr/>
          <p:nvPr/>
        </p:nvGrpSpPr>
        <p:grpSpPr>
          <a:xfrm>
            <a:off x="1174307" y="3130680"/>
            <a:ext cx="637081" cy="1133514"/>
            <a:chOff x="1609282" y="5092055"/>
            <a:chExt cx="637081" cy="1133514"/>
          </a:xfrm>
        </p:grpSpPr>
        <p:sp>
          <p:nvSpPr>
            <p:cNvPr id="1601" name="Google Shape;1601;p72"/>
            <p:cNvSpPr/>
            <p:nvPr/>
          </p:nvSpPr>
          <p:spPr>
            <a:xfrm>
              <a:off x="1609282" y="5092055"/>
              <a:ext cx="375847" cy="809523"/>
            </a:xfrm>
            <a:custGeom>
              <a:rect b="b" l="l" r="r" t="t"/>
              <a:pathLst>
                <a:path extrusionOk="0" h="30223" w="14032">
                  <a:moveTo>
                    <a:pt x="8091" y="0"/>
                  </a:moveTo>
                  <a:cubicBezTo>
                    <a:pt x="7784" y="0"/>
                    <a:pt x="7471" y="83"/>
                    <a:pt x="7168" y="274"/>
                  </a:cubicBezTo>
                  <a:cubicBezTo>
                    <a:pt x="5638" y="1210"/>
                    <a:pt x="6529" y="2922"/>
                    <a:pt x="5935" y="4223"/>
                  </a:cubicBezTo>
                  <a:cubicBezTo>
                    <a:pt x="5387" y="5433"/>
                    <a:pt x="3767" y="5958"/>
                    <a:pt x="3379" y="7259"/>
                  </a:cubicBezTo>
                  <a:cubicBezTo>
                    <a:pt x="2922" y="8742"/>
                    <a:pt x="3767" y="10386"/>
                    <a:pt x="3538" y="11892"/>
                  </a:cubicBezTo>
                  <a:cubicBezTo>
                    <a:pt x="3401" y="12851"/>
                    <a:pt x="2854" y="13513"/>
                    <a:pt x="2100" y="14175"/>
                  </a:cubicBezTo>
                  <a:cubicBezTo>
                    <a:pt x="1598" y="14631"/>
                    <a:pt x="1119" y="15088"/>
                    <a:pt x="913" y="15704"/>
                  </a:cubicBezTo>
                  <a:cubicBezTo>
                    <a:pt x="388" y="17256"/>
                    <a:pt x="1575" y="18831"/>
                    <a:pt x="2374" y="20224"/>
                  </a:cubicBezTo>
                  <a:cubicBezTo>
                    <a:pt x="2854" y="21068"/>
                    <a:pt x="3310" y="22141"/>
                    <a:pt x="3036" y="23031"/>
                  </a:cubicBezTo>
                  <a:cubicBezTo>
                    <a:pt x="2740" y="23944"/>
                    <a:pt x="1712" y="24195"/>
                    <a:pt x="1005" y="24789"/>
                  </a:cubicBezTo>
                  <a:cubicBezTo>
                    <a:pt x="0" y="25610"/>
                    <a:pt x="137" y="27025"/>
                    <a:pt x="959" y="28030"/>
                  </a:cubicBezTo>
                  <a:cubicBezTo>
                    <a:pt x="1370" y="28532"/>
                    <a:pt x="1918" y="28920"/>
                    <a:pt x="2511" y="29171"/>
                  </a:cubicBezTo>
                  <a:cubicBezTo>
                    <a:pt x="3744" y="29924"/>
                    <a:pt x="5273" y="30153"/>
                    <a:pt x="6711" y="30198"/>
                  </a:cubicBezTo>
                  <a:cubicBezTo>
                    <a:pt x="7052" y="30213"/>
                    <a:pt x="7425" y="30223"/>
                    <a:pt x="7817" y="30223"/>
                  </a:cubicBezTo>
                  <a:cubicBezTo>
                    <a:pt x="10496" y="30223"/>
                    <a:pt x="14032" y="29751"/>
                    <a:pt x="13833" y="27003"/>
                  </a:cubicBezTo>
                  <a:cubicBezTo>
                    <a:pt x="13741" y="25747"/>
                    <a:pt x="12532" y="24789"/>
                    <a:pt x="12166" y="23625"/>
                  </a:cubicBezTo>
                  <a:cubicBezTo>
                    <a:pt x="11915" y="22803"/>
                    <a:pt x="12417" y="22232"/>
                    <a:pt x="12691" y="21502"/>
                  </a:cubicBezTo>
                  <a:cubicBezTo>
                    <a:pt x="12920" y="20954"/>
                    <a:pt x="12920" y="20361"/>
                    <a:pt x="12691" y="19767"/>
                  </a:cubicBezTo>
                  <a:cubicBezTo>
                    <a:pt x="12258" y="18626"/>
                    <a:pt x="11094" y="17644"/>
                    <a:pt x="10911" y="16457"/>
                  </a:cubicBezTo>
                  <a:cubicBezTo>
                    <a:pt x="10706" y="15019"/>
                    <a:pt x="12326" y="14061"/>
                    <a:pt x="12851" y="12851"/>
                  </a:cubicBezTo>
                  <a:cubicBezTo>
                    <a:pt x="13330" y="11733"/>
                    <a:pt x="12851" y="10591"/>
                    <a:pt x="12189" y="9541"/>
                  </a:cubicBezTo>
                  <a:cubicBezTo>
                    <a:pt x="11847" y="8971"/>
                    <a:pt x="11436" y="8400"/>
                    <a:pt x="11162" y="7784"/>
                  </a:cubicBezTo>
                  <a:cubicBezTo>
                    <a:pt x="10728" y="6916"/>
                    <a:pt x="10820" y="6095"/>
                    <a:pt x="10979" y="5227"/>
                  </a:cubicBezTo>
                  <a:cubicBezTo>
                    <a:pt x="11276" y="3789"/>
                    <a:pt x="11116" y="2397"/>
                    <a:pt x="10066" y="1119"/>
                  </a:cubicBezTo>
                  <a:cubicBezTo>
                    <a:pt x="9579" y="502"/>
                    <a:pt x="8850" y="0"/>
                    <a:pt x="8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2"/>
            <p:cNvSpPr/>
            <p:nvPr/>
          </p:nvSpPr>
          <p:spPr>
            <a:xfrm>
              <a:off x="1792706" y="5358459"/>
              <a:ext cx="15294" cy="836549"/>
            </a:xfrm>
            <a:custGeom>
              <a:rect b="b" l="l" r="r" t="t"/>
              <a:pathLst>
                <a:path extrusionOk="0" h="31232" w="571">
                  <a:moveTo>
                    <a:pt x="285" y="0"/>
                  </a:moveTo>
                  <a:cubicBezTo>
                    <a:pt x="143" y="0"/>
                    <a:pt x="0" y="86"/>
                    <a:pt x="0" y="257"/>
                  </a:cubicBezTo>
                  <a:lnTo>
                    <a:pt x="0" y="30957"/>
                  </a:lnTo>
                  <a:cubicBezTo>
                    <a:pt x="0" y="31140"/>
                    <a:pt x="143" y="31231"/>
                    <a:pt x="285" y="31231"/>
                  </a:cubicBezTo>
                  <a:cubicBezTo>
                    <a:pt x="428" y="31231"/>
                    <a:pt x="571" y="31140"/>
                    <a:pt x="571" y="30957"/>
                  </a:cubicBezTo>
                  <a:lnTo>
                    <a:pt x="571" y="257"/>
                  </a:lnTo>
                  <a:cubicBezTo>
                    <a:pt x="571" y="86"/>
                    <a:pt x="42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2"/>
            <p:cNvSpPr/>
            <p:nvPr/>
          </p:nvSpPr>
          <p:spPr>
            <a:xfrm>
              <a:off x="1680343" y="5754663"/>
              <a:ext cx="127925" cy="94337"/>
            </a:xfrm>
            <a:custGeom>
              <a:rect b="b" l="l" r="r" t="t"/>
              <a:pathLst>
                <a:path extrusionOk="0" h="3522" w="4776">
                  <a:moveTo>
                    <a:pt x="373" y="1"/>
                  </a:moveTo>
                  <a:cubicBezTo>
                    <a:pt x="147" y="1"/>
                    <a:pt x="0" y="359"/>
                    <a:pt x="246" y="530"/>
                  </a:cubicBezTo>
                  <a:cubicBezTo>
                    <a:pt x="1616" y="1420"/>
                    <a:pt x="2940" y="2379"/>
                    <a:pt x="4172" y="3452"/>
                  </a:cubicBezTo>
                  <a:cubicBezTo>
                    <a:pt x="4231" y="3500"/>
                    <a:pt x="4295" y="3521"/>
                    <a:pt x="4356" y="3521"/>
                  </a:cubicBezTo>
                  <a:cubicBezTo>
                    <a:pt x="4582" y="3521"/>
                    <a:pt x="4776" y="3243"/>
                    <a:pt x="4560" y="3064"/>
                  </a:cubicBezTo>
                  <a:cubicBezTo>
                    <a:pt x="3282" y="1968"/>
                    <a:pt x="1935" y="964"/>
                    <a:pt x="520" y="51"/>
                  </a:cubicBezTo>
                  <a:cubicBezTo>
                    <a:pt x="470" y="16"/>
                    <a:pt x="420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2"/>
            <p:cNvSpPr/>
            <p:nvPr/>
          </p:nvSpPr>
          <p:spPr>
            <a:xfrm>
              <a:off x="1792465" y="5593122"/>
              <a:ext cx="103203" cy="111185"/>
            </a:xfrm>
            <a:custGeom>
              <a:rect b="b" l="l" r="r" t="t"/>
              <a:pathLst>
                <a:path extrusionOk="0" h="4151" w="3853">
                  <a:moveTo>
                    <a:pt x="3430" y="0"/>
                  </a:moveTo>
                  <a:cubicBezTo>
                    <a:pt x="3368" y="0"/>
                    <a:pt x="3305" y="23"/>
                    <a:pt x="3250" y="79"/>
                  </a:cubicBezTo>
                  <a:cubicBezTo>
                    <a:pt x="2086" y="1197"/>
                    <a:pt x="1059" y="2430"/>
                    <a:pt x="146" y="3731"/>
                  </a:cubicBezTo>
                  <a:cubicBezTo>
                    <a:pt x="1" y="3940"/>
                    <a:pt x="198" y="4150"/>
                    <a:pt x="398" y="4150"/>
                  </a:cubicBezTo>
                  <a:cubicBezTo>
                    <a:pt x="482" y="4150"/>
                    <a:pt x="565" y="4114"/>
                    <a:pt x="625" y="4027"/>
                  </a:cubicBezTo>
                  <a:cubicBezTo>
                    <a:pt x="1516" y="2749"/>
                    <a:pt x="2520" y="1562"/>
                    <a:pt x="3638" y="489"/>
                  </a:cubicBezTo>
                  <a:cubicBezTo>
                    <a:pt x="3852" y="293"/>
                    <a:pt x="3649" y="0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2"/>
            <p:cNvSpPr/>
            <p:nvPr/>
          </p:nvSpPr>
          <p:spPr>
            <a:xfrm>
              <a:off x="1724833" y="6087359"/>
              <a:ext cx="147987" cy="138211"/>
            </a:xfrm>
            <a:custGeom>
              <a:rect b="b" l="l" r="r" t="t"/>
              <a:pathLst>
                <a:path extrusionOk="0" h="5160" w="5525">
                  <a:moveTo>
                    <a:pt x="0" y="1"/>
                  </a:moveTo>
                  <a:lnTo>
                    <a:pt x="731" y="5159"/>
                  </a:lnTo>
                  <a:lnTo>
                    <a:pt x="4680" y="5159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2"/>
            <p:cNvSpPr/>
            <p:nvPr/>
          </p:nvSpPr>
          <p:spPr>
            <a:xfrm>
              <a:off x="1970023" y="5384574"/>
              <a:ext cx="276341" cy="595136"/>
            </a:xfrm>
            <a:custGeom>
              <a:rect b="b" l="l" r="r" t="t"/>
              <a:pathLst>
                <a:path extrusionOk="0" h="22219" w="10317">
                  <a:moveTo>
                    <a:pt x="4384" y="0"/>
                  </a:moveTo>
                  <a:cubicBezTo>
                    <a:pt x="3826" y="0"/>
                    <a:pt x="3280" y="371"/>
                    <a:pt x="2921" y="812"/>
                  </a:cubicBezTo>
                  <a:cubicBezTo>
                    <a:pt x="2145" y="1770"/>
                    <a:pt x="2031" y="2797"/>
                    <a:pt x="2259" y="3847"/>
                  </a:cubicBezTo>
                  <a:cubicBezTo>
                    <a:pt x="2373" y="4486"/>
                    <a:pt x="2442" y="5080"/>
                    <a:pt x="2122" y="5719"/>
                  </a:cubicBezTo>
                  <a:cubicBezTo>
                    <a:pt x="1917" y="6175"/>
                    <a:pt x="1620" y="6586"/>
                    <a:pt x="1369" y="7020"/>
                  </a:cubicBezTo>
                  <a:cubicBezTo>
                    <a:pt x="890" y="7796"/>
                    <a:pt x="524" y="8618"/>
                    <a:pt x="867" y="9440"/>
                  </a:cubicBezTo>
                  <a:cubicBezTo>
                    <a:pt x="1255" y="10330"/>
                    <a:pt x="2442" y="11037"/>
                    <a:pt x="2305" y="12087"/>
                  </a:cubicBezTo>
                  <a:cubicBezTo>
                    <a:pt x="2168" y="12977"/>
                    <a:pt x="1323" y="13685"/>
                    <a:pt x="1004" y="14530"/>
                  </a:cubicBezTo>
                  <a:cubicBezTo>
                    <a:pt x="844" y="14963"/>
                    <a:pt x="821" y="15397"/>
                    <a:pt x="1004" y="15808"/>
                  </a:cubicBezTo>
                  <a:cubicBezTo>
                    <a:pt x="1209" y="16333"/>
                    <a:pt x="1574" y="16744"/>
                    <a:pt x="1392" y="17360"/>
                  </a:cubicBezTo>
                  <a:cubicBezTo>
                    <a:pt x="1118" y="18227"/>
                    <a:pt x="228" y="18912"/>
                    <a:pt x="159" y="19848"/>
                  </a:cubicBezTo>
                  <a:cubicBezTo>
                    <a:pt x="0" y="21855"/>
                    <a:pt x="2594" y="22219"/>
                    <a:pt x="4563" y="22219"/>
                  </a:cubicBezTo>
                  <a:cubicBezTo>
                    <a:pt x="4854" y="22219"/>
                    <a:pt x="5133" y="22211"/>
                    <a:pt x="5386" y="22199"/>
                  </a:cubicBezTo>
                  <a:cubicBezTo>
                    <a:pt x="6436" y="22153"/>
                    <a:pt x="7577" y="21993"/>
                    <a:pt x="8468" y="21446"/>
                  </a:cubicBezTo>
                  <a:cubicBezTo>
                    <a:pt x="8901" y="21240"/>
                    <a:pt x="9312" y="20966"/>
                    <a:pt x="9609" y="20601"/>
                  </a:cubicBezTo>
                  <a:cubicBezTo>
                    <a:pt x="10225" y="19848"/>
                    <a:pt x="10316" y="18821"/>
                    <a:pt x="9586" y="18204"/>
                  </a:cubicBezTo>
                  <a:cubicBezTo>
                    <a:pt x="9061" y="17771"/>
                    <a:pt x="8308" y="17588"/>
                    <a:pt x="8102" y="16926"/>
                  </a:cubicBezTo>
                  <a:cubicBezTo>
                    <a:pt x="7874" y="16264"/>
                    <a:pt x="8217" y="15488"/>
                    <a:pt x="8582" y="14849"/>
                  </a:cubicBezTo>
                  <a:cubicBezTo>
                    <a:pt x="9152" y="13845"/>
                    <a:pt x="10043" y="12681"/>
                    <a:pt x="9655" y="11539"/>
                  </a:cubicBezTo>
                  <a:cubicBezTo>
                    <a:pt x="9495" y="11083"/>
                    <a:pt x="9130" y="10741"/>
                    <a:pt x="8764" y="10421"/>
                  </a:cubicBezTo>
                  <a:cubicBezTo>
                    <a:pt x="8239" y="9919"/>
                    <a:pt x="7828" y="9462"/>
                    <a:pt x="7714" y="8755"/>
                  </a:cubicBezTo>
                  <a:cubicBezTo>
                    <a:pt x="7555" y="7636"/>
                    <a:pt x="8171" y="6427"/>
                    <a:pt x="7851" y="5331"/>
                  </a:cubicBezTo>
                  <a:cubicBezTo>
                    <a:pt x="7555" y="4395"/>
                    <a:pt x="6368" y="4007"/>
                    <a:pt x="5957" y="3117"/>
                  </a:cubicBezTo>
                  <a:cubicBezTo>
                    <a:pt x="5523" y="2158"/>
                    <a:pt x="6162" y="880"/>
                    <a:pt x="5044" y="195"/>
                  </a:cubicBezTo>
                  <a:cubicBezTo>
                    <a:pt x="4829" y="59"/>
                    <a:pt x="4606" y="0"/>
                    <a:pt x="4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2"/>
            <p:cNvSpPr/>
            <p:nvPr/>
          </p:nvSpPr>
          <p:spPr>
            <a:xfrm>
              <a:off x="2100225" y="5580400"/>
              <a:ext cx="11035" cy="614609"/>
            </a:xfrm>
            <a:custGeom>
              <a:rect b="b" l="l" r="r" t="t"/>
              <a:pathLst>
                <a:path extrusionOk="0" h="22946" w="412">
                  <a:moveTo>
                    <a:pt x="206" y="0"/>
                  </a:moveTo>
                  <a:cubicBezTo>
                    <a:pt x="103" y="0"/>
                    <a:pt x="0" y="63"/>
                    <a:pt x="0" y="188"/>
                  </a:cubicBezTo>
                  <a:lnTo>
                    <a:pt x="0" y="22740"/>
                  </a:lnTo>
                  <a:cubicBezTo>
                    <a:pt x="0" y="22877"/>
                    <a:pt x="103" y="22945"/>
                    <a:pt x="206" y="22945"/>
                  </a:cubicBezTo>
                  <a:cubicBezTo>
                    <a:pt x="308" y="22945"/>
                    <a:pt x="411" y="22877"/>
                    <a:pt x="411" y="22740"/>
                  </a:cubicBezTo>
                  <a:lnTo>
                    <a:pt x="411" y="188"/>
                  </a:lnTo>
                  <a:cubicBezTo>
                    <a:pt x="411" y="63"/>
                    <a:pt x="308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2"/>
            <p:cNvSpPr/>
            <p:nvPr/>
          </p:nvSpPr>
          <p:spPr>
            <a:xfrm>
              <a:off x="2100144" y="5871311"/>
              <a:ext cx="94497" cy="69427"/>
            </a:xfrm>
            <a:custGeom>
              <a:rect b="b" l="l" r="r" t="t"/>
              <a:pathLst>
                <a:path extrusionOk="0" h="2592" w="3528">
                  <a:moveTo>
                    <a:pt x="3237" y="1"/>
                  </a:moveTo>
                  <a:cubicBezTo>
                    <a:pt x="3203" y="1"/>
                    <a:pt x="3167" y="10"/>
                    <a:pt x="3130" y="32"/>
                  </a:cubicBezTo>
                  <a:cubicBezTo>
                    <a:pt x="2080" y="717"/>
                    <a:pt x="1099" y="1448"/>
                    <a:pt x="163" y="2246"/>
                  </a:cubicBezTo>
                  <a:cubicBezTo>
                    <a:pt x="1" y="2390"/>
                    <a:pt x="151" y="2591"/>
                    <a:pt x="312" y="2591"/>
                  </a:cubicBezTo>
                  <a:cubicBezTo>
                    <a:pt x="355" y="2591"/>
                    <a:pt x="398" y="2577"/>
                    <a:pt x="437" y="2543"/>
                  </a:cubicBezTo>
                  <a:cubicBezTo>
                    <a:pt x="1350" y="1767"/>
                    <a:pt x="2331" y="1037"/>
                    <a:pt x="3336" y="398"/>
                  </a:cubicBezTo>
                  <a:cubicBezTo>
                    <a:pt x="3527" y="264"/>
                    <a:pt x="3413" y="1"/>
                    <a:pt x="3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2"/>
            <p:cNvSpPr/>
            <p:nvPr/>
          </p:nvSpPr>
          <p:spPr>
            <a:xfrm>
              <a:off x="2036021" y="5752627"/>
              <a:ext cx="75748" cy="81882"/>
            </a:xfrm>
            <a:custGeom>
              <a:rect b="b" l="l" r="r" t="t"/>
              <a:pathLst>
                <a:path extrusionOk="0" h="3057" w="2828">
                  <a:moveTo>
                    <a:pt x="303" y="1"/>
                  </a:moveTo>
                  <a:cubicBezTo>
                    <a:pt x="145" y="1"/>
                    <a:pt x="0" y="213"/>
                    <a:pt x="160" y="355"/>
                  </a:cubicBezTo>
                  <a:cubicBezTo>
                    <a:pt x="982" y="1154"/>
                    <a:pt x="1712" y="2021"/>
                    <a:pt x="2374" y="2957"/>
                  </a:cubicBezTo>
                  <a:cubicBezTo>
                    <a:pt x="2417" y="3027"/>
                    <a:pt x="2480" y="3056"/>
                    <a:pt x="2544" y="3056"/>
                  </a:cubicBezTo>
                  <a:cubicBezTo>
                    <a:pt x="2687" y="3056"/>
                    <a:pt x="2827" y="2909"/>
                    <a:pt x="2717" y="2752"/>
                  </a:cubicBezTo>
                  <a:cubicBezTo>
                    <a:pt x="2055" y="1793"/>
                    <a:pt x="1302" y="880"/>
                    <a:pt x="434" y="58"/>
                  </a:cubicBezTo>
                  <a:cubicBezTo>
                    <a:pt x="394" y="18"/>
                    <a:pt x="348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2"/>
            <p:cNvSpPr/>
            <p:nvPr/>
          </p:nvSpPr>
          <p:spPr>
            <a:xfrm>
              <a:off x="2098189" y="5656335"/>
              <a:ext cx="70043" cy="64257"/>
            </a:xfrm>
            <a:custGeom>
              <a:rect b="b" l="l" r="r" t="t"/>
              <a:pathLst>
                <a:path extrusionOk="0" h="2399" w="2615">
                  <a:moveTo>
                    <a:pt x="2284" y="1"/>
                  </a:moveTo>
                  <a:cubicBezTo>
                    <a:pt x="2240" y="1"/>
                    <a:pt x="2195" y="15"/>
                    <a:pt x="2153" y="47"/>
                  </a:cubicBezTo>
                  <a:cubicBezTo>
                    <a:pt x="1400" y="640"/>
                    <a:pt x="738" y="1302"/>
                    <a:pt x="122" y="2033"/>
                  </a:cubicBezTo>
                  <a:cubicBezTo>
                    <a:pt x="0" y="2189"/>
                    <a:pt x="130" y="2399"/>
                    <a:pt x="280" y="2399"/>
                  </a:cubicBezTo>
                  <a:cubicBezTo>
                    <a:pt x="326" y="2399"/>
                    <a:pt x="375" y="2378"/>
                    <a:pt x="419" y="2329"/>
                  </a:cubicBezTo>
                  <a:cubicBezTo>
                    <a:pt x="1012" y="1599"/>
                    <a:pt x="1697" y="937"/>
                    <a:pt x="2450" y="343"/>
                  </a:cubicBezTo>
                  <a:cubicBezTo>
                    <a:pt x="2614" y="216"/>
                    <a:pt x="2458" y="1"/>
                    <a:pt x="2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2"/>
            <p:cNvSpPr/>
            <p:nvPr/>
          </p:nvSpPr>
          <p:spPr>
            <a:xfrm>
              <a:off x="2036021" y="6087359"/>
              <a:ext cx="147987" cy="138211"/>
            </a:xfrm>
            <a:custGeom>
              <a:rect b="b" l="l" r="r" t="t"/>
              <a:pathLst>
                <a:path extrusionOk="0" h="5160" w="5525">
                  <a:moveTo>
                    <a:pt x="1" y="1"/>
                  </a:moveTo>
                  <a:lnTo>
                    <a:pt x="731" y="5159"/>
                  </a:lnTo>
                  <a:lnTo>
                    <a:pt x="4703" y="5159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2" name="Google Shape;1612;p72"/>
          <p:cNvGrpSpPr/>
          <p:nvPr/>
        </p:nvGrpSpPr>
        <p:grpSpPr>
          <a:xfrm>
            <a:off x="1058419" y="1214304"/>
            <a:ext cx="1675804" cy="560664"/>
            <a:chOff x="1326219" y="4083279"/>
            <a:chExt cx="1675804" cy="560664"/>
          </a:xfrm>
        </p:grpSpPr>
        <p:sp>
          <p:nvSpPr>
            <p:cNvPr id="1613" name="Google Shape;1613;p72"/>
            <p:cNvSpPr/>
            <p:nvPr/>
          </p:nvSpPr>
          <p:spPr>
            <a:xfrm>
              <a:off x="1940024" y="4130367"/>
              <a:ext cx="978242" cy="44651"/>
            </a:xfrm>
            <a:custGeom>
              <a:rect b="b" l="l" r="r" t="t"/>
              <a:pathLst>
                <a:path extrusionOk="0" h="1667" w="36522">
                  <a:moveTo>
                    <a:pt x="1" y="0"/>
                  </a:moveTo>
                  <a:lnTo>
                    <a:pt x="1" y="1666"/>
                  </a:lnTo>
                  <a:lnTo>
                    <a:pt x="36521" y="1666"/>
                  </a:lnTo>
                  <a:lnTo>
                    <a:pt x="36521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2"/>
            <p:cNvSpPr/>
            <p:nvPr/>
          </p:nvSpPr>
          <p:spPr>
            <a:xfrm>
              <a:off x="1940024" y="4130367"/>
              <a:ext cx="429230" cy="44651"/>
            </a:xfrm>
            <a:custGeom>
              <a:rect b="b" l="l" r="r" t="t"/>
              <a:pathLst>
                <a:path extrusionOk="0" h="1667" w="16025">
                  <a:moveTo>
                    <a:pt x="16024" y="1666"/>
                  </a:moveTo>
                  <a:lnTo>
                    <a:pt x="1" y="1666"/>
                  </a:lnTo>
                  <a:lnTo>
                    <a:pt x="1" y="0"/>
                  </a:lnTo>
                  <a:lnTo>
                    <a:pt x="16024" y="0"/>
                  </a:lnTo>
                  <a:close/>
                </a:path>
              </a:pathLst>
            </a:custGeom>
            <a:solidFill>
              <a:srgbClr val="FF957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2"/>
            <p:cNvSpPr/>
            <p:nvPr/>
          </p:nvSpPr>
          <p:spPr>
            <a:xfrm>
              <a:off x="1326219" y="4083279"/>
              <a:ext cx="1675804" cy="560664"/>
            </a:xfrm>
            <a:custGeom>
              <a:rect b="b" l="l" r="r" t="t"/>
              <a:pathLst>
                <a:path extrusionOk="0" h="20932" w="62565">
                  <a:moveTo>
                    <a:pt x="60647" y="20931"/>
                  </a:moveTo>
                  <a:lnTo>
                    <a:pt x="1895" y="20931"/>
                  </a:lnTo>
                  <a:cubicBezTo>
                    <a:pt x="845" y="20931"/>
                    <a:pt x="0" y="20064"/>
                    <a:pt x="0" y="19014"/>
                  </a:cubicBezTo>
                  <a:lnTo>
                    <a:pt x="0" y="1895"/>
                  </a:lnTo>
                  <a:cubicBezTo>
                    <a:pt x="0" y="845"/>
                    <a:pt x="845" y="1"/>
                    <a:pt x="1895" y="1"/>
                  </a:cubicBezTo>
                  <a:lnTo>
                    <a:pt x="60647" y="1"/>
                  </a:lnTo>
                  <a:cubicBezTo>
                    <a:pt x="61720" y="1"/>
                    <a:pt x="62565" y="845"/>
                    <a:pt x="62565" y="1895"/>
                  </a:cubicBezTo>
                  <a:lnTo>
                    <a:pt x="62565" y="19014"/>
                  </a:lnTo>
                  <a:cubicBezTo>
                    <a:pt x="62565" y="20064"/>
                    <a:pt x="61720" y="20931"/>
                    <a:pt x="60647" y="209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6" name="Google Shape;1616;p72"/>
            <p:cNvGrpSpPr/>
            <p:nvPr/>
          </p:nvGrpSpPr>
          <p:grpSpPr>
            <a:xfrm rot="-5400000">
              <a:off x="1429967" y="4141212"/>
              <a:ext cx="445036" cy="445036"/>
              <a:chOff x="5289166" y="402821"/>
              <a:chExt cx="801000" cy="801000"/>
            </a:xfrm>
          </p:grpSpPr>
          <p:sp>
            <p:nvSpPr>
              <p:cNvPr id="1617" name="Google Shape;1617;p72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72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9" name="Google Shape;1619;p72"/>
            <p:cNvSpPr/>
            <p:nvPr/>
          </p:nvSpPr>
          <p:spPr>
            <a:xfrm>
              <a:off x="1985135" y="4199068"/>
              <a:ext cx="834392" cy="62098"/>
            </a:xfrm>
            <a:custGeom>
              <a:rect b="b" l="l" r="r" t="t"/>
              <a:pathLst>
                <a:path extrusionOk="0" h="2771" w="37233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000"/>
                </a:schemeClr>
              </a:outerShdw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2"/>
            <p:cNvSpPr/>
            <p:nvPr/>
          </p:nvSpPr>
          <p:spPr>
            <a:xfrm>
              <a:off x="1985135" y="4329830"/>
              <a:ext cx="834392" cy="62098"/>
            </a:xfrm>
            <a:custGeom>
              <a:rect b="b" l="l" r="r" t="t"/>
              <a:pathLst>
                <a:path extrusionOk="0" h="2771" w="37233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000"/>
                </a:schemeClr>
              </a:outerShdw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2"/>
            <p:cNvSpPr/>
            <p:nvPr/>
          </p:nvSpPr>
          <p:spPr>
            <a:xfrm>
              <a:off x="1985135" y="4460593"/>
              <a:ext cx="834392" cy="62098"/>
            </a:xfrm>
            <a:custGeom>
              <a:rect b="b" l="l" r="r" t="t"/>
              <a:pathLst>
                <a:path extrusionOk="0" h="2771" w="37233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000"/>
                </a:schemeClr>
              </a:outerShdw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2" name="Google Shape;1622;p72"/>
          <p:cNvSpPr/>
          <p:nvPr/>
        </p:nvSpPr>
        <p:spPr>
          <a:xfrm>
            <a:off x="6643332" y="1262782"/>
            <a:ext cx="352169" cy="352785"/>
          </a:xfrm>
          <a:custGeom>
            <a:rect b="b" l="l" r="r" t="t"/>
            <a:pathLst>
              <a:path extrusionOk="0" h="13171" w="13148">
                <a:moveTo>
                  <a:pt x="7784" y="7966"/>
                </a:moveTo>
                <a:cubicBezTo>
                  <a:pt x="7030" y="8651"/>
                  <a:pt x="5866" y="8560"/>
                  <a:pt x="5181" y="7806"/>
                </a:cubicBezTo>
                <a:cubicBezTo>
                  <a:pt x="4519" y="7030"/>
                  <a:pt x="4588" y="5866"/>
                  <a:pt x="5364" y="5182"/>
                </a:cubicBezTo>
                <a:cubicBezTo>
                  <a:pt x="6117" y="4520"/>
                  <a:pt x="7281" y="4588"/>
                  <a:pt x="7966" y="5364"/>
                </a:cubicBezTo>
                <a:cubicBezTo>
                  <a:pt x="8628" y="6140"/>
                  <a:pt x="8560" y="7304"/>
                  <a:pt x="7784" y="7966"/>
                </a:cubicBezTo>
                <a:close/>
                <a:moveTo>
                  <a:pt x="10500" y="10066"/>
                </a:moveTo>
                <a:lnTo>
                  <a:pt x="12189" y="10272"/>
                </a:lnTo>
                <a:lnTo>
                  <a:pt x="12919" y="8788"/>
                </a:lnTo>
                <a:lnTo>
                  <a:pt x="11732" y="7555"/>
                </a:lnTo>
                <a:lnTo>
                  <a:pt x="11824" y="6277"/>
                </a:lnTo>
                <a:lnTo>
                  <a:pt x="13147" y="5204"/>
                </a:lnTo>
                <a:lnTo>
                  <a:pt x="12622" y="3652"/>
                </a:lnTo>
                <a:lnTo>
                  <a:pt x="10911" y="3629"/>
                </a:lnTo>
                <a:lnTo>
                  <a:pt x="10066" y="2671"/>
                </a:lnTo>
                <a:lnTo>
                  <a:pt x="10271" y="959"/>
                </a:lnTo>
                <a:lnTo>
                  <a:pt x="8788" y="228"/>
                </a:lnTo>
                <a:lnTo>
                  <a:pt x="7555" y="1415"/>
                </a:lnTo>
                <a:lnTo>
                  <a:pt x="6277" y="1347"/>
                </a:lnTo>
                <a:lnTo>
                  <a:pt x="5204" y="0"/>
                </a:lnTo>
                <a:lnTo>
                  <a:pt x="3652" y="525"/>
                </a:lnTo>
                <a:lnTo>
                  <a:pt x="3629" y="2237"/>
                </a:lnTo>
                <a:lnTo>
                  <a:pt x="2648" y="3082"/>
                </a:lnTo>
                <a:lnTo>
                  <a:pt x="959" y="2899"/>
                </a:lnTo>
                <a:lnTo>
                  <a:pt x="228" y="4360"/>
                </a:lnTo>
                <a:lnTo>
                  <a:pt x="1415" y="5592"/>
                </a:lnTo>
                <a:lnTo>
                  <a:pt x="1347" y="6871"/>
                </a:lnTo>
                <a:lnTo>
                  <a:pt x="0" y="7943"/>
                </a:lnTo>
                <a:lnTo>
                  <a:pt x="525" y="9495"/>
                </a:lnTo>
                <a:lnTo>
                  <a:pt x="2237" y="9518"/>
                </a:lnTo>
                <a:lnTo>
                  <a:pt x="3081" y="10500"/>
                </a:lnTo>
                <a:lnTo>
                  <a:pt x="2876" y="12212"/>
                </a:lnTo>
                <a:lnTo>
                  <a:pt x="4360" y="12919"/>
                </a:lnTo>
                <a:lnTo>
                  <a:pt x="5592" y="11732"/>
                </a:lnTo>
                <a:lnTo>
                  <a:pt x="6870" y="11824"/>
                </a:lnTo>
                <a:lnTo>
                  <a:pt x="7943" y="13170"/>
                </a:lnTo>
                <a:lnTo>
                  <a:pt x="9495" y="12645"/>
                </a:lnTo>
                <a:lnTo>
                  <a:pt x="9518" y="1091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9000"/>
              </a:schemeClr>
            </a:outerShdw>
            <a:reflection blurRad="0" dir="5400000" dist="38100" endA="0" endPos="30000" fadeDir="5400012" kx="0" rotWithShape="0" algn="bl" stA="1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72"/>
          <p:cNvSpPr/>
          <p:nvPr/>
        </p:nvSpPr>
        <p:spPr>
          <a:xfrm>
            <a:off x="6409766" y="1179025"/>
            <a:ext cx="259868" cy="259841"/>
          </a:xfrm>
          <a:custGeom>
            <a:rect b="b" l="l" r="r" t="t"/>
            <a:pathLst>
              <a:path extrusionOk="0" h="9701" w="9702">
                <a:moveTo>
                  <a:pt x="5319" y="6094"/>
                </a:moveTo>
                <a:cubicBezTo>
                  <a:pt x="4612" y="6346"/>
                  <a:pt x="3858" y="5980"/>
                  <a:pt x="3607" y="5296"/>
                </a:cubicBezTo>
                <a:cubicBezTo>
                  <a:pt x="3356" y="4588"/>
                  <a:pt x="3721" y="3835"/>
                  <a:pt x="4406" y="3584"/>
                </a:cubicBezTo>
                <a:cubicBezTo>
                  <a:pt x="5114" y="3333"/>
                  <a:pt x="5867" y="3698"/>
                  <a:pt x="6118" y="4383"/>
                </a:cubicBezTo>
                <a:cubicBezTo>
                  <a:pt x="6369" y="5090"/>
                  <a:pt x="6004" y="5843"/>
                  <a:pt x="5319" y="6094"/>
                </a:cubicBezTo>
                <a:close/>
                <a:moveTo>
                  <a:pt x="6575" y="8240"/>
                </a:moveTo>
                <a:lnTo>
                  <a:pt x="7670" y="8811"/>
                </a:lnTo>
                <a:lnTo>
                  <a:pt x="8537" y="8035"/>
                </a:lnTo>
                <a:lnTo>
                  <a:pt x="8058" y="6871"/>
                </a:lnTo>
                <a:lnTo>
                  <a:pt x="8469" y="6026"/>
                </a:lnTo>
                <a:lnTo>
                  <a:pt x="9656" y="5684"/>
                </a:lnTo>
                <a:lnTo>
                  <a:pt x="9702" y="4497"/>
                </a:lnTo>
                <a:lnTo>
                  <a:pt x="8560" y="4017"/>
                </a:lnTo>
                <a:lnTo>
                  <a:pt x="8241" y="3127"/>
                </a:lnTo>
                <a:lnTo>
                  <a:pt x="8834" y="2032"/>
                </a:lnTo>
                <a:lnTo>
                  <a:pt x="8035" y="1164"/>
                </a:lnTo>
                <a:lnTo>
                  <a:pt x="6894" y="1644"/>
                </a:lnTo>
                <a:lnTo>
                  <a:pt x="6050" y="1233"/>
                </a:lnTo>
                <a:lnTo>
                  <a:pt x="5684" y="46"/>
                </a:lnTo>
                <a:lnTo>
                  <a:pt x="4497" y="0"/>
                </a:lnTo>
                <a:lnTo>
                  <a:pt x="4041" y="1141"/>
                </a:lnTo>
                <a:lnTo>
                  <a:pt x="3151" y="1461"/>
                </a:lnTo>
                <a:lnTo>
                  <a:pt x="2055" y="867"/>
                </a:lnTo>
                <a:lnTo>
                  <a:pt x="1188" y="1666"/>
                </a:lnTo>
                <a:lnTo>
                  <a:pt x="1644" y="2808"/>
                </a:lnTo>
                <a:lnTo>
                  <a:pt x="1256" y="3652"/>
                </a:lnTo>
                <a:lnTo>
                  <a:pt x="69" y="4017"/>
                </a:lnTo>
                <a:lnTo>
                  <a:pt x="1" y="5204"/>
                </a:lnTo>
                <a:lnTo>
                  <a:pt x="1165" y="5661"/>
                </a:lnTo>
                <a:lnTo>
                  <a:pt x="1462" y="6551"/>
                </a:lnTo>
                <a:lnTo>
                  <a:pt x="891" y="7647"/>
                </a:lnTo>
                <a:lnTo>
                  <a:pt x="1690" y="8537"/>
                </a:lnTo>
                <a:lnTo>
                  <a:pt x="2831" y="8057"/>
                </a:lnTo>
                <a:lnTo>
                  <a:pt x="3676" y="8445"/>
                </a:lnTo>
                <a:lnTo>
                  <a:pt x="4018" y="9632"/>
                </a:lnTo>
                <a:lnTo>
                  <a:pt x="5205" y="9701"/>
                </a:lnTo>
                <a:lnTo>
                  <a:pt x="5684" y="85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9000"/>
              </a:schemeClr>
            </a:outerShdw>
            <a:reflection blurRad="0" dir="5400000" dist="38100" endA="0" endPos="30000" fadeDir="5400012" kx="0" rotWithShape="0" algn="bl" stA="1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4" name="Google Shape;1624;p72"/>
          <p:cNvGrpSpPr/>
          <p:nvPr/>
        </p:nvGrpSpPr>
        <p:grpSpPr>
          <a:xfrm>
            <a:off x="1811389" y="1552434"/>
            <a:ext cx="1074309" cy="356822"/>
            <a:chOff x="1725115" y="1291147"/>
            <a:chExt cx="519090" cy="172403"/>
          </a:xfrm>
        </p:grpSpPr>
        <p:sp>
          <p:nvSpPr>
            <p:cNvPr id="1625" name="Google Shape;1625;p72"/>
            <p:cNvSpPr/>
            <p:nvPr/>
          </p:nvSpPr>
          <p:spPr>
            <a:xfrm>
              <a:off x="1725115" y="1291147"/>
              <a:ext cx="519090" cy="172403"/>
            </a:xfrm>
            <a:custGeom>
              <a:rect b="b" l="l" r="r" t="t"/>
              <a:pathLst>
                <a:path extrusionOk="0" h="9618" w="28959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2"/>
            <p:cNvSpPr/>
            <p:nvPr/>
          </p:nvSpPr>
          <p:spPr>
            <a:xfrm>
              <a:off x="1953865" y="1296811"/>
              <a:ext cx="269951" cy="147971"/>
            </a:xfrm>
            <a:custGeom>
              <a:rect b="b" l="l" r="r" t="t"/>
              <a:pathLst>
                <a:path extrusionOk="0" h="8255" w="1506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2"/>
            <p:cNvSpPr/>
            <p:nvPr/>
          </p:nvSpPr>
          <p:spPr>
            <a:xfrm>
              <a:off x="1773837" y="1396227"/>
              <a:ext cx="83907" cy="48523"/>
            </a:xfrm>
            <a:custGeom>
              <a:rect b="b" l="l" r="r" t="t"/>
              <a:pathLst>
                <a:path extrusionOk="0" h="2707" w="4681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8" name="Google Shape;1628;p72"/>
          <p:cNvGrpSpPr/>
          <p:nvPr/>
        </p:nvGrpSpPr>
        <p:grpSpPr>
          <a:xfrm>
            <a:off x="7442631" y="2616366"/>
            <a:ext cx="606268" cy="384783"/>
            <a:chOff x="1779700" y="2799700"/>
            <a:chExt cx="835425" cy="530150"/>
          </a:xfrm>
        </p:grpSpPr>
        <p:sp>
          <p:nvSpPr>
            <p:cNvPr id="1629" name="Google Shape;1629;p72"/>
            <p:cNvSpPr/>
            <p:nvPr/>
          </p:nvSpPr>
          <p:spPr>
            <a:xfrm>
              <a:off x="1779700" y="2799700"/>
              <a:ext cx="835425" cy="530150"/>
            </a:xfrm>
            <a:custGeom>
              <a:rect b="b" l="l" r="r" t="t"/>
              <a:pathLst>
                <a:path extrusionOk="0" h="21206" w="33417">
                  <a:moveTo>
                    <a:pt x="3835" y="1"/>
                  </a:moveTo>
                  <a:cubicBezTo>
                    <a:pt x="1713" y="1"/>
                    <a:pt x="1" y="1736"/>
                    <a:pt x="1" y="3836"/>
                  </a:cubicBezTo>
                  <a:lnTo>
                    <a:pt x="1" y="17371"/>
                  </a:lnTo>
                  <a:cubicBezTo>
                    <a:pt x="1" y="19494"/>
                    <a:pt x="1713" y="21206"/>
                    <a:pt x="3835" y="21206"/>
                  </a:cubicBezTo>
                  <a:lnTo>
                    <a:pt x="29582" y="21206"/>
                  </a:lnTo>
                  <a:cubicBezTo>
                    <a:pt x="31705" y="21206"/>
                    <a:pt x="33417" y="19494"/>
                    <a:pt x="33417" y="17371"/>
                  </a:cubicBezTo>
                  <a:lnTo>
                    <a:pt x="33417" y="3836"/>
                  </a:lnTo>
                  <a:cubicBezTo>
                    <a:pt x="33417" y="1736"/>
                    <a:pt x="31705" y="1"/>
                    <a:pt x="29582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2"/>
            <p:cNvSpPr/>
            <p:nvPr/>
          </p:nvSpPr>
          <p:spPr>
            <a:xfrm>
              <a:off x="2013650" y="2880750"/>
              <a:ext cx="368100" cy="368075"/>
            </a:xfrm>
            <a:custGeom>
              <a:rect b="b" l="l" r="r" t="t"/>
              <a:pathLst>
                <a:path extrusionOk="0" h="14723" w="14724">
                  <a:moveTo>
                    <a:pt x="7351" y="0"/>
                  </a:moveTo>
                  <a:cubicBezTo>
                    <a:pt x="3288" y="0"/>
                    <a:pt x="1" y="3287"/>
                    <a:pt x="1" y="7373"/>
                  </a:cubicBezTo>
                  <a:cubicBezTo>
                    <a:pt x="1" y="11436"/>
                    <a:pt x="3288" y="14722"/>
                    <a:pt x="7351" y="14722"/>
                  </a:cubicBezTo>
                  <a:cubicBezTo>
                    <a:pt x="11414" y="14722"/>
                    <a:pt x="14723" y="11436"/>
                    <a:pt x="14723" y="7373"/>
                  </a:cubicBezTo>
                  <a:cubicBezTo>
                    <a:pt x="14723" y="3287"/>
                    <a:pt x="11414" y="0"/>
                    <a:pt x="7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2"/>
            <p:cNvSpPr/>
            <p:nvPr/>
          </p:nvSpPr>
          <p:spPr>
            <a:xfrm>
              <a:off x="2116075" y="2970325"/>
              <a:ext cx="163225" cy="188900"/>
            </a:xfrm>
            <a:custGeom>
              <a:rect b="b" l="l" r="r" t="t"/>
              <a:pathLst>
                <a:path extrusionOk="0" h="7556" w="6529">
                  <a:moveTo>
                    <a:pt x="1" y="1"/>
                  </a:moveTo>
                  <a:lnTo>
                    <a:pt x="1" y="7556"/>
                  </a:lnTo>
                  <a:lnTo>
                    <a:pt x="6529" y="37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2" name="Google Shape;1632;p72"/>
          <p:cNvGrpSpPr/>
          <p:nvPr/>
        </p:nvGrpSpPr>
        <p:grpSpPr>
          <a:xfrm>
            <a:off x="7228854" y="2435677"/>
            <a:ext cx="458443" cy="319334"/>
            <a:chOff x="3487600" y="3021125"/>
            <a:chExt cx="631725" cy="439975"/>
          </a:xfrm>
        </p:grpSpPr>
        <p:sp>
          <p:nvSpPr>
            <p:cNvPr id="1633" name="Google Shape;1633;p72"/>
            <p:cNvSpPr/>
            <p:nvPr/>
          </p:nvSpPr>
          <p:spPr>
            <a:xfrm>
              <a:off x="3487600" y="3021125"/>
              <a:ext cx="631725" cy="198025"/>
            </a:xfrm>
            <a:custGeom>
              <a:rect b="b" l="l" r="r" t="t"/>
              <a:pathLst>
                <a:path extrusionOk="0" h="7921" w="25269">
                  <a:moveTo>
                    <a:pt x="3972" y="0"/>
                  </a:moveTo>
                  <a:cubicBezTo>
                    <a:pt x="1781" y="0"/>
                    <a:pt x="1" y="1780"/>
                    <a:pt x="1" y="3949"/>
                  </a:cubicBezTo>
                  <a:cubicBezTo>
                    <a:pt x="1" y="6140"/>
                    <a:pt x="1781" y="7920"/>
                    <a:pt x="3972" y="7920"/>
                  </a:cubicBezTo>
                  <a:lnTo>
                    <a:pt x="21297" y="7920"/>
                  </a:lnTo>
                  <a:cubicBezTo>
                    <a:pt x="23488" y="7920"/>
                    <a:pt x="25268" y="6140"/>
                    <a:pt x="25268" y="3949"/>
                  </a:cubicBezTo>
                  <a:cubicBezTo>
                    <a:pt x="25268" y="1780"/>
                    <a:pt x="23488" y="0"/>
                    <a:pt x="21297" y="0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2"/>
            <p:cNvSpPr/>
            <p:nvPr/>
          </p:nvSpPr>
          <p:spPr>
            <a:xfrm>
              <a:off x="3551525" y="3050800"/>
              <a:ext cx="138100" cy="138675"/>
            </a:xfrm>
            <a:custGeom>
              <a:rect b="b" l="l" r="r" t="t"/>
              <a:pathLst>
                <a:path extrusionOk="0" h="5547" w="5524">
                  <a:moveTo>
                    <a:pt x="2762" y="0"/>
                  </a:moveTo>
                  <a:cubicBezTo>
                    <a:pt x="1233" y="0"/>
                    <a:pt x="0" y="1233"/>
                    <a:pt x="0" y="2762"/>
                  </a:cubicBezTo>
                  <a:cubicBezTo>
                    <a:pt x="0" y="4291"/>
                    <a:pt x="1233" y="5547"/>
                    <a:pt x="2762" y="5547"/>
                  </a:cubicBezTo>
                  <a:cubicBezTo>
                    <a:pt x="4291" y="5547"/>
                    <a:pt x="5524" y="4291"/>
                    <a:pt x="5524" y="2762"/>
                  </a:cubicBezTo>
                  <a:cubicBezTo>
                    <a:pt x="5524" y="1233"/>
                    <a:pt x="4291" y="0"/>
                    <a:pt x="2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2"/>
            <p:cNvSpPr/>
            <p:nvPr/>
          </p:nvSpPr>
          <p:spPr>
            <a:xfrm>
              <a:off x="3487600" y="3263075"/>
              <a:ext cx="631725" cy="198025"/>
            </a:xfrm>
            <a:custGeom>
              <a:rect b="b" l="l" r="r" t="t"/>
              <a:pathLst>
                <a:path extrusionOk="0" h="7921" w="25269">
                  <a:moveTo>
                    <a:pt x="3972" y="0"/>
                  </a:moveTo>
                  <a:cubicBezTo>
                    <a:pt x="1781" y="0"/>
                    <a:pt x="1" y="1780"/>
                    <a:pt x="1" y="3972"/>
                  </a:cubicBezTo>
                  <a:cubicBezTo>
                    <a:pt x="1" y="6163"/>
                    <a:pt x="1781" y="7920"/>
                    <a:pt x="3972" y="7920"/>
                  </a:cubicBezTo>
                  <a:lnTo>
                    <a:pt x="21297" y="7920"/>
                  </a:lnTo>
                  <a:cubicBezTo>
                    <a:pt x="23488" y="7920"/>
                    <a:pt x="25268" y="6163"/>
                    <a:pt x="25268" y="3972"/>
                  </a:cubicBezTo>
                  <a:cubicBezTo>
                    <a:pt x="25268" y="1780"/>
                    <a:pt x="23488" y="0"/>
                    <a:pt x="21297" y="0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2"/>
            <p:cNvSpPr/>
            <p:nvPr/>
          </p:nvSpPr>
          <p:spPr>
            <a:xfrm>
              <a:off x="3916725" y="3293300"/>
              <a:ext cx="138675" cy="138125"/>
            </a:xfrm>
            <a:custGeom>
              <a:rect b="b" l="l" r="r" t="t"/>
              <a:pathLst>
                <a:path extrusionOk="0" h="5525" w="5547">
                  <a:moveTo>
                    <a:pt x="2762" y="1"/>
                  </a:moveTo>
                  <a:cubicBezTo>
                    <a:pt x="1233" y="1"/>
                    <a:pt x="0" y="1233"/>
                    <a:pt x="0" y="2763"/>
                  </a:cubicBezTo>
                  <a:cubicBezTo>
                    <a:pt x="0" y="4292"/>
                    <a:pt x="1233" y="5524"/>
                    <a:pt x="2762" y="5524"/>
                  </a:cubicBezTo>
                  <a:cubicBezTo>
                    <a:pt x="4292" y="5524"/>
                    <a:pt x="5547" y="4292"/>
                    <a:pt x="5547" y="2763"/>
                  </a:cubicBezTo>
                  <a:cubicBezTo>
                    <a:pt x="5547" y="1233"/>
                    <a:pt x="4292" y="1"/>
                    <a:pt x="2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7" name="Google Shape;1637;p72"/>
          <p:cNvGrpSpPr/>
          <p:nvPr/>
        </p:nvGrpSpPr>
        <p:grpSpPr>
          <a:xfrm>
            <a:off x="1274208" y="2783867"/>
            <a:ext cx="472503" cy="472169"/>
            <a:chOff x="3015700" y="2290125"/>
            <a:chExt cx="651100" cy="650550"/>
          </a:xfrm>
        </p:grpSpPr>
        <p:sp>
          <p:nvSpPr>
            <p:cNvPr id="1638" name="Google Shape;1638;p72"/>
            <p:cNvSpPr/>
            <p:nvPr/>
          </p:nvSpPr>
          <p:spPr>
            <a:xfrm>
              <a:off x="3095575" y="2370025"/>
              <a:ext cx="491350" cy="490775"/>
            </a:xfrm>
            <a:custGeom>
              <a:rect b="b" l="l" r="r" t="t"/>
              <a:pathLst>
                <a:path extrusionOk="0" h="19631" w="19654">
                  <a:moveTo>
                    <a:pt x="9838" y="0"/>
                  </a:moveTo>
                  <a:cubicBezTo>
                    <a:pt x="4406" y="0"/>
                    <a:pt x="1" y="4406"/>
                    <a:pt x="1" y="9815"/>
                  </a:cubicBezTo>
                  <a:cubicBezTo>
                    <a:pt x="1" y="15248"/>
                    <a:pt x="4406" y="19630"/>
                    <a:pt x="9838" y="19630"/>
                  </a:cubicBezTo>
                  <a:cubicBezTo>
                    <a:pt x="15248" y="19630"/>
                    <a:pt x="19653" y="15248"/>
                    <a:pt x="19653" y="9815"/>
                  </a:cubicBezTo>
                  <a:cubicBezTo>
                    <a:pt x="19653" y="4406"/>
                    <a:pt x="15248" y="0"/>
                    <a:pt x="9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2"/>
            <p:cNvSpPr/>
            <p:nvPr/>
          </p:nvSpPr>
          <p:spPr>
            <a:xfrm>
              <a:off x="3015700" y="2290125"/>
              <a:ext cx="651100" cy="650550"/>
            </a:xfrm>
            <a:custGeom>
              <a:rect b="b" l="l" r="r" t="t"/>
              <a:pathLst>
                <a:path extrusionOk="0" h="26022" w="26044">
                  <a:moveTo>
                    <a:pt x="13033" y="3607"/>
                  </a:moveTo>
                  <a:cubicBezTo>
                    <a:pt x="18215" y="3607"/>
                    <a:pt x="22438" y="7807"/>
                    <a:pt x="22438" y="13011"/>
                  </a:cubicBezTo>
                  <a:cubicBezTo>
                    <a:pt x="22438" y="18215"/>
                    <a:pt x="18215" y="22438"/>
                    <a:pt x="13033" y="22438"/>
                  </a:cubicBezTo>
                  <a:cubicBezTo>
                    <a:pt x="7829" y="22438"/>
                    <a:pt x="3607" y="18215"/>
                    <a:pt x="3607" y="13011"/>
                  </a:cubicBezTo>
                  <a:cubicBezTo>
                    <a:pt x="3607" y="7807"/>
                    <a:pt x="7829" y="3607"/>
                    <a:pt x="13033" y="3607"/>
                  </a:cubicBezTo>
                  <a:close/>
                  <a:moveTo>
                    <a:pt x="13033" y="1"/>
                  </a:moveTo>
                  <a:cubicBezTo>
                    <a:pt x="5844" y="1"/>
                    <a:pt x="0" y="5821"/>
                    <a:pt x="0" y="13011"/>
                  </a:cubicBezTo>
                  <a:cubicBezTo>
                    <a:pt x="0" y="20201"/>
                    <a:pt x="5844" y="26022"/>
                    <a:pt x="13033" y="26022"/>
                  </a:cubicBezTo>
                  <a:cubicBezTo>
                    <a:pt x="20201" y="26022"/>
                    <a:pt x="26044" y="20201"/>
                    <a:pt x="26044" y="13011"/>
                  </a:cubicBezTo>
                  <a:cubicBezTo>
                    <a:pt x="26044" y="5821"/>
                    <a:pt x="20201" y="1"/>
                    <a:pt x="13033" y="1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350003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2"/>
            <p:cNvSpPr/>
            <p:nvPr/>
          </p:nvSpPr>
          <p:spPr>
            <a:xfrm>
              <a:off x="3233675" y="2508125"/>
              <a:ext cx="215150" cy="214575"/>
            </a:xfrm>
            <a:custGeom>
              <a:rect b="b" l="l" r="r" t="t"/>
              <a:pathLst>
                <a:path extrusionOk="0" h="8583" w="8606">
                  <a:moveTo>
                    <a:pt x="4292" y="3059"/>
                  </a:moveTo>
                  <a:cubicBezTo>
                    <a:pt x="4976" y="3059"/>
                    <a:pt x="5547" y="3629"/>
                    <a:pt x="5547" y="4314"/>
                  </a:cubicBezTo>
                  <a:cubicBezTo>
                    <a:pt x="5547" y="4999"/>
                    <a:pt x="4976" y="5570"/>
                    <a:pt x="4292" y="5570"/>
                  </a:cubicBezTo>
                  <a:cubicBezTo>
                    <a:pt x="3584" y="5570"/>
                    <a:pt x="3036" y="4999"/>
                    <a:pt x="3036" y="4314"/>
                  </a:cubicBezTo>
                  <a:cubicBezTo>
                    <a:pt x="3036" y="3629"/>
                    <a:pt x="3584" y="3059"/>
                    <a:pt x="4292" y="3059"/>
                  </a:cubicBezTo>
                  <a:close/>
                  <a:moveTo>
                    <a:pt x="3789" y="0"/>
                  </a:moveTo>
                  <a:cubicBezTo>
                    <a:pt x="3675" y="0"/>
                    <a:pt x="3561" y="91"/>
                    <a:pt x="3538" y="183"/>
                  </a:cubicBezTo>
                  <a:lnTo>
                    <a:pt x="3287" y="1187"/>
                  </a:lnTo>
                  <a:cubicBezTo>
                    <a:pt x="3128" y="1256"/>
                    <a:pt x="2945" y="1324"/>
                    <a:pt x="2785" y="1415"/>
                  </a:cubicBezTo>
                  <a:lnTo>
                    <a:pt x="1918" y="890"/>
                  </a:lnTo>
                  <a:cubicBezTo>
                    <a:pt x="1880" y="871"/>
                    <a:pt x="1834" y="860"/>
                    <a:pt x="1789" y="860"/>
                  </a:cubicBezTo>
                  <a:cubicBezTo>
                    <a:pt x="1725" y="860"/>
                    <a:pt x="1661" y="883"/>
                    <a:pt x="1621" y="936"/>
                  </a:cubicBezTo>
                  <a:lnTo>
                    <a:pt x="914" y="1644"/>
                  </a:lnTo>
                  <a:cubicBezTo>
                    <a:pt x="822" y="1735"/>
                    <a:pt x="799" y="1849"/>
                    <a:pt x="868" y="1963"/>
                  </a:cubicBezTo>
                  <a:lnTo>
                    <a:pt x="1393" y="2808"/>
                  </a:lnTo>
                  <a:cubicBezTo>
                    <a:pt x="1302" y="2967"/>
                    <a:pt x="1233" y="3150"/>
                    <a:pt x="1165" y="3333"/>
                  </a:cubicBezTo>
                  <a:lnTo>
                    <a:pt x="206" y="3561"/>
                  </a:lnTo>
                  <a:cubicBezTo>
                    <a:pt x="92" y="3584"/>
                    <a:pt x="0" y="3698"/>
                    <a:pt x="0" y="3812"/>
                  </a:cubicBezTo>
                  <a:lnTo>
                    <a:pt x="0" y="4816"/>
                  </a:lnTo>
                  <a:cubicBezTo>
                    <a:pt x="0" y="4930"/>
                    <a:pt x="92" y="5022"/>
                    <a:pt x="206" y="5067"/>
                  </a:cubicBezTo>
                  <a:lnTo>
                    <a:pt x="1165" y="5296"/>
                  </a:lnTo>
                  <a:cubicBezTo>
                    <a:pt x="1233" y="5478"/>
                    <a:pt x="1302" y="5661"/>
                    <a:pt x="1393" y="5821"/>
                  </a:cubicBezTo>
                  <a:lnTo>
                    <a:pt x="868" y="6665"/>
                  </a:lnTo>
                  <a:cubicBezTo>
                    <a:pt x="799" y="6779"/>
                    <a:pt x="822" y="6893"/>
                    <a:pt x="914" y="6985"/>
                  </a:cubicBezTo>
                  <a:lnTo>
                    <a:pt x="1621" y="7692"/>
                  </a:lnTo>
                  <a:cubicBezTo>
                    <a:pt x="1661" y="7746"/>
                    <a:pt x="1725" y="7768"/>
                    <a:pt x="1789" y="7768"/>
                  </a:cubicBezTo>
                  <a:cubicBezTo>
                    <a:pt x="1834" y="7768"/>
                    <a:pt x="1880" y="7757"/>
                    <a:pt x="1918" y="7738"/>
                  </a:cubicBezTo>
                  <a:lnTo>
                    <a:pt x="2785" y="7213"/>
                  </a:lnTo>
                  <a:cubicBezTo>
                    <a:pt x="2945" y="7304"/>
                    <a:pt x="3128" y="7373"/>
                    <a:pt x="3287" y="7418"/>
                  </a:cubicBezTo>
                  <a:lnTo>
                    <a:pt x="3538" y="8400"/>
                  </a:lnTo>
                  <a:cubicBezTo>
                    <a:pt x="3561" y="8514"/>
                    <a:pt x="3675" y="8582"/>
                    <a:pt x="3789" y="8582"/>
                  </a:cubicBezTo>
                  <a:lnTo>
                    <a:pt x="4794" y="8582"/>
                  </a:lnTo>
                  <a:cubicBezTo>
                    <a:pt x="4908" y="8582"/>
                    <a:pt x="4999" y="8514"/>
                    <a:pt x="5045" y="8400"/>
                  </a:cubicBezTo>
                  <a:lnTo>
                    <a:pt x="5273" y="7418"/>
                  </a:lnTo>
                  <a:cubicBezTo>
                    <a:pt x="5456" y="7373"/>
                    <a:pt x="5616" y="7304"/>
                    <a:pt x="5798" y="7213"/>
                  </a:cubicBezTo>
                  <a:lnTo>
                    <a:pt x="6643" y="7738"/>
                  </a:lnTo>
                  <a:cubicBezTo>
                    <a:pt x="6690" y="7757"/>
                    <a:pt x="6737" y="7768"/>
                    <a:pt x="6783" y="7768"/>
                  </a:cubicBezTo>
                  <a:cubicBezTo>
                    <a:pt x="6847" y="7768"/>
                    <a:pt x="6909" y="7746"/>
                    <a:pt x="6962" y="7692"/>
                  </a:cubicBezTo>
                  <a:lnTo>
                    <a:pt x="7670" y="6985"/>
                  </a:lnTo>
                  <a:cubicBezTo>
                    <a:pt x="7738" y="6893"/>
                    <a:pt x="7761" y="6779"/>
                    <a:pt x="7715" y="6665"/>
                  </a:cubicBezTo>
                  <a:lnTo>
                    <a:pt x="7190" y="5821"/>
                  </a:lnTo>
                  <a:cubicBezTo>
                    <a:pt x="7282" y="5661"/>
                    <a:pt x="7350" y="5478"/>
                    <a:pt x="7396" y="5296"/>
                  </a:cubicBezTo>
                  <a:lnTo>
                    <a:pt x="8400" y="5067"/>
                  </a:lnTo>
                  <a:cubicBezTo>
                    <a:pt x="8514" y="5022"/>
                    <a:pt x="8606" y="4930"/>
                    <a:pt x="8606" y="4816"/>
                  </a:cubicBezTo>
                  <a:lnTo>
                    <a:pt x="8606" y="3812"/>
                  </a:lnTo>
                  <a:cubicBezTo>
                    <a:pt x="8606" y="3698"/>
                    <a:pt x="8514" y="3584"/>
                    <a:pt x="8400" y="3561"/>
                  </a:cubicBezTo>
                  <a:lnTo>
                    <a:pt x="7396" y="3333"/>
                  </a:lnTo>
                  <a:cubicBezTo>
                    <a:pt x="7350" y="3150"/>
                    <a:pt x="7282" y="2967"/>
                    <a:pt x="7190" y="2808"/>
                  </a:cubicBezTo>
                  <a:lnTo>
                    <a:pt x="7715" y="1963"/>
                  </a:lnTo>
                  <a:cubicBezTo>
                    <a:pt x="7761" y="1849"/>
                    <a:pt x="7738" y="1735"/>
                    <a:pt x="7670" y="1644"/>
                  </a:cubicBezTo>
                  <a:lnTo>
                    <a:pt x="6962" y="936"/>
                  </a:lnTo>
                  <a:cubicBezTo>
                    <a:pt x="6909" y="883"/>
                    <a:pt x="6847" y="860"/>
                    <a:pt x="6783" y="860"/>
                  </a:cubicBezTo>
                  <a:cubicBezTo>
                    <a:pt x="6737" y="860"/>
                    <a:pt x="6690" y="871"/>
                    <a:pt x="6643" y="890"/>
                  </a:cubicBezTo>
                  <a:lnTo>
                    <a:pt x="5798" y="1415"/>
                  </a:lnTo>
                  <a:cubicBezTo>
                    <a:pt x="5616" y="1324"/>
                    <a:pt x="5456" y="1256"/>
                    <a:pt x="5273" y="1187"/>
                  </a:cubicBezTo>
                  <a:lnTo>
                    <a:pt x="5045" y="183"/>
                  </a:lnTo>
                  <a:cubicBezTo>
                    <a:pt x="4999" y="91"/>
                    <a:pt x="4908" y="0"/>
                    <a:pt x="4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72"/>
          <p:cNvGrpSpPr/>
          <p:nvPr/>
        </p:nvGrpSpPr>
        <p:grpSpPr>
          <a:xfrm>
            <a:off x="6375751" y="1347053"/>
            <a:ext cx="472514" cy="472544"/>
            <a:chOff x="1863575" y="1989975"/>
            <a:chExt cx="525600" cy="525575"/>
          </a:xfrm>
        </p:grpSpPr>
        <p:sp>
          <p:nvSpPr>
            <p:cNvPr id="1642" name="Google Shape;1642;p72"/>
            <p:cNvSpPr/>
            <p:nvPr/>
          </p:nvSpPr>
          <p:spPr>
            <a:xfrm>
              <a:off x="1863575" y="1989975"/>
              <a:ext cx="525600" cy="525575"/>
            </a:xfrm>
            <a:custGeom>
              <a:rect b="b" l="l" r="r" t="t"/>
              <a:pathLst>
                <a:path extrusionOk="0" h="21023" w="21024">
                  <a:moveTo>
                    <a:pt x="10523" y="1"/>
                  </a:moveTo>
                  <a:cubicBezTo>
                    <a:pt x="4703" y="1"/>
                    <a:pt x="1" y="4703"/>
                    <a:pt x="1" y="10523"/>
                  </a:cubicBezTo>
                  <a:cubicBezTo>
                    <a:pt x="1" y="16321"/>
                    <a:pt x="4703" y="21023"/>
                    <a:pt x="10523" y="21023"/>
                  </a:cubicBezTo>
                  <a:cubicBezTo>
                    <a:pt x="16321" y="21023"/>
                    <a:pt x="21023" y="16321"/>
                    <a:pt x="21023" y="10523"/>
                  </a:cubicBezTo>
                  <a:cubicBezTo>
                    <a:pt x="21023" y="4703"/>
                    <a:pt x="16321" y="1"/>
                    <a:pt x="10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2"/>
            <p:cNvSpPr/>
            <p:nvPr/>
          </p:nvSpPr>
          <p:spPr>
            <a:xfrm>
              <a:off x="1962875" y="2089275"/>
              <a:ext cx="327000" cy="327000"/>
            </a:xfrm>
            <a:custGeom>
              <a:rect b="b" l="l" r="r" t="t"/>
              <a:pathLst>
                <a:path extrusionOk="0" h="13080" w="13080">
                  <a:moveTo>
                    <a:pt x="6551" y="0"/>
                  </a:moveTo>
                  <a:cubicBezTo>
                    <a:pt x="2922" y="0"/>
                    <a:pt x="1" y="2922"/>
                    <a:pt x="1" y="6551"/>
                  </a:cubicBezTo>
                  <a:cubicBezTo>
                    <a:pt x="1" y="10158"/>
                    <a:pt x="2922" y="13079"/>
                    <a:pt x="6551" y="13079"/>
                  </a:cubicBezTo>
                  <a:cubicBezTo>
                    <a:pt x="10158" y="13079"/>
                    <a:pt x="13079" y="10158"/>
                    <a:pt x="13079" y="6551"/>
                  </a:cubicBezTo>
                  <a:cubicBezTo>
                    <a:pt x="13079" y="2922"/>
                    <a:pt x="10158" y="0"/>
                    <a:pt x="65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2"/>
            <p:cNvSpPr/>
            <p:nvPr/>
          </p:nvSpPr>
          <p:spPr>
            <a:xfrm>
              <a:off x="2103250" y="2330650"/>
              <a:ext cx="46250" cy="20575"/>
            </a:xfrm>
            <a:custGeom>
              <a:rect b="b" l="l" r="r" t="t"/>
              <a:pathLst>
                <a:path extrusionOk="0" h="823" w="1850">
                  <a:moveTo>
                    <a:pt x="1" y="1"/>
                  </a:moveTo>
                  <a:cubicBezTo>
                    <a:pt x="69" y="457"/>
                    <a:pt x="457" y="822"/>
                    <a:pt x="936" y="822"/>
                  </a:cubicBezTo>
                  <a:cubicBezTo>
                    <a:pt x="1393" y="822"/>
                    <a:pt x="1781" y="457"/>
                    <a:pt x="1849" y="1"/>
                  </a:cubicBezTo>
                  <a:lnTo>
                    <a:pt x="1849" y="1"/>
                  </a:lnTo>
                  <a:cubicBezTo>
                    <a:pt x="1461" y="23"/>
                    <a:pt x="1142" y="23"/>
                    <a:pt x="936" y="23"/>
                  </a:cubicBezTo>
                  <a:cubicBezTo>
                    <a:pt x="708" y="23"/>
                    <a:pt x="389" y="2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2"/>
            <p:cNvSpPr/>
            <p:nvPr/>
          </p:nvSpPr>
          <p:spPr>
            <a:xfrm>
              <a:off x="2067300" y="2154325"/>
              <a:ext cx="118150" cy="117000"/>
            </a:xfrm>
            <a:custGeom>
              <a:rect b="b" l="l" r="r" t="t"/>
              <a:pathLst>
                <a:path extrusionOk="0" h="4680" w="4726">
                  <a:moveTo>
                    <a:pt x="2374" y="1"/>
                  </a:moveTo>
                  <a:cubicBezTo>
                    <a:pt x="1279" y="1"/>
                    <a:pt x="389" y="891"/>
                    <a:pt x="389" y="1964"/>
                  </a:cubicBezTo>
                  <a:cubicBezTo>
                    <a:pt x="389" y="2808"/>
                    <a:pt x="252" y="3630"/>
                    <a:pt x="1" y="4406"/>
                  </a:cubicBezTo>
                  <a:cubicBezTo>
                    <a:pt x="594" y="4566"/>
                    <a:pt x="1393" y="4680"/>
                    <a:pt x="2374" y="4680"/>
                  </a:cubicBezTo>
                  <a:cubicBezTo>
                    <a:pt x="3333" y="4680"/>
                    <a:pt x="4132" y="4566"/>
                    <a:pt x="4725" y="4406"/>
                  </a:cubicBezTo>
                  <a:cubicBezTo>
                    <a:pt x="4474" y="3607"/>
                    <a:pt x="4337" y="2785"/>
                    <a:pt x="4337" y="1964"/>
                  </a:cubicBezTo>
                  <a:cubicBezTo>
                    <a:pt x="4337" y="891"/>
                    <a:pt x="3447" y="1"/>
                    <a:pt x="2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2"/>
            <p:cNvSpPr/>
            <p:nvPr/>
          </p:nvSpPr>
          <p:spPr>
            <a:xfrm>
              <a:off x="2052475" y="2277000"/>
              <a:ext cx="147800" cy="41125"/>
            </a:xfrm>
            <a:custGeom>
              <a:rect b="b" l="l" r="r" t="t"/>
              <a:pathLst>
                <a:path extrusionOk="0" h="1645" w="5912">
                  <a:moveTo>
                    <a:pt x="411" y="1"/>
                  </a:moveTo>
                  <a:cubicBezTo>
                    <a:pt x="320" y="252"/>
                    <a:pt x="206" y="503"/>
                    <a:pt x="69" y="754"/>
                  </a:cubicBezTo>
                  <a:cubicBezTo>
                    <a:pt x="23" y="845"/>
                    <a:pt x="0" y="891"/>
                    <a:pt x="0" y="891"/>
                  </a:cubicBezTo>
                  <a:cubicBezTo>
                    <a:pt x="0" y="1302"/>
                    <a:pt x="1324" y="1644"/>
                    <a:pt x="2967" y="1644"/>
                  </a:cubicBezTo>
                  <a:cubicBezTo>
                    <a:pt x="4588" y="1644"/>
                    <a:pt x="5912" y="1302"/>
                    <a:pt x="5912" y="891"/>
                  </a:cubicBezTo>
                  <a:cubicBezTo>
                    <a:pt x="5912" y="891"/>
                    <a:pt x="5889" y="845"/>
                    <a:pt x="5843" y="754"/>
                  </a:cubicBezTo>
                  <a:cubicBezTo>
                    <a:pt x="5706" y="503"/>
                    <a:pt x="5592" y="252"/>
                    <a:pt x="5501" y="1"/>
                  </a:cubicBezTo>
                  <a:cubicBezTo>
                    <a:pt x="4771" y="206"/>
                    <a:pt x="3858" y="298"/>
                    <a:pt x="2967" y="298"/>
                  </a:cubicBezTo>
                  <a:cubicBezTo>
                    <a:pt x="2054" y="298"/>
                    <a:pt x="1141" y="206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72"/>
          <p:cNvGrpSpPr/>
          <p:nvPr/>
        </p:nvGrpSpPr>
        <p:grpSpPr>
          <a:xfrm>
            <a:off x="7167853" y="3570022"/>
            <a:ext cx="942039" cy="294615"/>
            <a:chOff x="3132100" y="1876425"/>
            <a:chExt cx="985500" cy="308175"/>
          </a:xfrm>
        </p:grpSpPr>
        <p:sp>
          <p:nvSpPr>
            <p:cNvPr id="1648" name="Google Shape;1648;p72"/>
            <p:cNvSpPr/>
            <p:nvPr/>
          </p:nvSpPr>
          <p:spPr>
            <a:xfrm>
              <a:off x="3132100" y="1876425"/>
              <a:ext cx="985500" cy="308175"/>
            </a:xfrm>
            <a:custGeom>
              <a:rect b="b" l="l" r="r" t="t"/>
              <a:pathLst>
                <a:path extrusionOk="0" h="12327" w="39420">
                  <a:moveTo>
                    <a:pt x="2785" y="1"/>
                  </a:moveTo>
                  <a:cubicBezTo>
                    <a:pt x="1256" y="1"/>
                    <a:pt x="1" y="1256"/>
                    <a:pt x="1" y="2808"/>
                  </a:cubicBezTo>
                  <a:lnTo>
                    <a:pt x="1" y="9542"/>
                  </a:lnTo>
                  <a:cubicBezTo>
                    <a:pt x="1" y="11071"/>
                    <a:pt x="1256" y="12326"/>
                    <a:pt x="2785" y="12326"/>
                  </a:cubicBezTo>
                  <a:lnTo>
                    <a:pt x="36635" y="12326"/>
                  </a:lnTo>
                  <a:cubicBezTo>
                    <a:pt x="38187" y="12326"/>
                    <a:pt x="39420" y="11071"/>
                    <a:pt x="39420" y="9542"/>
                  </a:cubicBezTo>
                  <a:lnTo>
                    <a:pt x="39420" y="2808"/>
                  </a:lnTo>
                  <a:cubicBezTo>
                    <a:pt x="39420" y="1256"/>
                    <a:pt x="38187" y="1"/>
                    <a:pt x="36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2"/>
            <p:cNvSpPr/>
            <p:nvPr/>
          </p:nvSpPr>
          <p:spPr>
            <a:xfrm>
              <a:off x="3339250" y="1947750"/>
              <a:ext cx="571225" cy="53675"/>
            </a:xfrm>
            <a:custGeom>
              <a:rect b="b" l="l" r="r" t="t"/>
              <a:pathLst>
                <a:path extrusionOk="0" h="2147" w="22849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667"/>
                    <a:pt x="480" y="2146"/>
                    <a:pt x="1073" y="2146"/>
                  </a:cubicBezTo>
                  <a:lnTo>
                    <a:pt x="21776" y="2146"/>
                  </a:lnTo>
                  <a:cubicBezTo>
                    <a:pt x="22369" y="2146"/>
                    <a:pt x="22848" y="1667"/>
                    <a:pt x="22848" y="1074"/>
                  </a:cubicBezTo>
                  <a:cubicBezTo>
                    <a:pt x="22848" y="480"/>
                    <a:pt x="22369" y="1"/>
                    <a:pt x="21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2"/>
            <p:cNvSpPr/>
            <p:nvPr/>
          </p:nvSpPr>
          <p:spPr>
            <a:xfrm>
              <a:off x="3476775" y="2063025"/>
              <a:ext cx="296175" cy="53100"/>
            </a:xfrm>
            <a:custGeom>
              <a:rect b="b" l="l" r="r" t="t"/>
              <a:pathLst>
                <a:path extrusionOk="0" h="2124" w="11847">
                  <a:moveTo>
                    <a:pt x="1073" y="0"/>
                  </a:moveTo>
                  <a:cubicBezTo>
                    <a:pt x="479" y="0"/>
                    <a:pt x="0" y="480"/>
                    <a:pt x="0" y="1050"/>
                  </a:cubicBezTo>
                  <a:cubicBezTo>
                    <a:pt x="0" y="1644"/>
                    <a:pt x="479" y="2123"/>
                    <a:pt x="1073" y="2123"/>
                  </a:cubicBezTo>
                  <a:lnTo>
                    <a:pt x="10774" y="2123"/>
                  </a:lnTo>
                  <a:cubicBezTo>
                    <a:pt x="11367" y="2123"/>
                    <a:pt x="11846" y="1644"/>
                    <a:pt x="11846" y="1050"/>
                  </a:cubicBezTo>
                  <a:cubicBezTo>
                    <a:pt x="11846" y="480"/>
                    <a:pt x="11367" y="0"/>
                    <a:pt x="107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73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  <p:grpSp>
        <p:nvGrpSpPr>
          <p:cNvPr id="1656" name="Google Shape;1656;p73"/>
          <p:cNvGrpSpPr/>
          <p:nvPr/>
        </p:nvGrpSpPr>
        <p:grpSpPr>
          <a:xfrm>
            <a:off x="459624" y="1652622"/>
            <a:ext cx="1074309" cy="356822"/>
            <a:chOff x="1725115" y="1291147"/>
            <a:chExt cx="519090" cy="172403"/>
          </a:xfrm>
        </p:grpSpPr>
        <p:sp>
          <p:nvSpPr>
            <p:cNvPr id="1657" name="Google Shape;1657;p73"/>
            <p:cNvSpPr/>
            <p:nvPr/>
          </p:nvSpPr>
          <p:spPr>
            <a:xfrm>
              <a:off x="1725115" y="1291147"/>
              <a:ext cx="519090" cy="172403"/>
            </a:xfrm>
            <a:custGeom>
              <a:rect b="b" l="l" r="r" t="t"/>
              <a:pathLst>
                <a:path extrusionOk="0" h="9618" w="28959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3"/>
            <p:cNvSpPr/>
            <p:nvPr/>
          </p:nvSpPr>
          <p:spPr>
            <a:xfrm>
              <a:off x="1953865" y="1296811"/>
              <a:ext cx="269951" cy="147971"/>
            </a:xfrm>
            <a:custGeom>
              <a:rect b="b" l="l" r="r" t="t"/>
              <a:pathLst>
                <a:path extrusionOk="0" h="8255" w="1506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3"/>
            <p:cNvSpPr/>
            <p:nvPr/>
          </p:nvSpPr>
          <p:spPr>
            <a:xfrm>
              <a:off x="1773837" y="1396227"/>
              <a:ext cx="83907" cy="48523"/>
            </a:xfrm>
            <a:custGeom>
              <a:rect b="b" l="l" r="r" t="t"/>
              <a:pathLst>
                <a:path extrusionOk="0" h="2707" w="4681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0" name="Google Shape;1660;p73"/>
          <p:cNvGrpSpPr/>
          <p:nvPr/>
        </p:nvGrpSpPr>
        <p:grpSpPr>
          <a:xfrm>
            <a:off x="7613138" y="901175"/>
            <a:ext cx="809645" cy="537909"/>
            <a:chOff x="1082550" y="590325"/>
            <a:chExt cx="586954" cy="389958"/>
          </a:xfrm>
        </p:grpSpPr>
        <p:sp>
          <p:nvSpPr>
            <p:cNvPr id="1661" name="Google Shape;1661;p73"/>
            <p:cNvSpPr/>
            <p:nvPr/>
          </p:nvSpPr>
          <p:spPr>
            <a:xfrm>
              <a:off x="1082550" y="590325"/>
              <a:ext cx="586954" cy="389958"/>
            </a:xfrm>
            <a:custGeom>
              <a:rect b="b" l="l" r="r" t="t"/>
              <a:pathLst>
                <a:path extrusionOk="0" h="21755" w="32745">
                  <a:moveTo>
                    <a:pt x="4610" y="0"/>
                  </a:moveTo>
                  <a:cubicBezTo>
                    <a:pt x="2069" y="0"/>
                    <a:pt x="1" y="2068"/>
                    <a:pt x="1" y="4611"/>
                  </a:cubicBezTo>
                  <a:lnTo>
                    <a:pt x="1" y="17143"/>
                  </a:lnTo>
                  <a:cubicBezTo>
                    <a:pt x="1" y="19686"/>
                    <a:pt x="2069" y="21754"/>
                    <a:pt x="4610" y="21754"/>
                  </a:cubicBezTo>
                  <a:lnTo>
                    <a:pt x="28134" y="21754"/>
                  </a:lnTo>
                  <a:cubicBezTo>
                    <a:pt x="30677" y="21754"/>
                    <a:pt x="32745" y="19686"/>
                    <a:pt x="32745" y="17143"/>
                  </a:cubicBezTo>
                  <a:lnTo>
                    <a:pt x="32745" y="4611"/>
                  </a:lnTo>
                  <a:cubicBezTo>
                    <a:pt x="32745" y="2068"/>
                    <a:pt x="30677" y="0"/>
                    <a:pt x="28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3"/>
            <p:cNvSpPr/>
            <p:nvPr/>
          </p:nvSpPr>
          <p:spPr>
            <a:xfrm>
              <a:off x="1322916" y="712237"/>
              <a:ext cx="126658" cy="146125"/>
            </a:xfrm>
            <a:custGeom>
              <a:rect b="b" l="l" r="r" t="t"/>
              <a:pathLst>
                <a:path extrusionOk="0" h="8152" w="7066">
                  <a:moveTo>
                    <a:pt x="1" y="0"/>
                  </a:moveTo>
                  <a:lnTo>
                    <a:pt x="1" y="4067"/>
                  </a:lnTo>
                  <a:lnTo>
                    <a:pt x="1" y="8152"/>
                  </a:lnTo>
                  <a:lnTo>
                    <a:pt x="3542" y="6119"/>
                  </a:lnTo>
                  <a:lnTo>
                    <a:pt x="7066" y="4067"/>
                  </a:lnTo>
                  <a:lnTo>
                    <a:pt x="3542" y="2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3" name="Google Shape;1663;p73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1664" name="Google Shape;1664;p73"/>
            <p:cNvSpPr/>
            <p:nvPr/>
          </p:nvSpPr>
          <p:spPr>
            <a:xfrm>
              <a:off x="1725115" y="1291147"/>
              <a:ext cx="519090" cy="172403"/>
            </a:xfrm>
            <a:custGeom>
              <a:rect b="b" l="l" r="r" t="t"/>
              <a:pathLst>
                <a:path extrusionOk="0" h="9618" w="28959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3"/>
            <p:cNvSpPr/>
            <p:nvPr/>
          </p:nvSpPr>
          <p:spPr>
            <a:xfrm>
              <a:off x="1953865" y="1296811"/>
              <a:ext cx="269951" cy="147971"/>
            </a:xfrm>
            <a:custGeom>
              <a:rect b="b" l="l" r="r" t="t"/>
              <a:pathLst>
                <a:path extrusionOk="0" h="8255" w="1506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3"/>
            <p:cNvSpPr/>
            <p:nvPr/>
          </p:nvSpPr>
          <p:spPr>
            <a:xfrm>
              <a:off x="1773837" y="1396227"/>
              <a:ext cx="83907" cy="48523"/>
            </a:xfrm>
            <a:custGeom>
              <a:rect b="b" l="l" r="r" t="t"/>
              <a:pathLst>
                <a:path extrusionOk="0" h="2707" w="4681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7" name="Google Shape;1667;p73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1668" name="Google Shape;1668;p73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3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0" name="Google Shape;1670;p73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1671" name="Google Shape;1671;p73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3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3" name="Google Shape;1673;p73"/>
          <p:cNvGrpSpPr/>
          <p:nvPr/>
        </p:nvGrpSpPr>
        <p:grpSpPr>
          <a:xfrm>
            <a:off x="1161595" y="2977127"/>
            <a:ext cx="924185" cy="1323604"/>
            <a:chOff x="5116556" y="2401406"/>
            <a:chExt cx="693937" cy="993846"/>
          </a:xfrm>
        </p:grpSpPr>
        <p:sp>
          <p:nvSpPr>
            <p:cNvPr id="1674" name="Google Shape;1674;p73"/>
            <p:cNvSpPr/>
            <p:nvPr/>
          </p:nvSpPr>
          <p:spPr>
            <a:xfrm>
              <a:off x="5116556" y="2401406"/>
              <a:ext cx="693937" cy="993846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3"/>
            <p:cNvSpPr/>
            <p:nvPr/>
          </p:nvSpPr>
          <p:spPr>
            <a:xfrm>
              <a:off x="5208650" y="2996199"/>
              <a:ext cx="509992" cy="35712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2340000" dist="19050">
                <a:schemeClr val="dk1">
                  <a:alpha val="18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3"/>
            <p:cNvSpPr/>
            <p:nvPr/>
          </p:nvSpPr>
          <p:spPr>
            <a:xfrm>
              <a:off x="5208650" y="3268818"/>
              <a:ext cx="242386" cy="35933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2340000" dist="19050">
                <a:schemeClr val="dk1">
                  <a:alpha val="18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3"/>
            <p:cNvSpPr/>
            <p:nvPr/>
          </p:nvSpPr>
          <p:spPr>
            <a:xfrm>
              <a:off x="5208650" y="3086932"/>
              <a:ext cx="509992" cy="35933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2340000" dist="19050">
                <a:schemeClr val="dk1">
                  <a:alpha val="18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73"/>
            <p:cNvSpPr/>
            <p:nvPr/>
          </p:nvSpPr>
          <p:spPr>
            <a:xfrm>
              <a:off x="5208650" y="3177875"/>
              <a:ext cx="509992" cy="35933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2340000" dist="19050">
                <a:schemeClr val="dk1">
                  <a:alpha val="18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73"/>
            <p:cNvSpPr/>
            <p:nvPr/>
          </p:nvSpPr>
          <p:spPr>
            <a:xfrm>
              <a:off x="5147719" y="2426206"/>
              <a:ext cx="33664" cy="33653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3"/>
            <p:cNvSpPr/>
            <p:nvPr/>
          </p:nvSpPr>
          <p:spPr>
            <a:xfrm>
              <a:off x="5214781" y="2426206"/>
              <a:ext cx="33664" cy="33653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3"/>
            <p:cNvSpPr/>
            <p:nvPr/>
          </p:nvSpPr>
          <p:spPr>
            <a:xfrm>
              <a:off x="5281865" y="2426206"/>
              <a:ext cx="33664" cy="33653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73"/>
            <p:cNvSpPr/>
            <p:nvPr/>
          </p:nvSpPr>
          <p:spPr>
            <a:xfrm>
              <a:off x="5147719" y="2486904"/>
              <a:ext cx="631633" cy="435881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3"/>
            <p:cNvSpPr/>
            <p:nvPr/>
          </p:nvSpPr>
          <p:spPr>
            <a:xfrm>
              <a:off x="5147940" y="2539425"/>
              <a:ext cx="631412" cy="383361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3"/>
            <p:cNvSpPr/>
            <p:nvPr/>
          </p:nvSpPr>
          <p:spPr>
            <a:xfrm>
              <a:off x="5494903" y="2571717"/>
              <a:ext cx="132785" cy="132797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Google Shape;1685;p73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1686" name="Google Shape;1686;p73"/>
            <p:cNvSpPr/>
            <p:nvPr/>
          </p:nvSpPr>
          <p:spPr>
            <a:xfrm>
              <a:off x="3386082" y="3235619"/>
              <a:ext cx="60710" cy="60710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3"/>
            <p:cNvSpPr/>
            <p:nvPr/>
          </p:nvSpPr>
          <p:spPr>
            <a:xfrm>
              <a:off x="3011608" y="3291106"/>
              <a:ext cx="566840" cy="169171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3"/>
            <p:cNvSpPr/>
            <p:nvPr/>
          </p:nvSpPr>
          <p:spPr>
            <a:xfrm>
              <a:off x="3011608" y="3219926"/>
              <a:ext cx="566840" cy="71191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3"/>
            <p:cNvSpPr/>
            <p:nvPr/>
          </p:nvSpPr>
          <p:spPr>
            <a:xfrm>
              <a:off x="3055044" y="3242901"/>
              <a:ext cx="22509" cy="22509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3"/>
            <p:cNvSpPr/>
            <p:nvPr/>
          </p:nvSpPr>
          <p:spPr>
            <a:xfrm>
              <a:off x="3104145" y="3242901"/>
              <a:ext cx="22521" cy="22509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73"/>
            <p:cNvSpPr/>
            <p:nvPr/>
          </p:nvSpPr>
          <p:spPr>
            <a:xfrm>
              <a:off x="3153257" y="3242901"/>
              <a:ext cx="22521" cy="22509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3"/>
            <p:cNvSpPr/>
            <p:nvPr/>
          </p:nvSpPr>
          <p:spPr>
            <a:xfrm>
              <a:off x="3072318" y="3331575"/>
              <a:ext cx="86872" cy="86627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73"/>
            <p:cNvSpPr/>
            <p:nvPr/>
          </p:nvSpPr>
          <p:spPr>
            <a:xfrm>
              <a:off x="3197135" y="3342940"/>
              <a:ext cx="304923" cy="20020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3"/>
            <p:cNvSpPr/>
            <p:nvPr/>
          </p:nvSpPr>
          <p:spPr>
            <a:xfrm>
              <a:off x="3197135" y="3392960"/>
              <a:ext cx="169858" cy="20020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3"/>
            <p:cNvSpPr/>
            <p:nvPr/>
          </p:nvSpPr>
          <p:spPr>
            <a:xfrm>
              <a:off x="3387454" y="3392960"/>
              <a:ext cx="48659" cy="20020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6" name="Google Shape;1696;p73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1697" name="Google Shape;1697;p73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8" name="Google Shape;1698;p73"/>
            <p:cNvGrpSpPr/>
            <p:nvPr/>
          </p:nvGrpSpPr>
          <p:grpSpPr>
            <a:xfrm flipH="1" rot="10800000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1699" name="Google Shape;1699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2" name="Google Shape;1702;p7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7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7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73">
            <a:hlinkClick action="ppaction://hlinksldjump" r:id="rId3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2">
            <a:hlinkClick action="ppaction://hlinksldjump" r:id="rId3"/>
          </p:cNvPr>
          <p:cNvSpPr txBox="1"/>
          <p:nvPr>
            <p:ph idx="17" type="title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14" name="Google Shape;1014;p62">
            <a:hlinkClick action="ppaction://hlinksldjump" r:id="rId4"/>
          </p:cNvPr>
          <p:cNvSpPr txBox="1"/>
          <p:nvPr>
            <p:ph idx="18" type="title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15" name="Google Shape;1015;p62">
            <a:hlinkClick action="ppaction://hlinksldjump" r:id="rId5"/>
          </p:cNvPr>
          <p:cNvSpPr txBox="1"/>
          <p:nvPr>
            <p:ph idx="19" type="title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16" name="Google Shape;1016;p62">
            <a:hlinkClick action="ppaction://hlinksldjump" r:id="rId6"/>
          </p:cNvPr>
          <p:cNvSpPr txBox="1"/>
          <p:nvPr>
            <p:ph idx="2" type="title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017" name="Google Shape;1017;p62">
            <a:hlinkClick/>
          </p:cNvPr>
          <p:cNvSpPr txBox="1"/>
          <p:nvPr>
            <p:ph idx="3" type="title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Users</a:t>
            </a:r>
            <a:endParaRPr/>
          </a:p>
        </p:txBody>
      </p:sp>
      <p:sp>
        <p:nvSpPr>
          <p:cNvPr id="1018" name="Google Shape;1018;p62">
            <a:hlinkClick action="ppaction://hlinksldjump" r:id="rId7"/>
          </p:cNvPr>
          <p:cNvSpPr txBox="1"/>
          <p:nvPr>
            <p:ph idx="5" type="title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19" name="Google Shape;1019;p62">
            <a:hlinkClick action="ppaction://hlinksldjump" r:id="rId8"/>
          </p:cNvPr>
          <p:cNvSpPr txBox="1"/>
          <p:nvPr>
            <p:ph idx="7" type="title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</a:t>
            </a:r>
            <a:endParaRPr/>
          </a:p>
        </p:txBody>
      </p:sp>
      <p:sp>
        <p:nvSpPr>
          <p:cNvPr id="1020" name="Google Shape;1020;p62">
            <a:hlinkClick action="ppaction://hlinksldjump" r:id="rId9"/>
          </p:cNvPr>
          <p:cNvSpPr txBox="1"/>
          <p:nvPr>
            <p:ph idx="9" type="title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21" name="Google Shape;1021;p62">
            <a:hlinkClick action="ppaction://hlinksldjump" r:id="rId10"/>
          </p:cNvPr>
          <p:cNvSpPr txBox="1"/>
          <p:nvPr>
            <p:ph idx="14" type="title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022" name="Google Shape;1022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23" name="Google Shape;1023;p62">
            <a:hlinkClick/>
          </p:cNvPr>
          <p:cNvSpPr txBox="1"/>
          <p:nvPr>
            <p:ph idx="16" type="title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24" name="Google Shape;1024;p62">
            <a:hlinkClick action="ppaction://hlinksldjump" r:id="rId11"/>
          </p:cNvPr>
          <p:cNvSpPr txBox="1"/>
          <p:nvPr>
            <p:ph idx="20" type="title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5" name="Google Shape;1025;p62">
            <a:hlinkClick action="ppaction://hlinksldjump" r:id="rId12"/>
          </p:cNvPr>
          <p:cNvSpPr txBox="1"/>
          <p:nvPr>
            <p:ph idx="21" type="title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26" name="Google Shape;1026;p62"/>
          <p:cNvGrpSpPr/>
          <p:nvPr/>
        </p:nvGrpSpPr>
        <p:grpSpPr>
          <a:xfrm flipH="1">
            <a:off x="1700040" y="1596024"/>
            <a:ext cx="337856" cy="93999"/>
            <a:chOff x="5963614" y="809024"/>
            <a:chExt cx="339690" cy="94500"/>
          </a:xfrm>
        </p:grpSpPr>
        <p:sp>
          <p:nvSpPr>
            <p:cNvPr id="1027" name="Google Shape;1027;p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62"/>
          <p:cNvGrpSpPr/>
          <p:nvPr/>
        </p:nvGrpSpPr>
        <p:grpSpPr>
          <a:xfrm flipH="1">
            <a:off x="1700040" y="3207462"/>
            <a:ext cx="337856" cy="93999"/>
            <a:chOff x="5963614" y="809024"/>
            <a:chExt cx="339690" cy="94500"/>
          </a:xfrm>
        </p:grpSpPr>
        <p:sp>
          <p:nvSpPr>
            <p:cNvPr id="1030" name="Google Shape;1030;p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62"/>
          <p:cNvGrpSpPr/>
          <p:nvPr/>
        </p:nvGrpSpPr>
        <p:grpSpPr>
          <a:xfrm flipH="1">
            <a:off x="4403065" y="1596024"/>
            <a:ext cx="337856" cy="93999"/>
            <a:chOff x="5963614" y="809024"/>
            <a:chExt cx="339690" cy="94500"/>
          </a:xfrm>
        </p:grpSpPr>
        <p:sp>
          <p:nvSpPr>
            <p:cNvPr id="1033" name="Google Shape;1033;p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62"/>
          <p:cNvGrpSpPr/>
          <p:nvPr/>
        </p:nvGrpSpPr>
        <p:grpSpPr>
          <a:xfrm flipH="1">
            <a:off x="7106090" y="1596024"/>
            <a:ext cx="337856" cy="93999"/>
            <a:chOff x="5963614" y="809024"/>
            <a:chExt cx="339690" cy="94500"/>
          </a:xfrm>
        </p:grpSpPr>
        <p:sp>
          <p:nvSpPr>
            <p:cNvPr id="1036" name="Google Shape;1036;p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62"/>
          <p:cNvGrpSpPr/>
          <p:nvPr/>
        </p:nvGrpSpPr>
        <p:grpSpPr>
          <a:xfrm flipH="1">
            <a:off x="4403065" y="3207462"/>
            <a:ext cx="337856" cy="93999"/>
            <a:chOff x="5963614" y="809024"/>
            <a:chExt cx="339690" cy="94500"/>
          </a:xfrm>
        </p:grpSpPr>
        <p:sp>
          <p:nvSpPr>
            <p:cNvPr id="1039" name="Google Shape;1039;p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62"/>
          <p:cNvGrpSpPr/>
          <p:nvPr/>
        </p:nvGrpSpPr>
        <p:grpSpPr>
          <a:xfrm flipH="1">
            <a:off x="7106090" y="3207462"/>
            <a:ext cx="337856" cy="93999"/>
            <a:chOff x="5963614" y="809024"/>
            <a:chExt cx="339690" cy="94500"/>
          </a:xfrm>
        </p:grpSpPr>
        <p:sp>
          <p:nvSpPr>
            <p:cNvPr id="1042" name="Google Shape;1042;p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6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6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6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62">
            <a:hlinkClick action="ppaction://hlinksldjump" r:id="rId13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63"/>
          <p:cNvSpPr/>
          <p:nvPr/>
        </p:nvSpPr>
        <p:spPr>
          <a:xfrm>
            <a:off x="6077500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63"/>
          <p:cNvSpPr txBox="1"/>
          <p:nvPr>
            <p:ph type="title"/>
          </p:nvPr>
        </p:nvSpPr>
        <p:spPr>
          <a:xfrm>
            <a:off x="3909950" y="1893300"/>
            <a:ext cx="47622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54" name="Google Shape;1054;p63"/>
          <p:cNvSpPr txBox="1"/>
          <p:nvPr>
            <p:ph idx="2" type="title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055" name="Google Shape;1055;p6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6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6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3">
            <a:hlinkClick action="ppaction://hlinksldjump" r:id="rId3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9" name="Google Shape;1059;p63"/>
          <p:cNvGrpSpPr/>
          <p:nvPr/>
        </p:nvGrpSpPr>
        <p:grpSpPr>
          <a:xfrm>
            <a:off x="1351488" y="1056437"/>
            <a:ext cx="2774288" cy="3241194"/>
            <a:chOff x="1480263" y="1063187"/>
            <a:chExt cx="2774288" cy="3241194"/>
          </a:xfrm>
        </p:grpSpPr>
        <p:grpSp>
          <p:nvGrpSpPr>
            <p:cNvPr id="1060" name="Google Shape;1060;p63"/>
            <p:cNvGrpSpPr/>
            <p:nvPr/>
          </p:nvGrpSpPr>
          <p:grpSpPr>
            <a:xfrm>
              <a:off x="3152333" y="1862622"/>
              <a:ext cx="1102217" cy="1494740"/>
              <a:chOff x="7452861" y="1397649"/>
              <a:chExt cx="1102217" cy="1494740"/>
            </a:xfrm>
          </p:grpSpPr>
          <p:sp>
            <p:nvSpPr>
              <p:cNvPr id="1061" name="Google Shape;1061;p63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63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3" name="Google Shape;1063;p63"/>
            <p:cNvSpPr/>
            <p:nvPr/>
          </p:nvSpPr>
          <p:spPr>
            <a:xfrm>
              <a:off x="1757236" y="2623386"/>
              <a:ext cx="461682" cy="1077400"/>
            </a:xfrm>
            <a:custGeom>
              <a:rect b="b" l="l" r="r" t="t"/>
              <a:pathLst>
                <a:path extrusionOk="0" h="63237" w="27098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4" name="Google Shape;1064;p63"/>
            <p:cNvGrpSpPr/>
            <p:nvPr/>
          </p:nvGrpSpPr>
          <p:grpSpPr>
            <a:xfrm rot="5400000">
              <a:off x="1287120" y="2294280"/>
              <a:ext cx="575161" cy="188875"/>
              <a:chOff x="6872640" y="3345236"/>
              <a:chExt cx="575161" cy="188875"/>
            </a:xfrm>
          </p:grpSpPr>
          <p:sp>
            <p:nvSpPr>
              <p:cNvPr id="1065" name="Google Shape;1065;p63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63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7" name="Google Shape;1067;p63"/>
            <p:cNvSpPr/>
            <p:nvPr/>
          </p:nvSpPr>
          <p:spPr>
            <a:xfrm>
              <a:off x="2065075" y="1263000"/>
              <a:ext cx="1484800" cy="2654025"/>
            </a:xfrm>
            <a:custGeom>
              <a:rect b="b" l="l" r="r" t="t"/>
              <a:pathLst>
                <a:path extrusionOk="0" h="106161" w="59392">
                  <a:moveTo>
                    <a:pt x="4634" y="0"/>
                  </a:moveTo>
                  <a:cubicBezTo>
                    <a:pt x="2077" y="0"/>
                    <a:pt x="0" y="2078"/>
                    <a:pt x="0" y="4634"/>
                  </a:cubicBezTo>
                  <a:lnTo>
                    <a:pt x="0" y="101504"/>
                  </a:lnTo>
                  <a:cubicBezTo>
                    <a:pt x="0" y="104084"/>
                    <a:pt x="2077" y="106161"/>
                    <a:pt x="4634" y="106161"/>
                  </a:cubicBezTo>
                  <a:lnTo>
                    <a:pt x="54735" y="106161"/>
                  </a:lnTo>
                  <a:cubicBezTo>
                    <a:pt x="57315" y="106161"/>
                    <a:pt x="59392" y="104084"/>
                    <a:pt x="59392" y="101504"/>
                  </a:cubicBezTo>
                  <a:lnTo>
                    <a:pt x="59392" y="4634"/>
                  </a:lnTo>
                  <a:cubicBezTo>
                    <a:pt x="59392" y="2078"/>
                    <a:pt x="57315" y="0"/>
                    <a:pt x="54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3"/>
            <p:cNvSpPr/>
            <p:nvPr/>
          </p:nvSpPr>
          <p:spPr>
            <a:xfrm>
              <a:off x="2144950" y="1339475"/>
              <a:ext cx="1324475" cy="2500525"/>
            </a:xfrm>
            <a:custGeom>
              <a:rect b="b" l="l" r="r" t="t"/>
              <a:pathLst>
                <a:path extrusionOk="0" h="100021" w="52979">
                  <a:moveTo>
                    <a:pt x="4178" y="0"/>
                  </a:moveTo>
                  <a:cubicBezTo>
                    <a:pt x="1872" y="0"/>
                    <a:pt x="1" y="1872"/>
                    <a:pt x="1" y="4177"/>
                  </a:cubicBezTo>
                  <a:lnTo>
                    <a:pt x="1" y="95843"/>
                  </a:lnTo>
                  <a:cubicBezTo>
                    <a:pt x="1" y="98149"/>
                    <a:pt x="1872" y="100020"/>
                    <a:pt x="4178" y="100020"/>
                  </a:cubicBezTo>
                  <a:lnTo>
                    <a:pt x="48801" y="100020"/>
                  </a:lnTo>
                  <a:cubicBezTo>
                    <a:pt x="51107" y="100020"/>
                    <a:pt x="52978" y="98149"/>
                    <a:pt x="52978" y="95843"/>
                  </a:cubicBezTo>
                  <a:lnTo>
                    <a:pt x="52978" y="4177"/>
                  </a:lnTo>
                  <a:cubicBezTo>
                    <a:pt x="52978" y="1872"/>
                    <a:pt x="51107" y="0"/>
                    <a:pt x="48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63"/>
            <p:cNvSpPr/>
            <p:nvPr/>
          </p:nvSpPr>
          <p:spPr>
            <a:xfrm>
              <a:off x="2498750" y="1270275"/>
              <a:ext cx="617450" cy="157104"/>
            </a:xfrm>
            <a:custGeom>
              <a:rect b="b" l="l" r="r" t="t"/>
              <a:pathLst>
                <a:path extrusionOk="0" h="8036" w="24698">
                  <a:moveTo>
                    <a:pt x="0" y="1"/>
                  </a:moveTo>
                  <a:lnTo>
                    <a:pt x="0" y="5844"/>
                  </a:lnTo>
                  <a:cubicBezTo>
                    <a:pt x="0" y="7054"/>
                    <a:pt x="982" y="8035"/>
                    <a:pt x="2192" y="8035"/>
                  </a:cubicBezTo>
                  <a:lnTo>
                    <a:pt x="22506" y="8035"/>
                  </a:lnTo>
                  <a:cubicBezTo>
                    <a:pt x="23716" y="8035"/>
                    <a:pt x="24697" y="7054"/>
                    <a:pt x="24697" y="5844"/>
                  </a:cubicBezTo>
                  <a:lnTo>
                    <a:pt x="24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3"/>
            <p:cNvSpPr/>
            <p:nvPr/>
          </p:nvSpPr>
          <p:spPr>
            <a:xfrm>
              <a:off x="2107300" y="3514700"/>
              <a:ext cx="1384950" cy="374950"/>
            </a:xfrm>
            <a:custGeom>
              <a:rect b="b" l="l" r="r" t="t"/>
              <a:pathLst>
                <a:path extrusionOk="0" h="14998" w="55398">
                  <a:moveTo>
                    <a:pt x="0" y="1"/>
                  </a:moveTo>
                  <a:lnTo>
                    <a:pt x="0" y="14997"/>
                  </a:lnTo>
                  <a:lnTo>
                    <a:pt x="55397" y="14997"/>
                  </a:lnTo>
                  <a:lnTo>
                    <a:pt x="553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3"/>
            <p:cNvSpPr/>
            <p:nvPr/>
          </p:nvSpPr>
          <p:spPr>
            <a:xfrm>
              <a:off x="3503625" y="1540325"/>
              <a:ext cx="74775" cy="341825"/>
            </a:xfrm>
            <a:custGeom>
              <a:rect b="b" l="l" r="r" t="t"/>
              <a:pathLst>
                <a:path extrusionOk="0" h="13673" w="2991">
                  <a:moveTo>
                    <a:pt x="1" y="1"/>
                  </a:moveTo>
                  <a:lnTo>
                    <a:pt x="1" y="13673"/>
                  </a:lnTo>
                  <a:lnTo>
                    <a:pt x="1347" y="13673"/>
                  </a:lnTo>
                  <a:cubicBezTo>
                    <a:pt x="2260" y="13673"/>
                    <a:pt x="2991" y="12920"/>
                    <a:pt x="2991" y="12007"/>
                  </a:cubicBezTo>
                  <a:lnTo>
                    <a:pt x="2991" y="1644"/>
                  </a:lnTo>
                  <a:cubicBezTo>
                    <a:pt x="2991" y="731"/>
                    <a:pt x="2260" y="1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3"/>
            <p:cNvSpPr/>
            <p:nvPr/>
          </p:nvSpPr>
          <p:spPr>
            <a:xfrm>
              <a:off x="2035975" y="1540325"/>
              <a:ext cx="75350" cy="341825"/>
            </a:xfrm>
            <a:custGeom>
              <a:rect b="b" l="l" r="r" t="t"/>
              <a:pathLst>
                <a:path extrusionOk="0" h="13673" w="3014">
                  <a:moveTo>
                    <a:pt x="1666" y="1"/>
                  </a:moveTo>
                  <a:cubicBezTo>
                    <a:pt x="753" y="1"/>
                    <a:pt x="0" y="731"/>
                    <a:pt x="0" y="1644"/>
                  </a:cubicBezTo>
                  <a:lnTo>
                    <a:pt x="0" y="12007"/>
                  </a:lnTo>
                  <a:cubicBezTo>
                    <a:pt x="0" y="12920"/>
                    <a:pt x="753" y="13673"/>
                    <a:pt x="1666" y="13673"/>
                  </a:cubicBezTo>
                  <a:lnTo>
                    <a:pt x="3013" y="1367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3"/>
            <p:cNvSpPr/>
            <p:nvPr/>
          </p:nvSpPr>
          <p:spPr>
            <a:xfrm>
              <a:off x="3497350" y="2081850"/>
              <a:ext cx="74775" cy="341850"/>
            </a:xfrm>
            <a:custGeom>
              <a:rect b="b" l="l" r="r" t="t"/>
              <a:pathLst>
                <a:path extrusionOk="0" h="13674" w="2991">
                  <a:moveTo>
                    <a:pt x="1" y="1"/>
                  </a:moveTo>
                  <a:lnTo>
                    <a:pt x="1" y="13673"/>
                  </a:lnTo>
                  <a:lnTo>
                    <a:pt x="1325" y="13673"/>
                  </a:lnTo>
                  <a:cubicBezTo>
                    <a:pt x="2238" y="13673"/>
                    <a:pt x="2991" y="12943"/>
                    <a:pt x="2991" y="12030"/>
                  </a:cubicBezTo>
                  <a:lnTo>
                    <a:pt x="2991" y="1644"/>
                  </a:lnTo>
                  <a:cubicBezTo>
                    <a:pt x="2991" y="731"/>
                    <a:pt x="2238" y="1"/>
                    <a:pt x="1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3"/>
            <p:cNvSpPr/>
            <p:nvPr/>
          </p:nvSpPr>
          <p:spPr>
            <a:xfrm>
              <a:off x="2692200" y="3600300"/>
              <a:ext cx="230550" cy="230575"/>
            </a:xfrm>
            <a:custGeom>
              <a:rect b="b" l="l" r="r" t="t"/>
              <a:pathLst>
                <a:path extrusionOk="0" h="9223" w="9222">
                  <a:moveTo>
                    <a:pt x="4611" y="1"/>
                  </a:moveTo>
                  <a:cubicBezTo>
                    <a:pt x="2054" y="1"/>
                    <a:pt x="0" y="2078"/>
                    <a:pt x="0" y="4611"/>
                  </a:cubicBezTo>
                  <a:cubicBezTo>
                    <a:pt x="0" y="7168"/>
                    <a:pt x="2054" y="9222"/>
                    <a:pt x="4611" y="9222"/>
                  </a:cubicBezTo>
                  <a:cubicBezTo>
                    <a:pt x="7144" y="9222"/>
                    <a:pt x="9222" y="7168"/>
                    <a:pt x="9222" y="4611"/>
                  </a:cubicBezTo>
                  <a:cubicBezTo>
                    <a:pt x="9222" y="2078"/>
                    <a:pt x="7144" y="1"/>
                    <a:pt x="4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3"/>
            <p:cNvSpPr/>
            <p:nvPr/>
          </p:nvSpPr>
          <p:spPr>
            <a:xfrm>
              <a:off x="2262500" y="1497525"/>
              <a:ext cx="461675" cy="461675"/>
            </a:xfrm>
            <a:custGeom>
              <a:rect b="b" l="l" r="r" t="t"/>
              <a:pathLst>
                <a:path extrusionOk="0" h="18467" w="18467">
                  <a:moveTo>
                    <a:pt x="2466" y="1"/>
                  </a:moveTo>
                  <a:cubicBezTo>
                    <a:pt x="1119" y="1"/>
                    <a:pt x="1" y="1096"/>
                    <a:pt x="1" y="2466"/>
                  </a:cubicBezTo>
                  <a:lnTo>
                    <a:pt x="1" y="16001"/>
                  </a:lnTo>
                  <a:cubicBezTo>
                    <a:pt x="1" y="17371"/>
                    <a:pt x="1119" y="18466"/>
                    <a:pt x="2466" y="18466"/>
                  </a:cubicBezTo>
                  <a:lnTo>
                    <a:pt x="16001" y="18466"/>
                  </a:lnTo>
                  <a:cubicBezTo>
                    <a:pt x="17371" y="18466"/>
                    <a:pt x="18466" y="17371"/>
                    <a:pt x="18466" y="16001"/>
                  </a:cubicBezTo>
                  <a:lnTo>
                    <a:pt x="18466" y="2466"/>
                  </a:lnTo>
                  <a:cubicBezTo>
                    <a:pt x="18466" y="1096"/>
                    <a:pt x="17371" y="1"/>
                    <a:pt x="16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3"/>
            <p:cNvSpPr/>
            <p:nvPr/>
          </p:nvSpPr>
          <p:spPr>
            <a:xfrm>
              <a:off x="2804025" y="1597400"/>
              <a:ext cx="547850" cy="30825"/>
            </a:xfrm>
            <a:custGeom>
              <a:rect b="b" l="l" r="r" t="t"/>
              <a:pathLst>
                <a:path extrusionOk="0" h="1233" w="21914">
                  <a:moveTo>
                    <a:pt x="617" y="0"/>
                  </a:moveTo>
                  <a:cubicBezTo>
                    <a:pt x="275" y="0"/>
                    <a:pt x="1" y="297"/>
                    <a:pt x="1" y="616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6"/>
                  </a:cubicBezTo>
                  <a:cubicBezTo>
                    <a:pt x="21913" y="297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3"/>
            <p:cNvSpPr/>
            <p:nvPr/>
          </p:nvSpPr>
          <p:spPr>
            <a:xfrm>
              <a:off x="2804025" y="1674425"/>
              <a:ext cx="547850" cy="30850"/>
            </a:xfrm>
            <a:custGeom>
              <a:rect b="b" l="l" r="r" t="t"/>
              <a:pathLst>
                <a:path extrusionOk="0" h="1234" w="21914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7"/>
                  </a:cubicBezTo>
                  <a:cubicBezTo>
                    <a:pt x="21913" y="274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63"/>
            <p:cNvSpPr/>
            <p:nvPr/>
          </p:nvSpPr>
          <p:spPr>
            <a:xfrm>
              <a:off x="2804025" y="1751450"/>
              <a:ext cx="547850" cy="30850"/>
            </a:xfrm>
            <a:custGeom>
              <a:rect b="b" l="l" r="r" t="t"/>
              <a:pathLst>
                <a:path extrusionOk="0" h="1234" w="21914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60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60"/>
                    <a:pt x="21913" y="617"/>
                  </a:cubicBezTo>
                  <a:cubicBezTo>
                    <a:pt x="21913" y="275"/>
                    <a:pt x="21639" y="1"/>
                    <a:pt x="21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63"/>
            <p:cNvSpPr/>
            <p:nvPr/>
          </p:nvSpPr>
          <p:spPr>
            <a:xfrm>
              <a:off x="2804025" y="1828500"/>
              <a:ext cx="547850" cy="30825"/>
            </a:xfrm>
            <a:custGeom>
              <a:rect b="b" l="l" r="r" t="t"/>
              <a:pathLst>
                <a:path extrusionOk="0" h="1233" w="21914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7"/>
                  </a:cubicBezTo>
                  <a:cubicBezTo>
                    <a:pt x="21913" y="274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3"/>
            <p:cNvSpPr/>
            <p:nvPr/>
          </p:nvSpPr>
          <p:spPr>
            <a:xfrm>
              <a:off x="2383475" y="1580850"/>
              <a:ext cx="215725" cy="295025"/>
            </a:xfrm>
            <a:custGeom>
              <a:rect b="b" l="l" r="r" t="t"/>
              <a:pathLst>
                <a:path extrusionOk="0" h="11801" w="8629">
                  <a:moveTo>
                    <a:pt x="4315" y="0"/>
                  </a:moveTo>
                  <a:cubicBezTo>
                    <a:pt x="2899" y="0"/>
                    <a:pt x="1758" y="1141"/>
                    <a:pt x="1758" y="2557"/>
                  </a:cubicBezTo>
                  <a:cubicBezTo>
                    <a:pt x="1758" y="3743"/>
                    <a:pt x="2580" y="4748"/>
                    <a:pt x="3676" y="5022"/>
                  </a:cubicBezTo>
                  <a:cubicBezTo>
                    <a:pt x="1598" y="5501"/>
                    <a:pt x="1" y="8240"/>
                    <a:pt x="1" y="11573"/>
                  </a:cubicBezTo>
                  <a:cubicBezTo>
                    <a:pt x="1" y="11664"/>
                    <a:pt x="1" y="11732"/>
                    <a:pt x="1" y="11801"/>
                  </a:cubicBezTo>
                  <a:lnTo>
                    <a:pt x="8629" y="11801"/>
                  </a:lnTo>
                  <a:cubicBezTo>
                    <a:pt x="8629" y="11732"/>
                    <a:pt x="8629" y="11664"/>
                    <a:pt x="8629" y="11573"/>
                  </a:cubicBezTo>
                  <a:cubicBezTo>
                    <a:pt x="8629" y="8240"/>
                    <a:pt x="7031" y="5501"/>
                    <a:pt x="4931" y="5022"/>
                  </a:cubicBezTo>
                  <a:cubicBezTo>
                    <a:pt x="6049" y="4748"/>
                    <a:pt x="6871" y="3743"/>
                    <a:pt x="6871" y="2557"/>
                  </a:cubicBezTo>
                  <a:cubicBezTo>
                    <a:pt x="6871" y="1141"/>
                    <a:pt x="5730" y="0"/>
                    <a:pt x="4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1" name="Google Shape;1081;p63"/>
            <p:cNvGrpSpPr/>
            <p:nvPr/>
          </p:nvGrpSpPr>
          <p:grpSpPr>
            <a:xfrm>
              <a:off x="2118700" y="1980850"/>
              <a:ext cx="1302775" cy="1309625"/>
              <a:chOff x="2292125" y="1980850"/>
              <a:chExt cx="1302775" cy="1309625"/>
            </a:xfrm>
          </p:grpSpPr>
          <p:sp>
            <p:nvSpPr>
              <p:cNvPr id="1082" name="Google Shape;1082;p63"/>
              <p:cNvSpPr/>
              <p:nvPr/>
            </p:nvSpPr>
            <p:spPr>
              <a:xfrm>
                <a:off x="3148650" y="1980850"/>
                <a:ext cx="71350" cy="99325"/>
              </a:xfrm>
              <a:custGeom>
                <a:rect b="b" l="l" r="r" t="t"/>
                <a:pathLst>
                  <a:path extrusionOk="0" h="3973" w="2854">
                    <a:moveTo>
                      <a:pt x="2854" y="1"/>
                    </a:moveTo>
                    <a:lnTo>
                      <a:pt x="1" y="1986"/>
                    </a:lnTo>
                    <a:lnTo>
                      <a:pt x="2854" y="3972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63"/>
              <p:cNvSpPr/>
              <p:nvPr/>
            </p:nvSpPr>
            <p:spPr>
              <a:xfrm>
                <a:off x="3061925" y="1980850"/>
                <a:ext cx="71350" cy="99325"/>
              </a:xfrm>
              <a:custGeom>
                <a:rect b="b" l="l" r="r" t="t"/>
                <a:pathLst>
                  <a:path extrusionOk="0" h="3973" w="2854">
                    <a:moveTo>
                      <a:pt x="2853" y="1"/>
                    </a:moveTo>
                    <a:lnTo>
                      <a:pt x="0" y="1986"/>
                    </a:lnTo>
                    <a:lnTo>
                      <a:pt x="2853" y="3972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63"/>
              <p:cNvSpPr/>
              <p:nvPr/>
            </p:nvSpPr>
            <p:spPr>
              <a:xfrm>
                <a:off x="2975175" y="1980850"/>
                <a:ext cx="70775" cy="99325"/>
              </a:xfrm>
              <a:custGeom>
                <a:rect b="b" l="l" r="r" t="t"/>
                <a:pathLst>
                  <a:path extrusionOk="0" h="3973" w="2831">
                    <a:moveTo>
                      <a:pt x="2831" y="1"/>
                    </a:moveTo>
                    <a:lnTo>
                      <a:pt x="1" y="1986"/>
                    </a:lnTo>
                    <a:lnTo>
                      <a:pt x="2831" y="3972"/>
                    </a:lnTo>
                    <a:lnTo>
                      <a:pt x="28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63"/>
              <p:cNvSpPr/>
              <p:nvPr/>
            </p:nvSpPr>
            <p:spPr>
              <a:xfrm>
                <a:off x="2887875" y="1980850"/>
                <a:ext cx="71350" cy="99325"/>
              </a:xfrm>
              <a:custGeom>
                <a:rect b="b" l="l" r="r" t="t"/>
                <a:pathLst>
                  <a:path extrusionOk="0" h="3973" w="2854">
                    <a:moveTo>
                      <a:pt x="2854" y="1"/>
                    </a:moveTo>
                    <a:lnTo>
                      <a:pt x="0" y="1986"/>
                    </a:lnTo>
                    <a:lnTo>
                      <a:pt x="2854" y="3972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63"/>
              <p:cNvSpPr/>
              <p:nvPr/>
            </p:nvSpPr>
            <p:spPr>
              <a:xfrm>
                <a:off x="3524125" y="3191725"/>
                <a:ext cx="70775" cy="98750"/>
              </a:xfrm>
              <a:custGeom>
                <a:rect b="b" l="l" r="r" t="t"/>
                <a:pathLst>
                  <a:path extrusionOk="0" h="3950" w="2831">
                    <a:moveTo>
                      <a:pt x="2831" y="1"/>
                    </a:moveTo>
                    <a:lnTo>
                      <a:pt x="1" y="1987"/>
                    </a:lnTo>
                    <a:lnTo>
                      <a:pt x="2831" y="3950"/>
                    </a:lnTo>
                    <a:lnTo>
                      <a:pt x="28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63"/>
              <p:cNvSpPr/>
              <p:nvPr/>
            </p:nvSpPr>
            <p:spPr>
              <a:xfrm>
                <a:off x="3436825" y="3191725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2853" y="1"/>
                    </a:moveTo>
                    <a:lnTo>
                      <a:pt x="0" y="1987"/>
                    </a:lnTo>
                    <a:lnTo>
                      <a:pt x="2853" y="3950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63"/>
              <p:cNvSpPr/>
              <p:nvPr/>
            </p:nvSpPr>
            <p:spPr>
              <a:xfrm>
                <a:off x="3350075" y="3191725"/>
                <a:ext cx="71375" cy="98750"/>
              </a:xfrm>
              <a:custGeom>
                <a:rect b="b" l="l" r="r" t="t"/>
                <a:pathLst>
                  <a:path extrusionOk="0" h="3950" w="2855">
                    <a:moveTo>
                      <a:pt x="2854" y="1"/>
                    </a:moveTo>
                    <a:lnTo>
                      <a:pt x="1" y="1987"/>
                    </a:lnTo>
                    <a:lnTo>
                      <a:pt x="2854" y="3950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63"/>
              <p:cNvSpPr/>
              <p:nvPr/>
            </p:nvSpPr>
            <p:spPr>
              <a:xfrm>
                <a:off x="3263350" y="3191725"/>
                <a:ext cx="70775" cy="98750"/>
              </a:xfrm>
              <a:custGeom>
                <a:rect b="b" l="l" r="r" t="t"/>
                <a:pathLst>
                  <a:path extrusionOk="0" h="3950" w="2831">
                    <a:moveTo>
                      <a:pt x="2831" y="1"/>
                    </a:moveTo>
                    <a:lnTo>
                      <a:pt x="0" y="1987"/>
                    </a:lnTo>
                    <a:lnTo>
                      <a:pt x="2831" y="3950"/>
                    </a:lnTo>
                    <a:lnTo>
                      <a:pt x="28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63"/>
              <p:cNvSpPr/>
              <p:nvPr/>
            </p:nvSpPr>
            <p:spPr>
              <a:xfrm>
                <a:off x="3018550" y="2566325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2854" y="0"/>
                    </a:moveTo>
                    <a:lnTo>
                      <a:pt x="0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63"/>
              <p:cNvSpPr/>
              <p:nvPr/>
            </p:nvSpPr>
            <p:spPr>
              <a:xfrm>
                <a:off x="2931800" y="2566325"/>
                <a:ext cx="70800" cy="98750"/>
              </a:xfrm>
              <a:custGeom>
                <a:rect b="b" l="l" r="r" t="t"/>
                <a:pathLst>
                  <a:path extrusionOk="0" h="3950" w="2832">
                    <a:moveTo>
                      <a:pt x="2831" y="0"/>
                    </a:moveTo>
                    <a:lnTo>
                      <a:pt x="1" y="1963"/>
                    </a:lnTo>
                    <a:lnTo>
                      <a:pt x="2831" y="3949"/>
                    </a:lnTo>
                    <a:lnTo>
                      <a:pt x="28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63"/>
              <p:cNvSpPr/>
              <p:nvPr/>
            </p:nvSpPr>
            <p:spPr>
              <a:xfrm>
                <a:off x="2844500" y="2566325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2854" y="0"/>
                    </a:moveTo>
                    <a:lnTo>
                      <a:pt x="1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63"/>
              <p:cNvSpPr/>
              <p:nvPr/>
            </p:nvSpPr>
            <p:spPr>
              <a:xfrm>
                <a:off x="2757775" y="2566325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2853" y="0"/>
                    </a:moveTo>
                    <a:lnTo>
                      <a:pt x="0" y="1963"/>
                    </a:lnTo>
                    <a:lnTo>
                      <a:pt x="2853" y="3949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63"/>
              <p:cNvSpPr/>
              <p:nvPr/>
            </p:nvSpPr>
            <p:spPr>
              <a:xfrm>
                <a:off x="3018550" y="2566325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2854" y="0"/>
                    </a:moveTo>
                    <a:lnTo>
                      <a:pt x="0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63"/>
              <p:cNvSpPr/>
              <p:nvPr/>
            </p:nvSpPr>
            <p:spPr>
              <a:xfrm>
                <a:off x="2931800" y="2566325"/>
                <a:ext cx="70800" cy="98750"/>
              </a:xfrm>
              <a:custGeom>
                <a:rect b="b" l="l" r="r" t="t"/>
                <a:pathLst>
                  <a:path extrusionOk="0" h="3950" w="2832">
                    <a:moveTo>
                      <a:pt x="2831" y="0"/>
                    </a:moveTo>
                    <a:lnTo>
                      <a:pt x="1" y="1963"/>
                    </a:lnTo>
                    <a:lnTo>
                      <a:pt x="2831" y="3949"/>
                    </a:lnTo>
                    <a:lnTo>
                      <a:pt x="28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63"/>
              <p:cNvSpPr/>
              <p:nvPr/>
            </p:nvSpPr>
            <p:spPr>
              <a:xfrm>
                <a:off x="2844500" y="2566325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2854" y="0"/>
                    </a:moveTo>
                    <a:lnTo>
                      <a:pt x="1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63"/>
              <p:cNvSpPr/>
              <p:nvPr/>
            </p:nvSpPr>
            <p:spPr>
              <a:xfrm>
                <a:off x="2757775" y="2566325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2853" y="0"/>
                    </a:moveTo>
                    <a:lnTo>
                      <a:pt x="0" y="1963"/>
                    </a:lnTo>
                    <a:lnTo>
                      <a:pt x="2853" y="3949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63"/>
              <p:cNvSpPr/>
              <p:nvPr/>
            </p:nvSpPr>
            <p:spPr>
              <a:xfrm>
                <a:off x="2532375" y="3015400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0" y="1"/>
                    </a:moveTo>
                    <a:lnTo>
                      <a:pt x="0" y="3950"/>
                    </a:lnTo>
                    <a:lnTo>
                      <a:pt x="2853" y="19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63"/>
              <p:cNvSpPr/>
              <p:nvPr/>
            </p:nvSpPr>
            <p:spPr>
              <a:xfrm>
                <a:off x="2619100" y="3015400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1" y="1"/>
                    </a:moveTo>
                    <a:lnTo>
                      <a:pt x="1" y="3950"/>
                    </a:lnTo>
                    <a:lnTo>
                      <a:pt x="2854" y="19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63"/>
              <p:cNvSpPr/>
              <p:nvPr/>
            </p:nvSpPr>
            <p:spPr>
              <a:xfrm>
                <a:off x="2705850" y="3015400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0" y="1"/>
                    </a:moveTo>
                    <a:lnTo>
                      <a:pt x="0" y="3950"/>
                    </a:lnTo>
                    <a:lnTo>
                      <a:pt x="2853" y="19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63"/>
              <p:cNvSpPr/>
              <p:nvPr/>
            </p:nvSpPr>
            <p:spPr>
              <a:xfrm>
                <a:off x="2793150" y="3015400"/>
                <a:ext cx="70775" cy="98750"/>
              </a:xfrm>
              <a:custGeom>
                <a:rect b="b" l="l" r="r" t="t"/>
                <a:pathLst>
                  <a:path extrusionOk="0" h="3950" w="2831">
                    <a:moveTo>
                      <a:pt x="0" y="1"/>
                    </a:moveTo>
                    <a:lnTo>
                      <a:pt x="0" y="3950"/>
                    </a:lnTo>
                    <a:lnTo>
                      <a:pt x="2831" y="19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63"/>
              <p:cNvSpPr/>
              <p:nvPr/>
            </p:nvSpPr>
            <p:spPr>
              <a:xfrm>
                <a:off x="2292125" y="2201125"/>
                <a:ext cx="70800" cy="98725"/>
              </a:xfrm>
              <a:custGeom>
                <a:rect b="b" l="l" r="r" t="t"/>
                <a:pathLst>
                  <a:path extrusionOk="0" h="3949" w="2832">
                    <a:moveTo>
                      <a:pt x="1" y="0"/>
                    </a:moveTo>
                    <a:lnTo>
                      <a:pt x="1" y="3949"/>
                    </a:lnTo>
                    <a:lnTo>
                      <a:pt x="2831" y="1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63"/>
              <p:cNvSpPr/>
              <p:nvPr/>
            </p:nvSpPr>
            <p:spPr>
              <a:xfrm>
                <a:off x="2378875" y="2201125"/>
                <a:ext cx="71350" cy="98725"/>
              </a:xfrm>
              <a:custGeom>
                <a:rect b="b" l="l" r="r" t="t"/>
                <a:pathLst>
                  <a:path extrusionOk="0" h="3949" w="2854">
                    <a:moveTo>
                      <a:pt x="0" y="0"/>
                    </a:moveTo>
                    <a:lnTo>
                      <a:pt x="0" y="3949"/>
                    </a:lnTo>
                    <a:lnTo>
                      <a:pt x="2853" y="19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63"/>
              <p:cNvSpPr/>
              <p:nvPr/>
            </p:nvSpPr>
            <p:spPr>
              <a:xfrm>
                <a:off x="2465600" y="2201125"/>
                <a:ext cx="71350" cy="98725"/>
              </a:xfrm>
              <a:custGeom>
                <a:rect b="b" l="l" r="r" t="t"/>
                <a:pathLst>
                  <a:path extrusionOk="0" h="3949" w="2854">
                    <a:moveTo>
                      <a:pt x="1" y="0"/>
                    </a:moveTo>
                    <a:lnTo>
                      <a:pt x="1" y="3949"/>
                    </a:lnTo>
                    <a:lnTo>
                      <a:pt x="2854" y="1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63"/>
              <p:cNvSpPr/>
              <p:nvPr/>
            </p:nvSpPr>
            <p:spPr>
              <a:xfrm>
                <a:off x="2552900" y="2201125"/>
                <a:ext cx="70800" cy="98725"/>
              </a:xfrm>
              <a:custGeom>
                <a:rect b="b" l="l" r="r" t="t"/>
                <a:pathLst>
                  <a:path extrusionOk="0" h="3949" w="2832">
                    <a:moveTo>
                      <a:pt x="1" y="0"/>
                    </a:moveTo>
                    <a:lnTo>
                      <a:pt x="1" y="3949"/>
                    </a:lnTo>
                    <a:lnTo>
                      <a:pt x="2831" y="1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6" name="Google Shape;1106;p63"/>
            <p:cNvGrpSpPr/>
            <p:nvPr/>
          </p:nvGrpSpPr>
          <p:grpSpPr>
            <a:xfrm>
              <a:off x="1606275" y="2799700"/>
              <a:ext cx="835425" cy="530150"/>
              <a:chOff x="1779700" y="2799700"/>
              <a:chExt cx="835425" cy="530150"/>
            </a:xfrm>
          </p:grpSpPr>
          <p:sp>
            <p:nvSpPr>
              <p:cNvPr id="1107" name="Google Shape;1107;p63"/>
              <p:cNvSpPr/>
              <p:nvPr/>
            </p:nvSpPr>
            <p:spPr>
              <a:xfrm>
                <a:off x="1779700" y="2799700"/>
                <a:ext cx="835425" cy="530150"/>
              </a:xfrm>
              <a:custGeom>
                <a:rect b="b" l="l" r="r" t="t"/>
                <a:pathLst>
                  <a:path extrusionOk="0" h="21206" w="33417">
                    <a:moveTo>
                      <a:pt x="3835" y="1"/>
                    </a:moveTo>
                    <a:cubicBezTo>
                      <a:pt x="1713" y="1"/>
                      <a:pt x="1" y="1736"/>
                      <a:pt x="1" y="3836"/>
                    </a:cubicBezTo>
                    <a:lnTo>
                      <a:pt x="1" y="17371"/>
                    </a:lnTo>
                    <a:cubicBezTo>
                      <a:pt x="1" y="19494"/>
                      <a:pt x="1713" y="21206"/>
                      <a:pt x="3835" y="21206"/>
                    </a:cubicBezTo>
                    <a:lnTo>
                      <a:pt x="29582" y="21206"/>
                    </a:lnTo>
                    <a:cubicBezTo>
                      <a:pt x="31705" y="21206"/>
                      <a:pt x="33417" y="19494"/>
                      <a:pt x="33417" y="17371"/>
                    </a:cubicBezTo>
                    <a:lnTo>
                      <a:pt x="33417" y="3836"/>
                    </a:lnTo>
                    <a:cubicBezTo>
                      <a:pt x="33417" y="1736"/>
                      <a:pt x="31705" y="1"/>
                      <a:pt x="2958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63"/>
              <p:cNvSpPr/>
              <p:nvPr/>
            </p:nvSpPr>
            <p:spPr>
              <a:xfrm>
                <a:off x="2013650" y="2880750"/>
                <a:ext cx="368100" cy="368075"/>
              </a:xfrm>
              <a:custGeom>
                <a:rect b="b" l="l" r="r" t="t"/>
                <a:pathLst>
                  <a:path extrusionOk="0" h="14723" w="14724">
                    <a:moveTo>
                      <a:pt x="7351" y="0"/>
                    </a:moveTo>
                    <a:cubicBezTo>
                      <a:pt x="3288" y="0"/>
                      <a:pt x="1" y="3287"/>
                      <a:pt x="1" y="7373"/>
                    </a:cubicBezTo>
                    <a:cubicBezTo>
                      <a:pt x="1" y="11436"/>
                      <a:pt x="3288" y="14722"/>
                      <a:pt x="7351" y="14722"/>
                    </a:cubicBezTo>
                    <a:cubicBezTo>
                      <a:pt x="11414" y="14722"/>
                      <a:pt x="14723" y="11436"/>
                      <a:pt x="14723" y="7373"/>
                    </a:cubicBezTo>
                    <a:cubicBezTo>
                      <a:pt x="14723" y="3287"/>
                      <a:pt x="11414" y="0"/>
                      <a:pt x="7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63"/>
              <p:cNvSpPr/>
              <p:nvPr/>
            </p:nvSpPr>
            <p:spPr>
              <a:xfrm>
                <a:off x="2116075" y="2970325"/>
                <a:ext cx="163225" cy="188900"/>
              </a:xfrm>
              <a:custGeom>
                <a:rect b="b" l="l" r="r" t="t"/>
                <a:pathLst>
                  <a:path extrusionOk="0" h="7556" w="6529">
                    <a:moveTo>
                      <a:pt x="1" y="1"/>
                    </a:moveTo>
                    <a:lnTo>
                      <a:pt x="1" y="7556"/>
                    </a:lnTo>
                    <a:lnTo>
                      <a:pt x="6529" y="37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0" name="Google Shape;1110;p63"/>
            <p:cNvGrpSpPr/>
            <p:nvPr/>
          </p:nvGrpSpPr>
          <p:grpSpPr>
            <a:xfrm>
              <a:off x="3314175" y="3021125"/>
              <a:ext cx="631725" cy="439975"/>
              <a:chOff x="3487600" y="3021125"/>
              <a:chExt cx="631725" cy="439975"/>
            </a:xfrm>
          </p:grpSpPr>
          <p:sp>
            <p:nvSpPr>
              <p:cNvPr id="1111" name="Google Shape;1111;p63"/>
              <p:cNvSpPr/>
              <p:nvPr/>
            </p:nvSpPr>
            <p:spPr>
              <a:xfrm>
                <a:off x="3487600" y="3021125"/>
                <a:ext cx="631725" cy="198025"/>
              </a:xfrm>
              <a:custGeom>
                <a:rect b="b" l="l" r="r" t="t"/>
                <a:pathLst>
                  <a:path extrusionOk="0" h="7921" w="25269">
                    <a:moveTo>
                      <a:pt x="3972" y="0"/>
                    </a:moveTo>
                    <a:cubicBezTo>
                      <a:pt x="1781" y="0"/>
                      <a:pt x="1" y="1780"/>
                      <a:pt x="1" y="3949"/>
                    </a:cubicBezTo>
                    <a:cubicBezTo>
                      <a:pt x="1" y="6140"/>
                      <a:pt x="1781" y="7920"/>
                      <a:pt x="3972" y="7920"/>
                    </a:cubicBezTo>
                    <a:lnTo>
                      <a:pt x="21297" y="7920"/>
                    </a:lnTo>
                    <a:cubicBezTo>
                      <a:pt x="23488" y="7920"/>
                      <a:pt x="25268" y="6140"/>
                      <a:pt x="25268" y="3949"/>
                    </a:cubicBezTo>
                    <a:cubicBezTo>
                      <a:pt x="25268" y="1780"/>
                      <a:pt x="23488" y="0"/>
                      <a:pt x="2129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08014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63"/>
              <p:cNvSpPr/>
              <p:nvPr/>
            </p:nvSpPr>
            <p:spPr>
              <a:xfrm>
                <a:off x="3551525" y="3050800"/>
                <a:ext cx="138100" cy="138675"/>
              </a:xfrm>
              <a:custGeom>
                <a:rect b="b" l="l" r="r" t="t"/>
                <a:pathLst>
                  <a:path extrusionOk="0" h="5547" w="5524">
                    <a:moveTo>
                      <a:pt x="2762" y="0"/>
                    </a:moveTo>
                    <a:cubicBezTo>
                      <a:pt x="1233" y="0"/>
                      <a:pt x="0" y="1233"/>
                      <a:pt x="0" y="2762"/>
                    </a:cubicBezTo>
                    <a:cubicBezTo>
                      <a:pt x="0" y="4291"/>
                      <a:pt x="1233" y="5547"/>
                      <a:pt x="2762" y="5547"/>
                    </a:cubicBezTo>
                    <a:cubicBezTo>
                      <a:pt x="4291" y="5547"/>
                      <a:pt x="5524" y="4291"/>
                      <a:pt x="5524" y="2762"/>
                    </a:cubicBezTo>
                    <a:cubicBezTo>
                      <a:pt x="5524" y="1233"/>
                      <a:pt x="4291" y="0"/>
                      <a:pt x="27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63"/>
              <p:cNvSpPr/>
              <p:nvPr/>
            </p:nvSpPr>
            <p:spPr>
              <a:xfrm>
                <a:off x="3487600" y="3263075"/>
                <a:ext cx="631725" cy="198025"/>
              </a:xfrm>
              <a:custGeom>
                <a:rect b="b" l="l" r="r" t="t"/>
                <a:pathLst>
                  <a:path extrusionOk="0" h="7921" w="25269">
                    <a:moveTo>
                      <a:pt x="3972" y="0"/>
                    </a:moveTo>
                    <a:cubicBezTo>
                      <a:pt x="1781" y="0"/>
                      <a:pt x="1" y="1780"/>
                      <a:pt x="1" y="3972"/>
                    </a:cubicBezTo>
                    <a:cubicBezTo>
                      <a:pt x="1" y="6163"/>
                      <a:pt x="1781" y="7920"/>
                      <a:pt x="3972" y="7920"/>
                    </a:cubicBezTo>
                    <a:lnTo>
                      <a:pt x="21297" y="7920"/>
                    </a:lnTo>
                    <a:cubicBezTo>
                      <a:pt x="23488" y="7920"/>
                      <a:pt x="25268" y="6163"/>
                      <a:pt x="25268" y="3972"/>
                    </a:cubicBezTo>
                    <a:cubicBezTo>
                      <a:pt x="25268" y="1780"/>
                      <a:pt x="23488" y="0"/>
                      <a:pt x="2129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08014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63"/>
              <p:cNvSpPr/>
              <p:nvPr/>
            </p:nvSpPr>
            <p:spPr>
              <a:xfrm>
                <a:off x="3916725" y="3293300"/>
                <a:ext cx="138675" cy="138125"/>
              </a:xfrm>
              <a:custGeom>
                <a:rect b="b" l="l" r="r" t="t"/>
                <a:pathLst>
                  <a:path extrusionOk="0" h="5525" w="5547">
                    <a:moveTo>
                      <a:pt x="2762" y="1"/>
                    </a:moveTo>
                    <a:cubicBezTo>
                      <a:pt x="1233" y="1"/>
                      <a:pt x="0" y="1233"/>
                      <a:pt x="0" y="2763"/>
                    </a:cubicBezTo>
                    <a:cubicBezTo>
                      <a:pt x="0" y="4292"/>
                      <a:pt x="1233" y="5524"/>
                      <a:pt x="2762" y="5524"/>
                    </a:cubicBezTo>
                    <a:cubicBezTo>
                      <a:pt x="4292" y="5524"/>
                      <a:pt x="5547" y="4292"/>
                      <a:pt x="5547" y="2763"/>
                    </a:cubicBezTo>
                    <a:cubicBezTo>
                      <a:pt x="5547" y="1233"/>
                      <a:pt x="4292" y="1"/>
                      <a:pt x="27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5" name="Google Shape;1115;p63"/>
            <p:cNvGrpSpPr/>
            <p:nvPr/>
          </p:nvGrpSpPr>
          <p:grpSpPr>
            <a:xfrm>
              <a:off x="2842275" y="2290125"/>
              <a:ext cx="651100" cy="650550"/>
              <a:chOff x="3015700" y="2290125"/>
              <a:chExt cx="651100" cy="650550"/>
            </a:xfrm>
          </p:grpSpPr>
          <p:sp>
            <p:nvSpPr>
              <p:cNvPr id="1116" name="Google Shape;1116;p63"/>
              <p:cNvSpPr/>
              <p:nvPr/>
            </p:nvSpPr>
            <p:spPr>
              <a:xfrm>
                <a:off x="3095575" y="2370025"/>
                <a:ext cx="491350" cy="490775"/>
              </a:xfrm>
              <a:custGeom>
                <a:rect b="b" l="l" r="r" t="t"/>
                <a:pathLst>
                  <a:path extrusionOk="0" h="19631" w="19654">
                    <a:moveTo>
                      <a:pt x="9838" y="0"/>
                    </a:moveTo>
                    <a:cubicBezTo>
                      <a:pt x="4406" y="0"/>
                      <a:pt x="1" y="4406"/>
                      <a:pt x="1" y="9815"/>
                    </a:cubicBezTo>
                    <a:cubicBezTo>
                      <a:pt x="1" y="15248"/>
                      <a:pt x="4406" y="19630"/>
                      <a:pt x="9838" y="19630"/>
                    </a:cubicBezTo>
                    <a:cubicBezTo>
                      <a:pt x="15248" y="19630"/>
                      <a:pt x="19653" y="15248"/>
                      <a:pt x="19653" y="9815"/>
                    </a:cubicBezTo>
                    <a:cubicBezTo>
                      <a:pt x="19653" y="4406"/>
                      <a:pt x="15248" y="0"/>
                      <a:pt x="98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9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63"/>
              <p:cNvSpPr/>
              <p:nvPr/>
            </p:nvSpPr>
            <p:spPr>
              <a:xfrm>
                <a:off x="3015700" y="2290125"/>
                <a:ext cx="651100" cy="650550"/>
              </a:xfrm>
              <a:custGeom>
                <a:rect b="b" l="l" r="r" t="t"/>
                <a:pathLst>
                  <a:path extrusionOk="0" h="26022" w="26044">
                    <a:moveTo>
                      <a:pt x="13033" y="3607"/>
                    </a:moveTo>
                    <a:cubicBezTo>
                      <a:pt x="18215" y="3607"/>
                      <a:pt x="22438" y="7807"/>
                      <a:pt x="22438" y="13011"/>
                    </a:cubicBezTo>
                    <a:cubicBezTo>
                      <a:pt x="22438" y="18215"/>
                      <a:pt x="18215" y="22438"/>
                      <a:pt x="13033" y="22438"/>
                    </a:cubicBezTo>
                    <a:cubicBezTo>
                      <a:pt x="7829" y="22438"/>
                      <a:pt x="3607" y="18215"/>
                      <a:pt x="3607" y="13011"/>
                    </a:cubicBezTo>
                    <a:cubicBezTo>
                      <a:pt x="3607" y="7807"/>
                      <a:pt x="7829" y="3607"/>
                      <a:pt x="13033" y="3607"/>
                    </a:cubicBezTo>
                    <a:close/>
                    <a:moveTo>
                      <a:pt x="13033" y="1"/>
                    </a:moveTo>
                    <a:cubicBezTo>
                      <a:pt x="5844" y="1"/>
                      <a:pt x="0" y="5821"/>
                      <a:pt x="0" y="13011"/>
                    </a:cubicBezTo>
                    <a:cubicBezTo>
                      <a:pt x="0" y="20201"/>
                      <a:pt x="5844" y="26022"/>
                      <a:pt x="13033" y="26022"/>
                    </a:cubicBezTo>
                    <a:cubicBezTo>
                      <a:pt x="20201" y="26022"/>
                      <a:pt x="26044" y="20201"/>
                      <a:pt x="26044" y="13011"/>
                    </a:cubicBezTo>
                    <a:cubicBezTo>
                      <a:pt x="26044" y="5821"/>
                      <a:pt x="20201" y="1"/>
                      <a:pt x="130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9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63"/>
              <p:cNvSpPr/>
              <p:nvPr/>
            </p:nvSpPr>
            <p:spPr>
              <a:xfrm>
                <a:off x="3233675" y="2508125"/>
                <a:ext cx="215150" cy="214575"/>
              </a:xfrm>
              <a:custGeom>
                <a:rect b="b" l="l" r="r" t="t"/>
                <a:pathLst>
                  <a:path extrusionOk="0" h="8583" w="8606">
                    <a:moveTo>
                      <a:pt x="4292" y="3059"/>
                    </a:moveTo>
                    <a:cubicBezTo>
                      <a:pt x="4976" y="3059"/>
                      <a:pt x="5547" y="3629"/>
                      <a:pt x="5547" y="4314"/>
                    </a:cubicBezTo>
                    <a:cubicBezTo>
                      <a:pt x="5547" y="4999"/>
                      <a:pt x="4976" y="5570"/>
                      <a:pt x="4292" y="5570"/>
                    </a:cubicBezTo>
                    <a:cubicBezTo>
                      <a:pt x="3584" y="5570"/>
                      <a:pt x="3036" y="4999"/>
                      <a:pt x="3036" y="4314"/>
                    </a:cubicBezTo>
                    <a:cubicBezTo>
                      <a:pt x="3036" y="3629"/>
                      <a:pt x="3584" y="3059"/>
                      <a:pt x="4292" y="3059"/>
                    </a:cubicBezTo>
                    <a:close/>
                    <a:moveTo>
                      <a:pt x="3789" y="0"/>
                    </a:moveTo>
                    <a:cubicBezTo>
                      <a:pt x="3675" y="0"/>
                      <a:pt x="3561" y="91"/>
                      <a:pt x="3538" y="183"/>
                    </a:cubicBezTo>
                    <a:lnTo>
                      <a:pt x="3287" y="1187"/>
                    </a:lnTo>
                    <a:cubicBezTo>
                      <a:pt x="3128" y="1256"/>
                      <a:pt x="2945" y="1324"/>
                      <a:pt x="2785" y="1415"/>
                    </a:cubicBezTo>
                    <a:lnTo>
                      <a:pt x="1918" y="890"/>
                    </a:lnTo>
                    <a:cubicBezTo>
                      <a:pt x="1880" y="871"/>
                      <a:pt x="1834" y="860"/>
                      <a:pt x="1789" y="860"/>
                    </a:cubicBezTo>
                    <a:cubicBezTo>
                      <a:pt x="1725" y="860"/>
                      <a:pt x="1661" y="883"/>
                      <a:pt x="1621" y="936"/>
                    </a:cubicBezTo>
                    <a:lnTo>
                      <a:pt x="914" y="1644"/>
                    </a:lnTo>
                    <a:cubicBezTo>
                      <a:pt x="822" y="1735"/>
                      <a:pt x="799" y="1849"/>
                      <a:pt x="868" y="1963"/>
                    </a:cubicBezTo>
                    <a:lnTo>
                      <a:pt x="1393" y="2808"/>
                    </a:lnTo>
                    <a:cubicBezTo>
                      <a:pt x="1302" y="2967"/>
                      <a:pt x="1233" y="3150"/>
                      <a:pt x="1165" y="3333"/>
                    </a:cubicBezTo>
                    <a:lnTo>
                      <a:pt x="206" y="3561"/>
                    </a:lnTo>
                    <a:cubicBezTo>
                      <a:pt x="92" y="3584"/>
                      <a:pt x="0" y="3698"/>
                      <a:pt x="0" y="3812"/>
                    </a:cubicBezTo>
                    <a:lnTo>
                      <a:pt x="0" y="4816"/>
                    </a:lnTo>
                    <a:cubicBezTo>
                      <a:pt x="0" y="4930"/>
                      <a:pt x="92" y="5022"/>
                      <a:pt x="206" y="5067"/>
                    </a:cubicBezTo>
                    <a:lnTo>
                      <a:pt x="1165" y="5296"/>
                    </a:lnTo>
                    <a:cubicBezTo>
                      <a:pt x="1233" y="5478"/>
                      <a:pt x="1302" y="5661"/>
                      <a:pt x="1393" y="5821"/>
                    </a:cubicBezTo>
                    <a:lnTo>
                      <a:pt x="868" y="6665"/>
                    </a:lnTo>
                    <a:cubicBezTo>
                      <a:pt x="799" y="6779"/>
                      <a:pt x="822" y="6893"/>
                      <a:pt x="914" y="6985"/>
                    </a:cubicBezTo>
                    <a:lnTo>
                      <a:pt x="1621" y="7692"/>
                    </a:lnTo>
                    <a:cubicBezTo>
                      <a:pt x="1661" y="7746"/>
                      <a:pt x="1725" y="7768"/>
                      <a:pt x="1789" y="7768"/>
                    </a:cubicBezTo>
                    <a:cubicBezTo>
                      <a:pt x="1834" y="7768"/>
                      <a:pt x="1880" y="7757"/>
                      <a:pt x="1918" y="7738"/>
                    </a:cubicBezTo>
                    <a:lnTo>
                      <a:pt x="2785" y="7213"/>
                    </a:lnTo>
                    <a:cubicBezTo>
                      <a:pt x="2945" y="7304"/>
                      <a:pt x="3128" y="7373"/>
                      <a:pt x="3287" y="7418"/>
                    </a:cubicBezTo>
                    <a:lnTo>
                      <a:pt x="3538" y="8400"/>
                    </a:lnTo>
                    <a:cubicBezTo>
                      <a:pt x="3561" y="8514"/>
                      <a:pt x="3675" y="8582"/>
                      <a:pt x="3789" y="8582"/>
                    </a:cubicBezTo>
                    <a:lnTo>
                      <a:pt x="4794" y="8582"/>
                    </a:lnTo>
                    <a:cubicBezTo>
                      <a:pt x="4908" y="8582"/>
                      <a:pt x="4999" y="8514"/>
                      <a:pt x="5045" y="8400"/>
                    </a:cubicBezTo>
                    <a:lnTo>
                      <a:pt x="5273" y="7418"/>
                    </a:lnTo>
                    <a:cubicBezTo>
                      <a:pt x="5456" y="7373"/>
                      <a:pt x="5616" y="7304"/>
                      <a:pt x="5798" y="7213"/>
                    </a:cubicBezTo>
                    <a:lnTo>
                      <a:pt x="6643" y="7738"/>
                    </a:lnTo>
                    <a:cubicBezTo>
                      <a:pt x="6690" y="7757"/>
                      <a:pt x="6737" y="7768"/>
                      <a:pt x="6783" y="7768"/>
                    </a:cubicBezTo>
                    <a:cubicBezTo>
                      <a:pt x="6847" y="7768"/>
                      <a:pt x="6909" y="7746"/>
                      <a:pt x="6962" y="7692"/>
                    </a:cubicBezTo>
                    <a:lnTo>
                      <a:pt x="7670" y="6985"/>
                    </a:lnTo>
                    <a:cubicBezTo>
                      <a:pt x="7738" y="6893"/>
                      <a:pt x="7761" y="6779"/>
                      <a:pt x="7715" y="6665"/>
                    </a:cubicBezTo>
                    <a:lnTo>
                      <a:pt x="7190" y="5821"/>
                    </a:lnTo>
                    <a:cubicBezTo>
                      <a:pt x="7282" y="5661"/>
                      <a:pt x="7350" y="5478"/>
                      <a:pt x="7396" y="5296"/>
                    </a:cubicBezTo>
                    <a:lnTo>
                      <a:pt x="8400" y="5067"/>
                    </a:lnTo>
                    <a:cubicBezTo>
                      <a:pt x="8514" y="5022"/>
                      <a:pt x="8606" y="4930"/>
                      <a:pt x="8606" y="4816"/>
                    </a:cubicBezTo>
                    <a:lnTo>
                      <a:pt x="8606" y="3812"/>
                    </a:lnTo>
                    <a:cubicBezTo>
                      <a:pt x="8606" y="3698"/>
                      <a:pt x="8514" y="3584"/>
                      <a:pt x="8400" y="3561"/>
                    </a:cubicBezTo>
                    <a:lnTo>
                      <a:pt x="7396" y="3333"/>
                    </a:lnTo>
                    <a:cubicBezTo>
                      <a:pt x="7350" y="3150"/>
                      <a:pt x="7282" y="2967"/>
                      <a:pt x="7190" y="2808"/>
                    </a:cubicBezTo>
                    <a:lnTo>
                      <a:pt x="7715" y="1963"/>
                    </a:lnTo>
                    <a:cubicBezTo>
                      <a:pt x="7761" y="1849"/>
                      <a:pt x="7738" y="1735"/>
                      <a:pt x="7670" y="1644"/>
                    </a:cubicBezTo>
                    <a:lnTo>
                      <a:pt x="6962" y="936"/>
                    </a:lnTo>
                    <a:cubicBezTo>
                      <a:pt x="6909" y="883"/>
                      <a:pt x="6847" y="860"/>
                      <a:pt x="6783" y="860"/>
                    </a:cubicBezTo>
                    <a:cubicBezTo>
                      <a:pt x="6737" y="860"/>
                      <a:pt x="6690" y="871"/>
                      <a:pt x="6643" y="890"/>
                    </a:cubicBezTo>
                    <a:lnTo>
                      <a:pt x="5798" y="1415"/>
                    </a:lnTo>
                    <a:cubicBezTo>
                      <a:pt x="5616" y="1324"/>
                      <a:pt x="5456" y="1256"/>
                      <a:pt x="5273" y="1187"/>
                    </a:cubicBezTo>
                    <a:lnTo>
                      <a:pt x="5045" y="183"/>
                    </a:lnTo>
                    <a:cubicBezTo>
                      <a:pt x="4999" y="91"/>
                      <a:pt x="4908" y="0"/>
                      <a:pt x="4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9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9" name="Google Shape;1119;p63"/>
            <p:cNvGrpSpPr/>
            <p:nvPr/>
          </p:nvGrpSpPr>
          <p:grpSpPr>
            <a:xfrm>
              <a:off x="1690150" y="1989975"/>
              <a:ext cx="525600" cy="525575"/>
              <a:chOff x="1863575" y="1989975"/>
              <a:chExt cx="525600" cy="525575"/>
            </a:xfrm>
          </p:grpSpPr>
          <p:sp>
            <p:nvSpPr>
              <p:cNvPr id="1120" name="Google Shape;1120;p63"/>
              <p:cNvSpPr/>
              <p:nvPr/>
            </p:nvSpPr>
            <p:spPr>
              <a:xfrm>
                <a:off x="1863575" y="1989975"/>
                <a:ext cx="525600" cy="525575"/>
              </a:xfrm>
              <a:custGeom>
                <a:rect b="b" l="l" r="r" t="t"/>
                <a:pathLst>
                  <a:path extrusionOk="0" h="21023" w="21024">
                    <a:moveTo>
                      <a:pt x="10523" y="1"/>
                    </a:moveTo>
                    <a:cubicBezTo>
                      <a:pt x="4703" y="1"/>
                      <a:pt x="1" y="4703"/>
                      <a:pt x="1" y="10523"/>
                    </a:cubicBezTo>
                    <a:cubicBezTo>
                      <a:pt x="1" y="16321"/>
                      <a:pt x="4703" y="21023"/>
                      <a:pt x="10523" y="21023"/>
                    </a:cubicBezTo>
                    <a:cubicBezTo>
                      <a:pt x="16321" y="21023"/>
                      <a:pt x="21023" y="16321"/>
                      <a:pt x="21023" y="10523"/>
                    </a:cubicBezTo>
                    <a:cubicBezTo>
                      <a:pt x="21023" y="4703"/>
                      <a:pt x="16321" y="1"/>
                      <a:pt x="105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63"/>
              <p:cNvSpPr/>
              <p:nvPr/>
            </p:nvSpPr>
            <p:spPr>
              <a:xfrm>
                <a:off x="1962875" y="2089275"/>
                <a:ext cx="327000" cy="327000"/>
              </a:xfrm>
              <a:custGeom>
                <a:rect b="b" l="l" r="r" t="t"/>
                <a:pathLst>
                  <a:path extrusionOk="0" h="13080" w="13080">
                    <a:moveTo>
                      <a:pt x="6551" y="0"/>
                    </a:moveTo>
                    <a:cubicBezTo>
                      <a:pt x="2922" y="0"/>
                      <a:pt x="1" y="2922"/>
                      <a:pt x="1" y="6551"/>
                    </a:cubicBezTo>
                    <a:cubicBezTo>
                      <a:pt x="1" y="10158"/>
                      <a:pt x="2922" y="13079"/>
                      <a:pt x="6551" y="13079"/>
                    </a:cubicBezTo>
                    <a:cubicBezTo>
                      <a:pt x="10158" y="13079"/>
                      <a:pt x="13079" y="10158"/>
                      <a:pt x="13079" y="6551"/>
                    </a:cubicBezTo>
                    <a:cubicBezTo>
                      <a:pt x="13079" y="2922"/>
                      <a:pt x="10158" y="0"/>
                      <a:pt x="65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63"/>
              <p:cNvSpPr/>
              <p:nvPr/>
            </p:nvSpPr>
            <p:spPr>
              <a:xfrm>
                <a:off x="2103250" y="2330650"/>
                <a:ext cx="46250" cy="20575"/>
              </a:xfrm>
              <a:custGeom>
                <a:rect b="b" l="l" r="r" t="t"/>
                <a:pathLst>
                  <a:path extrusionOk="0" h="823" w="1850">
                    <a:moveTo>
                      <a:pt x="1" y="1"/>
                    </a:moveTo>
                    <a:cubicBezTo>
                      <a:pt x="69" y="457"/>
                      <a:pt x="457" y="822"/>
                      <a:pt x="936" y="822"/>
                    </a:cubicBezTo>
                    <a:cubicBezTo>
                      <a:pt x="1393" y="822"/>
                      <a:pt x="1781" y="457"/>
                      <a:pt x="1849" y="1"/>
                    </a:cubicBezTo>
                    <a:lnTo>
                      <a:pt x="1849" y="1"/>
                    </a:lnTo>
                    <a:cubicBezTo>
                      <a:pt x="1461" y="23"/>
                      <a:pt x="1142" y="23"/>
                      <a:pt x="936" y="23"/>
                    </a:cubicBezTo>
                    <a:cubicBezTo>
                      <a:pt x="708" y="23"/>
                      <a:pt x="389" y="2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63"/>
              <p:cNvSpPr/>
              <p:nvPr/>
            </p:nvSpPr>
            <p:spPr>
              <a:xfrm>
                <a:off x="2067300" y="2154325"/>
                <a:ext cx="118150" cy="117000"/>
              </a:xfrm>
              <a:custGeom>
                <a:rect b="b" l="l" r="r" t="t"/>
                <a:pathLst>
                  <a:path extrusionOk="0" h="4680" w="4726">
                    <a:moveTo>
                      <a:pt x="2374" y="1"/>
                    </a:moveTo>
                    <a:cubicBezTo>
                      <a:pt x="1279" y="1"/>
                      <a:pt x="389" y="891"/>
                      <a:pt x="389" y="1964"/>
                    </a:cubicBezTo>
                    <a:cubicBezTo>
                      <a:pt x="389" y="2808"/>
                      <a:pt x="252" y="3630"/>
                      <a:pt x="1" y="4406"/>
                    </a:cubicBezTo>
                    <a:cubicBezTo>
                      <a:pt x="594" y="4566"/>
                      <a:pt x="1393" y="4680"/>
                      <a:pt x="2374" y="4680"/>
                    </a:cubicBezTo>
                    <a:cubicBezTo>
                      <a:pt x="3333" y="4680"/>
                      <a:pt x="4132" y="4566"/>
                      <a:pt x="4725" y="4406"/>
                    </a:cubicBezTo>
                    <a:cubicBezTo>
                      <a:pt x="4474" y="3607"/>
                      <a:pt x="4337" y="2785"/>
                      <a:pt x="4337" y="1964"/>
                    </a:cubicBezTo>
                    <a:cubicBezTo>
                      <a:pt x="4337" y="891"/>
                      <a:pt x="3447" y="1"/>
                      <a:pt x="23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63"/>
              <p:cNvSpPr/>
              <p:nvPr/>
            </p:nvSpPr>
            <p:spPr>
              <a:xfrm>
                <a:off x="2052475" y="2277000"/>
                <a:ext cx="147800" cy="41125"/>
              </a:xfrm>
              <a:custGeom>
                <a:rect b="b" l="l" r="r" t="t"/>
                <a:pathLst>
                  <a:path extrusionOk="0" h="1645" w="5912">
                    <a:moveTo>
                      <a:pt x="411" y="1"/>
                    </a:moveTo>
                    <a:cubicBezTo>
                      <a:pt x="320" y="252"/>
                      <a:pt x="206" y="503"/>
                      <a:pt x="69" y="754"/>
                    </a:cubicBezTo>
                    <a:cubicBezTo>
                      <a:pt x="23" y="845"/>
                      <a:pt x="0" y="891"/>
                      <a:pt x="0" y="891"/>
                    </a:cubicBezTo>
                    <a:cubicBezTo>
                      <a:pt x="0" y="1302"/>
                      <a:pt x="1324" y="1644"/>
                      <a:pt x="2967" y="1644"/>
                    </a:cubicBezTo>
                    <a:cubicBezTo>
                      <a:pt x="4588" y="1644"/>
                      <a:pt x="5912" y="1302"/>
                      <a:pt x="5912" y="891"/>
                    </a:cubicBezTo>
                    <a:cubicBezTo>
                      <a:pt x="5912" y="891"/>
                      <a:pt x="5889" y="845"/>
                      <a:pt x="5843" y="754"/>
                    </a:cubicBezTo>
                    <a:cubicBezTo>
                      <a:pt x="5706" y="503"/>
                      <a:pt x="5592" y="252"/>
                      <a:pt x="5501" y="1"/>
                    </a:cubicBezTo>
                    <a:cubicBezTo>
                      <a:pt x="4771" y="206"/>
                      <a:pt x="3858" y="298"/>
                      <a:pt x="2967" y="298"/>
                    </a:cubicBezTo>
                    <a:cubicBezTo>
                      <a:pt x="2054" y="298"/>
                      <a:pt x="1141" y="206"/>
                      <a:pt x="4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5" name="Google Shape;1125;p63"/>
            <p:cNvGrpSpPr/>
            <p:nvPr/>
          </p:nvGrpSpPr>
          <p:grpSpPr>
            <a:xfrm>
              <a:off x="2958675" y="1932050"/>
              <a:ext cx="985500" cy="308175"/>
              <a:chOff x="3132100" y="1876425"/>
              <a:chExt cx="985500" cy="308175"/>
            </a:xfrm>
          </p:grpSpPr>
          <p:sp>
            <p:nvSpPr>
              <p:cNvPr id="1126" name="Google Shape;1126;p63"/>
              <p:cNvSpPr/>
              <p:nvPr/>
            </p:nvSpPr>
            <p:spPr>
              <a:xfrm>
                <a:off x="3132100" y="1876425"/>
                <a:ext cx="985500" cy="308175"/>
              </a:xfrm>
              <a:custGeom>
                <a:rect b="b" l="l" r="r" t="t"/>
                <a:pathLst>
                  <a:path extrusionOk="0" h="12327" w="39420">
                    <a:moveTo>
                      <a:pt x="2785" y="1"/>
                    </a:moveTo>
                    <a:cubicBezTo>
                      <a:pt x="1256" y="1"/>
                      <a:pt x="1" y="1256"/>
                      <a:pt x="1" y="2808"/>
                    </a:cubicBezTo>
                    <a:lnTo>
                      <a:pt x="1" y="9542"/>
                    </a:lnTo>
                    <a:cubicBezTo>
                      <a:pt x="1" y="11071"/>
                      <a:pt x="1256" y="12326"/>
                      <a:pt x="2785" y="12326"/>
                    </a:cubicBezTo>
                    <a:lnTo>
                      <a:pt x="36635" y="12326"/>
                    </a:lnTo>
                    <a:cubicBezTo>
                      <a:pt x="38187" y="12326"/>
                      <a:pt x="39420" y="11071"/>
                      <a:pt x="39420" y="9542"/>
                    </a:cubicBezTo>
                    <a:lnTo>
                      <a:pt x="39420" y="2808"/>
                    </a:lnTo>
                    <a:cubicBezTo>
                      <a:pt x="39420" y="1256"/>
                      <a:pt x="38187" y="1"/>
                      <a:pt x="366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63"/>
              <p:cNvSpPr/>
              <p:nvPr/>
            </p:nvSpPr>
            <p:spPr>
              <a:xfrm>
                <a:off x="3339250" y="1947750"/>
                <a:ext cx="571225" cy="53675"/>
              </a:xfrm>
              <a:custGeom>
                <a:rect b="b" l="l" r="r" t="t"/>
                <a:pathLst>
                  <a:path extrusionOk="0" h="2147" w="22849">
                    <a:moveTo>
                      <a:pt x="1073" y="1"/>
                    </a:moveTo>
                    <a:cubicBezTo>
                      <a:pt x="480" y="1"/>
                      <a:pt x="0" y="480"/>
                      <a:pt x="0" y="1074"/>
                    </a:cubicBezTo>
                    <a:cubicBezTo>
                      <a:pt x="0" y="1667"/>
                      <a:pt x="480" y="2146"/>
                      <a:pt x="1073" y="2146"/>
                    </a:cubicBezTo>
                    <a:lnTo>
                      <a:pt x="21776" y="2146"/>
                    </a:lnTo>
                    <a:cubicBezTo>
                      <a:pt x="22369" y="2146"/>
                      <a:pt x="22848" y="1667"/>
                      <a:pt x="22848" y="1074"/>
                    </a:cubicBezTo>
                    <a:cubicBezTo>
                      <a:pt x="22848" y="480"/>
                      <a:pt x="22369" y="1"/>
                      <a:pt x="217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9000"/>
                  </a:schemeClr>
                </a:outerShdw>
                <a:reflection blurRad="0" dir="5400000" dist="38100" endA="0" endPos="30000" fadeDir="5400012" kx="0" rotWithShape="0" algn="bl" stA="9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63"/>
              <p:cNvSpPr/>
              <p:nvPr/>
            </p:nvSpPr>
            <p:spPr>
              <a:xfrm>
                <a:off x="3476775" y="2063025"/>
                <a:ext cx="296175" cy="53100"/>
              </a:xfrm>
              <a:custGeom>
                <a:rect b="b" l="l" r="r" t="t"/>
                <a:pathLst>
                  <a:path extrusionOk="0" h="2124" w="11847">
                    <a:moveTo>
                      <a:pt x="1073" y="0"/>
                    </a:moveTo>
                    <a:cubicBezTo>
                      <a:pt x="479" y="0"/>
                      <a:pt x="0" y="480"/>
                      <a:pt x="0" y="1050"/>
                    </a:cubicBezTo>
                    <a:cubicBezTo>
                      <a:pt x="0" y="1644"/>
                      <a:pt x="479" y="2123"/>
                      <a:pt x="1073" y="2123"/>
                    </a:cubicBezTo>
                    <a:lnTo>
                      <a:pt x="10774" y="2123"/>
                    </a:lnTo>
                    <a:cubicBezTo>
                      <a:pt x="11367" y="2123"/>
                      <a:pt x="11846" y="1644"/>
                      <a:pt x="11846" y="1050"/>
                    </a:cubicBezTo>
                    <a:cubicBezTo>
                      <a:pt x="11846" y="480"/>
                      <a:pt x="11367" y="0"/>
                      <a:pt x="107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9000"/>
                  </a:schemeClr>
                </a:outerShdw>
                <a:reflection blurRad="0" dir="5400000" dist="38100" endA="0" endPos="30000" fadeDir="5400012" kx="0" rotWithShape="0" algn="bl" stA="9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9" name="Google Shape;1129;p63"/>
            <p:cNvGrpSpPr/>
            <p:nvPr/>
          </p:nvGrpSpPr>
          <p:grpSpPr>
            <a:xfrm rot="5400000">
              <a:off x="3512803" y="1122510"/>
              <a:ext cx="490684" cy="372039"/>
              <a:chOff x="7002090" y="3300197"/>
              <a:chExt cx="490684" cy="372039"/>
            </a:xfrm>
          </p:grpSpPr>
          <p:sp>
            <p:nvSpPr>
              <p:cNvPr id="1130" name="Google Shape;1130;p63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63"/>
              <p:cNvSpPr/>
              <p:nvPr/>
            </p:nvSpPr>
            <p:spPr>
              <a:xfrm>
                <a:off x="7002090" y="3626936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2" name="Google Shape;1132;p63"/>
            <p:cNvGrpSpPr/>
            <p:nvPr/>
          </p:nvGrpSpPr>
          <p:grpSpPr>
            <a:xfrm rot="-5400000">
              <a:off x="3151172" y="3703872"/>
              <a:ext cx="600510" cy="600510"/>
              <a:chOff x="5289166" y="402821"/>
              <a:chExt cx="801000" cy="801000"/>
            </a:xfrm>
          </p:grpSpPr>
          <p:sp>
            <p:nvSpPr>
              <p:cNvPr id="1133" name="Google Shape;1133;p63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63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5" name="Google Shape;1135;p63"/>
            <p:cNvSpPr/>
            <p:nvPr/>
          </p:nvSpPr>
          <p:spPr>
            <a:xfrm flipH="1">
              <a:off x="1634703" y="1224494"/>
              <a:ext cx="611684" cy="80407"/>
            </a:xfrm>
            <a:custGeom>
              <a:rect b="b" l="l" r="r" t="t"/>
              <a:pathLst>
                <a:path extrusionOk="0" h="5348" w="40684">
                  <a:moveTo>
                    <a:pt x="2682" y="0"/>
                  </a:moveTo>
                  <a:cubicBezTo>
                    <a:pt x="1201" y="0"/>
                    <a:pt x="1" y="1201"/>
                    <a:pt x="1" y="2681"/>
                  </a:cubicBezTo>
                  <a:cubicBezTo>
                    <a:pt x="1" y="4163"/>
                    <a:pt x="1201" y="5347"/>
                    <a:pt x="2682" y="5347"/>
                  </a:cubicBezTo>
                  <a:lnTo>
                    <a:pt x="38003" y="5347"/>
                  </a:lnTo>
                  <a:cubicBezTo>
                    <a:pt x="39483" y="5347"/>
                    <a:pt x="40684" y="4163"/>
                    <a:pt x="40684" y="2681"/>
                  </a:cubicBezTo>
                  <a:cubicBezTo>
                    <a:pt x="40684" y="1201"/>
                    <a:pt x="39483" y="0"/>
                    <a:pt x="38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8000"/>
                </a:schemeClr>
              </a:outerShdw>
              <a:reflection blurRad="0" dir="5400000" dist="38100" endA="0" endPos="9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3"/>
            <p:cNvSpPr/>
            <p:nvPr/>
          </p:nvSpPr>
          <p:spPr>
            <a:xfrm flipH="1">
              <a:off x="1938199" y="1392751"/>
              <a:ext cx="308187" cy="80407"/>
            </a:xfrm>
            <a:custGeom>
              <a:rect b="b" l="l" r="r" t="t"/>
              <a:pathLst>
                <a:path extrusionOk="0" h="5348" w="20498">
                  <a:moveTo>
                    <a:pt x="2682" y="1"/>
                  </a:moveTo>
                  <a:cubicBezTo>
                    <a:pt x="1201" y="1"/>
                    <a:pt x="1" y="1202"/>
                    <a:pt x="1" y="2682"/>
                  </a:cubicBezTo>
                  <a:cubicBezTo>
                    <a:pt x="1" y="4163"/>
                    <a:pt x="1201" y="5348"/>
                    <a:pt x="2682" y="5348"/>
                  </a:cubicBezTo>
                  <a:lnTo>
                    <a:pt x="17817" y="5348"/>
                  </a:lnTo>
                  <a:cubicBezTo>
                    <a:pt x="19298" y="5348"/>
                    <a:pt x="20498" y="4163"/>
                    <a:pt x="20498" y="2682"/>
                  </a:cubicBezTo>
                  <a:cubicBezTo>
                    <a:pt x="20498" y="1202"/>
                    <a:pt x="19298" y="1"/>
                    <a:pt x="17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8000"/>
                </a:schemeClr>
              </a:outerShdw>
              <a:reflection blurRad="0" dir="5400000" dist="38100" endA="0" endPos="9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64"/>
          <p:cNvSpPr txBox="1"/>
          <p:nvPr>
            <p:ph type="title"/>
          </p:nvPr>
        </p:nvSpPr>
        <p:spPr>
          <a:xfrm>
            <a:off x="661975" y="790825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42" name="Google Shape;1142;p64"/>
          <p:cNvSpPr txBox="1"/>
          <p:nvPr>
            <p:ph idx="1" type="subTitle"/>
          </p:nvPr>
        </p:nvSpPr>
        <p:spPr>
          <a:xfrm>
            <a:off x="911450" y="1939825"/>
            <a:ext cx="3311400" cy="18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platform aims to streamline the process of ordering food from various campus dining options by providing an easy-to-use interface for students, faculty, and staff.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offers a convenient solution for those who want to enjoy meals from on-campus eateries without having to wait in lines or leave their work or study spaces</a:t>
            </a:r>
            <a:endParaRPr/>
          </a:p>
        </p:txBody>
      </p:sp>
      <p:sp>
        <p:nvSpPr>
          <p:cNvPr id="1143" name="Google Shape;1143;p6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64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64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64">
            <a:hlinkClick action="ppaction://hlinksldjump" r:id="rId4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4"/>
          <p:cNvSpPr/>
          <p:nvPr/>
        </p:nvSpPr>
        <p:spPr>
          <a:xfrm rot="-10269652">
            <a:off x="4371061" y="2064897"/>
            <a:ext cx="866139" cy="1183238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8" name="Google Shape;1148;p64"/>
          <p:cNvGrpSpPr/>
          <p:nvPr/>
        </p:nvGrpSpPr>
        <p:grpSpPr>
          <a:xfrm>
            <a:off x="7512100" y="2083759"/>
            <a:ext cx="1178417" cy="1570940"/>
            <a:chOff x="7452861" y="1397649"/>
            <a:chExt cx="1178417" cy="1570940"/>
          </a:xfrm>
        </p:grpSpPr>
        <p:sp>
          <p:nvSpPr>
            <p:cNvPr id="1149" name="Google Shape;1149;p64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4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1" name="Google Shape;1151;p64"/>
          <p:cNvSpPr/>
          <p:nvPr/>
        </p:nvSpPr>
        <p:spPr>
          <a:xfrm>
            <a:off x="4788902" y="1478024"/>
            <a:ext cx="3464815" cy="2231685"/>
          </a:xfrm>
          <a:custGeom>
            <a:rect b="b" l="l" r="r" t="t"/>
            <a:pathLst>
              <a:path extrusionOk="0" h="146340" w="227201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4000"/>
              </a:schemeClr>
            </a:outerShdw>
            <a:reflection blurRad="0" dir="5400000" dist="47625" endA="0" endPos="18000" fadeDir="5400012" kx="0" rotWithShape="0" algn="bl" stA="5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2" name="Google Shape;1152;p64"/>
          <p:cNvGrpSpPr/>
          <p:nvPr/>
        </p:nvGrpSpPr>
        <p:grpSpPr>
          <a:xfrm>
            <a:off x="4841837" y="1536593"/>
            <a:ext cx="2412138" cy="191913"/>
            <a:chOff x="1213361" y="575225"/>
            <a:chExt cx="5184050" cy="412450"/>
          </a:xfrm>
        </p:grpSpPr>
        <p:sp>
          <p:nvSpPr>
            <p:cNvPr id="1153" name="Google Shape;1153;p64"/>
            <p:cNvSpPr/>
            <p:nvPr/>
          </p:nvSpPr>
          <p:spPr>
            <a:xfrm>
              <a:off x="1213361" y="786800"/>
              <a:ext cx="5184050" cy="20087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64"/>
            <p:cNvSpPr/>
            <p:nvPr/>
          </p:nvSpPr>
          <p:spPr>
            <a:xfrm>
              <a:off x="1481225" y="575225"/>
              <a:ext cx="91425" cy="9137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64"/>
            <p:cNvSpPr/>
            <p:nvPr/>
          </p:nvSpPr>
          <p:spPr>
            <a:xfrm>
              <a:off x="1663500" y="57522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64"/>
            <p:cNvSpPr/>
            <p:nvPr/>
          </p:nvSpPr>
          <p:spPr>
            <a:xfrm>
              <a:off x="1323786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64"/>
            <p:cNvSpPr/>
            <p:nvPr/>
          </p:nvSpPr>
          <p:spPr>
            <a:xfrm>
              <a:off x="3676611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8" name="Google Shape;1158;p64"/>
          <p:cNvSpPr/>
          <p:nvPr/>
        </p:nvSpPr>
        <p:spPr>
          <a:xfrm>
            <a:off x="4860464" y="1666893"/>
            <a:ext cx="42540" cy="42517"/>
          </a:xfrm>
          <a:custGeom>
            <a:rect b="b" l="l" r="r" t="t"/>
            <a:pathLst>
              <a:path extrusionOk="0" h="3655" w="3657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14000"/>
              </a:schemeClr>
            </a:outerShdw>
            <a:reflection blurRad="0" dir="5400000" dist="38100" endA="0" endPos="12000" fadeDir="5400012" kx="0" rotWithShape="0" algn="bl" stA="5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9" name="Google Shape;1159;p64"/>
          <p:cNvPicPr preferRelativeResize="0"/>
          <p:nvPr/>
        </p:nvPicPr>
        <p:blipFill rotWithShape="1">
          <a:blip r:embed="rId5">
            <a:alphaModFix/>
          </a:blip>
          <a:srcRect b="8408" l="0" r="0" t="8417"/>
          <a:stretch/>
        </p:blipFill>
        <p:spPr>
          <a:xfrm>
            <a:off x="4848010" y="1795300"/>
            <a:ext cx="3350700" cy="1858800"/>
          </a:xfrm>
          <a:prstGeom prst="roundRect">
            <a:avLst>
              <a:gd fmla="val 3418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</p:pic>
      <p:grpSp>
        <p:nvGrpSpPr>
          <p:cNvPr id="1160" name="Google Shape;1160;p64"/>
          <p:cNvGrpSpPr/>
          <p:nvPr/>
        </p:nvGrpSpPr>
        <p:grpSpPr>
          <a:xfrm flipH="1" rot="-2700000">
            <a:off x="4426529" y="1226808"/>
            <a:ext cx="564891" cy="178747"/>
            <a:chOff x="6872640" y="3355362"/>
            <a:chExt cx="564897" cy="178749"/>
          </a:xfrm>
        </p:grpSpPr>
        <p:sp>
          <p:nvSpPr>
            <p:cNvPr id="1161" name="Google Shape;1161;p64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64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64"/>
          <p:cNvGrpSpPr/>
          <p:nvPr/>
        </p:nvGrpSpPr>
        <p:grpSpPr>
          <a:xfrm>
            <a:off x="7414844" y="1408737"/>
            <a:ext cx="708584" cy="386560"/>
            <a:chOff x="6930163" y="1358338"/>
            <a:chExt cx="891300" cy="486300"/>
          </a:xfrm>
        </p:grpSpPr>
        <p:sp>
          <p:nvSpPr>
            <p:cNvPr id="1164" name="Google Shape;1164;p64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fmla="val -20923" name="adj1"/>
                <a:gd fmla="val 78986" name="adj2"/>
                <a:gd fmla="val 0" name="adj3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5" name="Google Shape;1165;p64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66" name="Google Shape;1166;p64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64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64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5"/>
          <p:cNvSpPr/>
          <p:nvPr/>
        </p:nvSpPr>
        <p:spPr>
          <a:xfrm>
            <a:off x="2143200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65"/>
          <p:cNvSpPr txBox="1"/>
          <p:nvPr>
            <p:ph type="title"/>
          </p:nvPr>
        </p:nvSpPr>
        <p:spPr>
          <a:xfrm>
            <a:off x="860100" y="1893300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175" name="Google Shape;1175;p65"/>
          <p:cNvSpPr txBox="1"/>
          <p:nvPr>
            <p:ph idx="2" type="title"/>
          </p:nvPr>
        </p:nvSpPr>
        <p:spPr>
          <a:xfrm>
            <a:off x="2143200" y="1101725"/>
            <a:ext cx="8913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176" name="Google Shape;1176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6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6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65">
            <a:hlinkClick action="ppaction://hlinksldjump" r:id="rId3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0" name="Google Shape;1180;p65"/>
          <p:cNvGrpSpPr/>
          <p:nvPr/>
        </p:nvGrpSpPr>
        <p:grpSpPr>
          <a:xfrm>
            <a:off x="4921164" y="1257909"/>
            <a:ext cx="3180820" cy="2613748"/>
            <a:chOff x="5189344" y="1522600"/>
            <a:chExt cx="2858907" cy="2349225"/>
          </a:xfrm>
        </p:grpSpPr>
        <p:sp>
          <p:nvSpPr>
            <p:cNvPr id="1181" name="Google Shape;1181;p65"/>
            <p:cNvSpPr/>
            <p:nvPr/>
          </p:nvSpPr>
          <p:spPr>
            <a:xfrm flipH="1">
              <a:off x="5263716" y="2063301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65"/>
            <p:cNvSpPr/>
            <p:nvPr/>
          </p:nvSpPr>
          <p:spPr>
            <a:xfrm>
              <a:off x="6241241" y="3404121"/>
              <a:ext cx="708472" cy="372346"/>
            </a:xfrm>
            <a:custGeom>
              <a:rect b="b" l="l" r="r" t="t"/>
              <a:pathLst>
                <a:path extrusionOk="0" h="14084" w="26798">
                  <a:moveTo>
                    <a:pt x="4246" y="1"/>
                  </a:moveTo>
                  <a:lnTo>
                    <a:pt x="1" y="14084"/>
                  </a:lnTo>
                  <a:lnTo>
                    <a:pt x="26798" y="14084"/>
                  </a:lnTo>
                  <a:lnTo>
                    <a:pt x="22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65"/>
            <p:cNvSpPr/>
            <p:nvPr/>
          </p:nvSpPr>
          <p:spPr>
            <a:xfrm>
              <a:off x="5969095" y="3776465"/>
              <a:ext cx="1252794" cy="95360"/>
            </a:xfrm>
            <a:custGeom>
              <a:rect b="b" l="l" r="r" t="t"/>
              <a:pathLst>
                <a:path extrusionOk="0" h="3607" w="47387">
                  <a:moveTo>
                    <a:pt x="1804" y="0"/>
                  </a:moveTo>
                  <a:cubicBezTo>
                    <a:pt x="800" y="0"/>
                    <a:pt x="1" y="799"/>
                    <a:pt x="1" y="1803"/>
                  </a:cubicBezTo>
                  <a:cubicBezTo>
                    <a:pt x="1" y="2808"/>
                    <a:pt x="800" y="3606"/>
                    <a:pt x="1804" y="3606"/>
                  </a:cubicBezTo>
                  <a:lnTo>
                    <a:pt x="45583" y="3606"/>
                  </a:lnTo>
                  <a:cubicBezTo>
                    <a:pt x="46587" y="3606"/>
                    <a:pt x="47386" y="2808"/>
                    <a:pt x="47386" y="1803"/>
                  </a:cubicBezTo>
                  <a:cubicBezTo>
                    <a:pt x="47386" y="799"/>
                    <a:pt x="46587" y="0"/>
                    <a:pt x="45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65"/>
            <p:cNvSpPr/>
            <p:nvPr/>
          </p:nvSpPr>
          <p:spPr>
            <a:xfrm>
              <a:off x="5561775" y="2062689"/>
              <a:ext cx="2067439" cy="1396376"/>
            </a:xfrm>
            <a:custGeom>
              <a:rect b="b" l="l" r="r" t="t"/>
              <a:pathLst>
                <a:path extrusionOk="0" h="52818" w="78201">
                  <a:moveTo>
                    <a:pt x="4680" y="0"/>
                  </a:moveTo>
                  <a:cubicBezTo>
                    <a:pt x="2101" y="0"/>
                    <a:pt x="1" y="2100"/>
                    <a:pt x="1" y="4679"/>
                  </a:cubicBezTo>
                  <a:lnTo>
                    <a:pt x="1" y="48116"/>
                  </a:lnTo>
                  <a:cubicBezTo>
                    <a:pt x="1" y="50718"/>
                    <a:pt x="2101" y="52818"/>
                    <a:pt x="4680" y="52818"/>
                  </a:cubicBezTo>
                  <a:lnTo>
                    <a:pt x="73521" y="52818"/>
                  </a:lnTo>
                  <a:cubicBezTo>
                    <a:pt x="76100" y="52818"/>
                    <a:pt x="78200" y="50718"/>
                    <a:pt x="78200" y="48116"/>
                  </a:cubicBezTo>
                  <a:lnTo>
                    <a:pt x="78200" y="4679"/>
                  </a:lnTo>
                  <a:cubicBezTo>
                    <a:pt x="78200" y="2100"/>
                    <a:pt x="76100" y="0"/>
                    <a:pt x="73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65"/>
            <p:cNvSpPr/>
            <p:nvPr/>
          </p:nvSpPr>
          <p:spPr>
            <a:xfrm>
              <a:off x="5628159" y="2124843"/>
              <a:ext cx="1934670" cy="1165867"/>
            </a:xfrm>
            <a:custGeom>
              <a:rect b="b" l="l" r="r" t="t"/>
              <a:pathLst>
                <a:path extrusionOk="0" h="44099" w="73179">
                  <a:moveTo>
                    <a:pt x="3036" y="0"/>
                  </a:moveTo>
                  <a:cubicBezTo>
                    <a:pt x="1370" y="0"/>
                    <a:pt x="0" y="1370"/>
                    <a:pt x="0" y="3059"/>
                  </a:cubicBezTo>
                  <a:lnTo>
                    <a:pt x="0" y="41040"/>
                  </a:lnTo>
                  <a:cubicBezTo>
                    <a:pt x="0" y="42729"/>
                    <a:pt x="1370" y="44099"/>
                    <a:pt x="3036" y="44099"/>
                  </a:cubicBezTo>
                  <a:lnTo>
                    <a:pt x="70143" y="44099"/>
                  </a:lnTo>
                  <a:cubicBezTo>
                    <a:pt x="71809" y="44099"/>
                    <a:pt x="73178" y="42729"/>
                    <a:pt x="73178" y="41040"/>
                  </a:cubicBezTo>
                  <a:lnTo>
                    <a:pt x="73178" y="3059"/>
                  </a:lnTo>
                  <a:cubicBezTo>
                    <a:pt x="73178" y="1370"/>
                    <a:pt x="71809" y="0"/>
                    <a:pt x="70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65"/>
            <p:cNvSpPr/>
            <p:nvPr/>
          </p:nvSpPr>
          <p:spPr>
            <a:xfrm>
              <a:off x="5628159" y="2854991"/>
              <a:ext cx="954077" cy="418823"/>
            </a:xfrm>
            <a:custGeom>
              <a:rect b="b" l="l" r="r" t="t"/>
              <a:pathLst>
                <a:path extrusionOk="0" h="15842" w="36088">
                  <a:moveTo>
                    <a:pt x="0" y="1"/>
                  </a:moveTo>
                  <a:lnTo>
                    <a:pt x="0" y="10729"/>
                  </a:lnTo>
                  <a:cubicBezTo>
                    <a:pt x="343" y="10615"/>
                    <a:pt x="708" y="10546"/>
                    <a:pt x="1096" y="10546"/>
                  </a:cubicBezTo>
                  <a:cubicBezTo>
                    <a:pt x="2443" y="10546"/>
                    <a:pt x="3607" y="11322"/>
                    <a:pt x="4177" y="12441"/>
                  </a:cubicBezTo>
                  <a:cubicBezTo>
                    <a:pt x="5045" y="11756"/>
                    <a:pt x="6140" y="11345"/>
                    <a:pt x="7350" y="11345"/>
                  </a:cubicBezTo>
                  <a:cubicBezTo>
                    <a:pt x="9199" y="11345"/>
                    <a:pt x="10842" y="12326"/>
                    <a:pt x="11733" y="13833"/>
                  </a:cubicBezTo>
                  <a:cubicBezTo>
                    <a:pt x="11847" y="13810"/>
                    <a:pt x="11961" y="13810"/>
                    <a:pt x="12075" y="13810"/>
                  </a:cubicBezTo>
                  <a:cubicBezTo>
                    <a:pt x="13239" y="13810"/>
                    <a:pt x="14266" y="14381"/>
                    <a:pt x="14905" y="15271"/>
                  </a:cubicBezTo>
                  <a:cubicBezTo>
                    <a:pt x="15225" y="15134"/>
                    <a:pt x="15567" y="15066"/>
                    <a:pt x="15932" y="15066"/>
                  </a:cubicBezTo>
                  <a:cubicBezTo>
                    <a:pt x="15932" y="14951"/>
                    <a:pt x="15932" y="14837"/>
                    <a:pt x="15932" y="14746"/>
                  </a:cubicBezTo>
                  <a:cubicBezTo>
                    <a:pt x="15932" y="11961"/>
                    <a:pt x="18169" y="9702"/>
                    <a:pt x="20954" y="9702"/>
                  </a:cubicBezTo>
                  <a:cubicBezTo>
                    <a:pt x="23739" y="9702"/>
                    <a:pt x="25998" y="11961"/>
                    <a:pt x="25998" y="14746"/>
                  </a:cubicBezTo>
                  <a:cubicBezTo>
                    <a:pt x="25998" y="14769"/>
                    <a:pt x="25998" y="14814"/>
                    <a:pt x="25998" y="14860"/>
                  </a:cubicBezTo>
                  <a:cubicBezTo>
                    <a:pt x="26455" y="14289"/>
                    <a:pt x="27163" y="13924"/>
                    <a:pt x="27961" y="13924"/>
                  </a:cubicBezTo>
                  <a:cubicBezTo>
                    <a:pt x="28053" y="13924"/>
                    <a:pt x="28121" y="13924"/>
                    <a:pt x="28190" y="13947"/>
                  </a:cubicBezTo>
                  <a:cubicBezTo>
                    <a:pt x="28601" y="12463"/>
                    <a:pt x="29947" y="11391"/>
                    <a:pt x="31545" y="11391"/>
                  </a:cubicBezTo>
                  <a:cubicBezTo>
                    <a:pt x="33440" y="11391"/>
                    <a:pt x="35014" y="12943"/>
                    <a:pt x="35014" y="14860"/>
                  </a:cubicBezTo>
                  <a:cubicBezTo>
                    <a:pt x="35014" y="15202"/>
                    <a:pt x="34946" y="15545"/>
                    <a:pt x="34855" y="15842"/>
                  </a:cubicBezTo>
                  <a:cubicBezTo>
                    <a:pt x="35608" y="15202"/>
                    <a:pt x="36087" y="14267"/>
                    <a:pt x="36087" y="13217"/>
                  </a:cubicBezTo>
                  <a:cubicBezTo>
                    <a:pt x="36087" y="11299"/>
                    <a:pt x="34535" y="9747"/>
                    <a:pt x="32618" y="9747"/>
                  </a:cubicBezTo>
                  <a:cubicBezTo>
                    <a:pt x="31705" y="9747"/>
                    <a:pt x="30860" y="10090"/>
                    <a:pt x="30244" y="10683"/>
                  </a:cubicBezTo>
                  <a:cubicBezTo>
                    <a:pt x="29673" y="9587"/>
                    <a:pt x="28532" y="8834"/>
                    <a:pt x="27208" y="8834"/>
                  </a:cubicBezTo>
                  <a:cubicBezTo>
                    <a:pt x="26386" y="8834"/>
                    <a:pt x="25656" y="9131"/>
                    <a:pt x="25063" y="9587"/>
                  </a:cubicBezTo>
                  <a:cubicBezTo>
                    <a:pt x="24652" y="8971"/>
                    <a:pt x="23967" y="8583"/>
                    <a:pt x="23191" y="8583"/>
                  </a:cubicBezTo>
                  <a:lnTo>
                    <a:pt x="23008" y="8583"/>
                  </a:lnTo>
                  <a:cubicBezTo>
                    <a:pt x="22643" y="6803"/>
                    <a:pt x="21068" y="5456"/>
                    <a:pt x="19174" y="5456"/>
                  </a:cubicBezTo>
                  <a:cubicBezTo>
                    <a:pt x="17142" y="5456"/>
                    <a:pt x="15476" y="7031"/>
                    <a:pt x="15293" y="9017"/>
                  </a:cubicBezTo>
                  <a:lnTo>
                    <a:pt x="15202" y="9017"/>
                  </a:lnTo>
                  <a:cubicBezTo>
                    <a:pt x="14563" y="9017"/>
                    <a:pt x="13947" y="9222"/>
                    <a:pt x="13467" y="9565"/>
                  </a:cubicBezTo>
                  <a:cubicBezTo>
                    <a:pt x="12851" y="8537"/>
                    <a:pt x="11733" y="7853"/>
                    <a:pt x="10454" y="7853"/>
                  </a:cubicBezTo>
                  <a:cubicBezTo>
                    <a:pt x="9907" y="7853"/>
                    <a:pt x="9404" y="7967"/>
                    <a:pt x="8925" y="8195"/>
                  </a:cubicBezTo>
                  <a:cubicBezTo>
                    <a:pt x="8583" y="6848"/>
                    <a:pt x="7441" y="5821"/>
                    <a:pt x="6026" y="5639"/>
                  </a:cubicBezTo>
                  <a:cubicBezTo>
                    <a:pt x="5547" y="2626"/>
                    <a:pt x="3082" y="27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65"/>
            <p:cNvSpPr/>
            <p:nvPr/>
          </p:nvSpPr>
          <p:spPr>
            <a:xfrm>
              <a:off x="6664872" y="2853193"/>
              <a:ext cx="897950" cy="382604"/>
            </a:xfrm>
            <a:custGeom>
              <a:rect b="b" l="l" r="r" t="t"/>
              <a:pathLst>
                <a:path extrusionOk="0" h="14472" w="33965">
                  <a:moveTo>
                    <a:pt x="33964" y="0"/>
                  </a:moveTo>
                  <a:cubicBezTo>
                    <a:pt x="32184" y="525"/>
                    <a:pt x="30837" y="2032"/>
                    <a:pt x="30495" y="3881"/>
                  </a:cubicBezTo>
                  <a:cubicBezTo>
                    <a:pt x="30312" y="3835"/>
                    <a:pt x="30107" y="3812"/>
                    <a:pt x="29901" y="3812"/>
                  </a:cubicBezTo>
                  <a:cubicBezTo>
                    <a:pt x="28920" y="3812"/>
                    <a:pt x="28075" y="4383"/>
                    <a:pt x="27642" y="5205"/>
                  </a:cubicBezTo>
                  <a:cubicBezTo>
                    <a:pt x="27573" y="5205"/>
                    <a:pt x="27505" y="5182"/>
                    <a:pt x="27436" y="5182"/>
                  </a:cubicBezTo>
                  <a:cubicBezTo>
                    <a:pt x="25040" y="5182"/>
                    <a:pt x="23031" y="6871"/>
                    <a:pt x="22506" y="9108"/>
                  </a:cubicBezTo>
                  <a:cubicBezTo>
                    <a:pt x="22050" y="8697"/>
                    <a:pt x="21456" y="8423"/>
                    <a:pt x="20771" y="8423"/>
                  </a:cubicBezTo>
                  <a:cubicBezTo>
                    <a:pt x="20657" y="8423"/>
                    <a:pt x="20543" y="8446"/>
                    <a:pt x="20406" y="8446"/>
                  </a:cubicBezTo>
                  <a:cubicBezTo>
                    <a:pt x="19699" y="7350"/>
                    <a:pt x="18443" y="6597"/>
                    <a:pt x="17005" y="6597"/>
                  </a:cubicBezTo>
                  <a:cubicBezTo>
                    <a:pt x="15065" y="6597"/>
                    <a:pt x="13422" y="7989"/>
                    <a:pt x="13034" y="9815"/>
                  </a:cubicBezTo>
                  <a:lnTo>
                    <a:pt x="12760" y="9815"/>
                  </a:lnTo>
                  <a:cubicBezTo>
                    <a:pt x="11915" y="9815"/>
                    <a:pt x="11162" y="10226"/>
                    <a:pt x="10705" y="10865"/>
                  </a:cubicBezTo>
                  <a:cubicBezTo>
                    <a:pt x="10454" y="10021"/>
                    <a:pt x="9701" y="9382"/>
                    <a:pt x="8765" y="9382"/>
                  </a:cubicBezTo>
                  <a:cubicBezTo>
                    <a:pt x="8400" y="9382"/>
                    <a:pt x="8058" y="9496"/>
                    <a:pt x="7761" y="9678"/>
                  </a:cubicBezTo>
                  <a:cubicBezTo>
                    <a:pt x="7555" y="8537"/>
                    <a:pt x="6551" y="7670"/>
                    <a:pt x="5364" y="7670"/>
                  </a:cubicBezTo>
                  <a:cubicBezTo>
                    <a:pt x="4018" y="7670"/>
                    <a:pt x="2922" y="8765"/>
                    <a:pt x="2922" y="10112"/>
                  </a:cubicBezTo>
                  <a:cubicBezTo>
                    <a:pt x="2922" y="10203"/>
                    <a:pt x="2922" y="10295"/>
                    <a:pt x="2945" y="10386"/>
                  </a:cubicBezTo>
                  <a:cubicBezTo>
                    <a:pt x="1279" y="10637"/>
                    <a:pt x="0" y="12075"/>
                    <a:pt x="0" y="13810"/>
                  </a:cubicBezTo>
                  <a:cubicBezTo>
                    <a:pt x="0" y="13855"/>
                    <a:pt x="0" y="13924"/>
                    <a:pt x="0" y="13969"/>
                  </a:cubicBezTo>
                  <a:cubicBezTo>
                    <a:pt x="913" y="13148"/>
                    <a:pt x="2123" y="12646"/>
                    <a:pt x="3447" y="12646"/>
                  </a:cubicBezTo>
                  <a:cubicBezTo>
                    <a:pt x="3698" y="12646"/>
                    <a:pt x="3949" y="12668"/>
                    <a:pt x="4200" y="12714"/>
                  </a:cubicBezTo>
                  <a:cubicBezTo>
                    <a:pt x="4771" y="11596"/>
                    <a:pt x="5935" y="10820"/>
                    <a:pt x="7282" y="10820"/>
                  </a:cubicBezTo>
                  <a:cubicBezTo>
                    <a:pt x="8857" y="10820"/>
                    <a:pt x="10180" y="11869"/>
                    <a:pt x="10614" y="13307"/>
                  </a:cubicBezTo>
                  <a:cubicBezTo>
                    <a:pt x="11002" y="13171"/>
                    <a:pt x="11413" y="13079"/>
                    <a:pt x="11869" y="13079"/>
                  </a:cubicBezTo>
                  <a:cubicBezTo>
                    <a:pt x="12623" y="13079"/>
                    <a:pt x="13307" y="13307"/>
                    <a:pt x="13878" y="13718"/>
                  </a:cubicBezTo>
                  <a:cubicBezTo>
                    <a:pt x="14198" y="11801"/>
                    <a:pt x="15864" y="10340"/>
                    <a:pt x="17873" y="10340"/>
                  </a:cubicBezTo>
                  <a:cubicBezTo>
                    <a:pt x="20109" y="10340"/>
                    <a:pt x="21913" y="12121"/>
                    <a:pt x="21935" y="14335"/>
                  </a:cubicBezTo>
                  <a:cubicBezTo>
                    <a:pt x="22118" y="14289"/>
                    <a:pt x="22323" y="14266"/>
                    <a:pt x="22506" y="14266"/>
                  </a:cubicBezTo>
                  <a:cubicBezTo>
                    <a:pt x="22848" y="14266"/>
                    <a:pt x="23168" y="14335"/>
                    <a:pt x="23465" y="14472"/>
                  </a:cubicBezTo>
                  <a:cubicBezTo>
                    <a:pt x="23465" y="14426"/>
                    <a:pt x="23465" y="14403"/>
                    <a:pt x="23465" y="14357"/>
                  </a:cubicBezTo>
                  <a:cubicBezTo>
                    <a:pt x="23465" y="12440"/>
                    <a:pt x="25017" y="10888"/>
                    <a:pt x="26934" y="10888"/>
                  </a:cubicBezTo>
                  <a:cubicBezTo>
                    <a:pt x="27528" y="10888"/>
                    <a:pt x="28075" y="11025"/>
                    <a:pt x="28555" y="11276"/>
                  </a:cubicBezTo>
                  <a:cubicBezTo>
                    <a:pt x="29148" y="9199"/>
                    <a:pt x="31088" y="7670"/>
                    <a:pt x="33371" y="7670"/>
                  </a:cubicBezTo>
                  <a:cubicBezTo>
                    <a:pt x="33576" y="7670"/>
                    <a:pt x="33759" y="7692"/>
                    <a:pt x="33964" y="7715"/>
                  </a:cubicBezTo>
                  <a:lnTo>
                    <a:pt x="33964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65"/>
            <p:cNvSpPr/>
            <p:nvPr/>
          </p:nvSpPr>
          <p:spPr>
            <a:xfrm>
              <a:off x="5628159" y="3111460"/>
              <a:ext cx="925709" cy="179246"/>
            </a:xfrm>
            <a:custGeom>
              <a:rect b="b" l="l" r="r" t="t"/>
              <a:pathLst>
                <a:path extrusionOk="0" h="6780" w="35015">
                  <a:moveTo>
                    <a:pt x="20954" y="1"/>
                  </a:moveTo>
                  <a:cubicBezTo>
                    <a:pt x="18169" y="1"/>
                    <a:pt x="15932" y="2260"/>
                    <a:pt x="15932" y="5045"/>
                  </a:cubicBezTo>
                  <a:cubicBezTo>
                    <a:pt x="15932" y="5136"/>
                    <a:pt x="15932" y="5250"/>
                    <a:pt x="15932" y="5365"/>
                  </a:cubicBezTo>
                  <a:cubicBezTo>
                    <a:pt x="15567" y="5365"/>
                    <a:pt x="15225" y="5433"/>
                    <a:pt x="14905" y="5570"/>
                  </a:cubicBezTo>
                  <a:cubicBezTo>
                    <a:pt x="14266" y="4680"/>
                    <a:pt x="13239" y="4109"/>
                    <a:pt x="12075" y="4109"/>
                  </a:cubicBezTo>
                  <a:cubicBezTo>
                    <a:pt x="11961" y="4109"/>
                    <a:pt x="11847" y="4109"/>
                    <a:pt x="11733" y="4132"/>
                  </a:cubicBezTo>
                  <a:cubicBezTo>
                    <a:pt x="10842" y="2625"/>
                    <a:pt x="9199" y="1644"/>
                    <a:pt x="7350" y="1644"/>
                  </a:cubicBezTo>
                  <a:cubicBezTo>
                    <a:pt x="6140" y="1644"/>
                    <a:pt x="5045" y="2055"/>
                    <a:pt x="4177" y="2740"/>
                  </a:cubicBezTo>
                  <a:cubicBezTo>
                    <a:pt x="3607" y="1621"/>
                    <a:pt x="2443" y="845"/>
                    <a:pt x="1096" y="845"/>
                  </a:cubicBezTo>
                  <a:cubicBezTo>
                    <a:pt x="708" y="845"/>
                    <a:pt x="343" y="914"/>
                    <a:pt x="0" y="1028"/>
                  </a:cubicBezTo>
                  <a:lnTo>
                    <a:pt x="0" y="3721"/>
                  </a:lnTo>
                  <a:cubicBezTo>
                    <a:pt x="0" y="5410"/>
                    <a:pt x="1370" y="6780"/>
                    <a:pt x="3036" y="6780"/>
                  </a:cubicBezTo>
                  <a:lnTo>
                    <a:pt x="34604" y="6780"/>
                  </a:lnTo>
                  <a:cubicBezTo>
                    <a:pt x="34718" y="6574"/>
                    <a:pt x="34786" y="6369"/>
                    <a:pt x="34855" y="6141"/>
                  </a:cubicBezTo>
                  <a:cubicBezTo>
                    <a:pt x="34946" y="5844"/>
                    <a:pt x="35014" y="5501"/>
                    <a:pt x="35014" y="5159"/>
                  </a:cubicBezTo>
                  <a:cubicBezTo>
                    <a:pt x="35014" y="3242"/>
                    <a:pt x="33440" y="1690"/>
                    <a:pt x="31545" y="1690"/>
                  </a:cubicBezTo>
                  <a:cubicBezTo>
                    <a:pt x="29947" y="1690"/>
                    <a:pt x="28601" y="2762"/>
                    <a:pt x="28190" y="4246"/>
                  </a:cubicBezTo>
                  <a:cubicBezTo>
                    <a:pt x="28121" y="4223"/>
                    <a:pt x="28053" y="4223"/>
                    <a:pt x="27961" y="4223"/>
                  </a:cubicBezTo>
                  <a:cubicBezTo>
                    <a:pt x="27163" y="4223"/>
                    <a:pt x="26455" y="4588"/>
                    <a:pt x="25998" y="5159"/>
                  </a:cubicBezTo>
                  <a:cubicBezTo>
                    <a:pt x="25998" y="5113"/>
                    <a:pt x="25998" y="5068"/>
                    <a:pt x="25998" y="5045"/>
                  </a:cubicBezTo>
                  <a:cubicBezTo>
                    <a:pt x="25998" y="2260"/>
                    <a:pt x="23739" y="1"/>
                    <a:pt x="20954" y="1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65"/>
            <p:cNvSpPr/>
            <p:nvPr/>
          </p:nvSpPr>
          <p:spPr>
            <a:xfrm>
              <a:off x="6624450" y="3055941"/>
              <a:ext cx="938373" cy="234765"/>
            </a:xfrm>
            <a:custGeom>
              <a:rect b="b" l="l" r="r" t="t"/>
              <a:pathLst>
                <a:path extrusionOk="0" h="8880" w="35494">
                  <a:moveTo>
                    <a:pt x="34900" y="1"/>
                  </a:moveTo>
                  <a:cubicBezTo>
                    <a:pt x="32617" y="1"/>
                    <a:pt x="30677" y="1530"/>
                    <a:pt x="30084" y="3607"/>
                  </a:cubicBezTo>
                  <a:cubicBezTo>
                    <a:pt x="29604" y="3356"/>
                    <a:pt x="29057" y="3219"/>
                    <a:pt x="28463" y="3219"/>
                  </a:cubicBezTo>
                  <a:cubicBezTo>
                    <a:pt x="26546" y="3219"/>
                    <a:pt x="24994" y="4771"/>
                    <a:pt x="24994" y="6688"/>
                  </a:cubicBezTo>
                  <a:cubicBezTo>
                    <a:pt x="24994" y="6734"/>
                    <a:pt x="24994" y="6757"/>
                    <a:pt x="24994" y="6803"/>
                  </a:cubicBezTo>
                  <a:cubicBezTo>
                    <a:pt x="24697" y="6666"/>
                    <a:pt x="24377" y="6597"/>
                    <a:pt x="24035" y="6597"/>
                  </a:cubicBezTo>
                  <a:cubicBezTo>
                    <a:pt x="23852" y="6597"/>
                    <a:pt x="23647" y="6620"/>
                    <a:pt x="23464" y="6666"/>
                  </a:cubicBezTo>
                  <a:cubicBezTo>
                    <a:pt x="23442" y="4452"/>
                    <a:pt x="21638" y="2671"/>
                    <a:pt x="19402" y="2671"/>
                  </a:cubicBezTo>
                  <a:cubicBezTo>
                    <a:pt x="17393" y="2671"/>
                    <a:pt x="15727" y="4132"/>
                    <a:pt x="15407" y="6049"/>
                  </a:cubicBezTo>
                  <a:cubicBezTo>
                    <a:pt x="14836" y="5638"/>
                    <a:pt x="14152" y="5410"/>
                    <a:pt x="13398" y="5410"/>
                  </a:cubicBezTo>
                  <a:cubicBezTo>
                    <a:pt x="12942" y="5410"/>
                    <a:pt x="12531" y="5502"/>
                    <a:pt x="12143" y="5638"/>
                  </a:cubicBezTo>
                  <a:cubicBezTo>
                    <a:pt x="11709" y="4200"/>
                    <a:pt x="10386" y="3151"/>
                    <a:pt x="8811" y="3151"/>
                  </a:cubicBezTo>
                  <a:cubicBezTo>
                    <a:pt x="7464" y="3151"/>
                    <a:pt x="6300" y="3927"/>
                    <a:pt x="5729" y="5045"/>
                  </a:cubicBezTo>
                  <a:cubicBezTo>
                    <a:pt x="5478" y="4999"/>
                    <a:pt x="5227" y="4977"/>
                    <a:pt x="4976" y="4977"/>
                  </a:cubicBezTo>
                  <a:cubicBezTo>
                    <a:pt x="3652" y="4977"/>
                    <a:pt x="2442" y="5479"/>
                    <a:pt x="1529" y="6300"/>
                  </a:cubicBezTo>
                  <a:cubicBezTo>
                    <a:pt x="799" y="6985"/>
                    <a:pt x="251" y="7875"/>
                    <a:pt x="0" y="8880"/>
                  </a:cubicBezTo>
                  <a:lnTo>
                    <a:pt x="32458" y="8880"/>
                  </a:lnTo>
                  <a:cubicBezTo>
                    <a:pt x="34124" y="8880"/>
                    <a:pt x="35493" y="7510"/>
                    <a:pt x="35493" y="5821"/>
                  </a:cubicBezTo>
                  <a:lnTo>
                    <a:pt x="35493" y="46"/>
                  </a:lnTo>
                  <a:cubicBezTo>
                    <a:pt x="35288" y="23"/>
                    <a:pt x="35105" y="1"/>
                    <a:pt x="34900" y="1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65"/>
            <p:cNvSpPr/>
            <p:nvPr/>
          </p:nvSpPr>
          <p:spPr>
            <a:xfrm>
              <a:off x="6358913" y="3042062"/>
              <a:ext cx="473125" cy="385036"/>
            </a:xfrm>
            <a:custGeom>
              <a:rect b="b" l="l" r="r" t="t"/>
              <a:pathLst>
                <a:path extrusionOk="0" h="14564" w="17896">
                  <a:moveTo>
                    <a:pt x="8948" y="1"/>
                  </a:moveTo>
                  <a:cubicBezTo>
                    <a:pt x="1" y="3561"/>
                    <a:pt x="8948" y="14563"/>
                    <a:pt x="8948" y="14563"/>
                  </a:cubicBezTo>
                  <a:cubicBezTo>
                    <a:pt x="8948" y="14563"/>
                    <a:pt x="17896" y="3561"/>
                    <a:pt x="8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65"/>
            <p:cNvSpPr/>
            <p:nvPr/>
          </p:nvSpPr>
          <p:spPr>
            <a:xfrm>
              <a:off x="6416256" y="3042062"/>
              <a:ext cx="358466" cy="294514"/>
            </a:xfrm>
            <a:custGeom>
              <a:rect b="b" l="l" r="r" t="t"/>
              <a:pathLst>
                <a:path extrusionOk="0" h="11140" w="13559">
                  <a:moveTo>
                    <a:pt x="6779" y="1"/>
                  </a:moveTo>
                  <a:cubicBezTo>
                    <a:pt x="0" y="2717"/>
                    <a:pt x="6779" y="11139"/>
                    <a:pt x="6779" y="11139"/>
                  </a:cubicBezTo>
                  <a:cubicBezTo>
                    <a:pt x="6779" y="11139"/>
                    <a:pt x="13559" y="2717"/>
                    <a:pt x="6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5"/>
            <p:cNvSpPr/>
            <p:nvPr/>
          </p:nvSpPr>
          <p:spPr>
            <a:xfrm>
              <a:off x="6455462" y="3042062"/>
              <a:ext cx="279444" cy="222101"/>
            </a:xfrm>
            <a:custGeom>
              <a:rect b="b" l="l" r="r" t="t"/>
              <a:pathLst>
                <a:path extrusionOk="0" h="8401" w="10570">
                  <a:moveTo>
                    <a:pt x="5296" y="1"/>
                  </a:moveTo>
                  <a:cubicBezTo>
                    <a:pt x="1" y="2055"/>
                    <a:pt x="5296" y="8400"/>
                    <a:pt x="5296" y="8400"/>
                  </a:cubicBezTo>
                  <a:cubicBezTo>
                    <a:pt x="5296" y="8400"/>
                    <a:pt x="10569" y="2055"/>
                    <a:pt x="5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65"/>
            <p:cNvSpPr/>
            <p:nvPr/>
          </p:nvSpPr>
          <p:spPr>
            <a:xfrm>
              <a:off x="6048142" y="2518284"/>
              <a:ext cx="374778" cy="636060"/>
            </a:xfrm>
            <a:custGeom>
              <a:rect b="b" l="l" r="r" t="t"/>
              <a:pathLst>
                <a:path extrusionOk="0" h="24059" w="14176">
                  <a:moveTo>
                    <a:pt x="11573" y="0"/>
                  </a:moveTo>
                  <a:lnTo>
                    <a:pt x="937" y="14951"/>
                  </a:lnTo>
                  <a:cubicBezTo>
                    <a:pt x="229" y="15727"/>
                    <a:pt x="1" y="16845"/>
                    <a:pt x="389" y="17850"/>
                  </a:cubicBezTo>
                  <a:lnTo>
                    <a:pt x="2694" y="24058"/>
                  </a:lnTo>
                  <a:lnTo>
                    <a:pt x="3402" y="21570"/>
                  </a:lnTo>
                  <a:cubicBezTo>
                    <a:pt x="3607" y="20908"/>
                    <a:pt x="4087" y="20360"/>
                    <a:pt x="4726" y="20109"/>
                  </a:cubicBezTo>
                  <a:lnTo>
                    <a:pt x="14175" y="16457"/>
                  </a:lnTo>
                  <a:lnTo>
                    <a:pt x="11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65"/>
            <p:cNvSpPr/>
            <p:nvPr/>
          </p:nvSpPr>
          <p:spPr>
            <a:xfrm>
              <a:off x="6768057" y="2518284"/>
              <a:ext cx="374752" cy="636060"/>
            </a:xfrm>
            <a:custGeom>
              <a:rect b="b" l="l" r="r" t="t"/>
              <a:pathLst>
                <a:path extrusionOk="0" h="24059" w="14175">
                  <a:moveTo>
                    <a:pt x="2603" y="0"/>
                  </a:moveTo>
                  <a:lnTo>
                    <a:pt x="0" y="16457"/>
                  </a:lnTo>
                  <a:lnTo>
                    <a:pt x="9450" y="20109"/>
                  </a:lnTo>
                  <a:cubicBezTo>
                    <a:pt x="10089" y="20360"/>
                    <a:pt x="10569" y="20908"/>
                    <a:pt x="10774" y="21570"/>
                  </a:cubicBezTo>
                  <a:lnTo>
                    <a:pt x="11482" y="24058"/>
                  </a:lnTo>
                  <a:lnTo>
                    <a:pt x="13787" y="17850"/>
                  </a:lnTo>
                  <a:cubicBezTo>
                    <a:pt x="14175" y="16845"/>
                    <a:pt x="13947" y="15727"/>
                    <a:pt x="13239" y="14951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65"/>
            <p:cNvSpPr/>
            <p:nvPr/>
          </p:nvSpPr>
          <p:spPr>
            <a:xfrm>
              <a:off x="6168829" y="1522600"/>
              <a:ext cx="853297" cy="1520103"/>
            </a:xfrm>
            <a:custGeom>
              <a:rect b="b" l="l" r="r" t="t"/>
              <a:pathLst>
                <a:path extrusionOk="0" h="57498" w="32276">
                  <a:moveTo>
                    <a:pt x="8926" y="55398"/>
                  </a:moveTo>
                  <a:cubicBezTo>
                    <a:pt x="10455" y="56311"/>
                    <a:pt x="13057" y="57497"/>
                    <a:pt x="16138" y="57497"/>
                  </a:cubicBezTo>
                  <a:lnTo>
                    <a:pt x="16138" y="57497"/>
                  </a:lnTo>
                  <a:cubicBezTo>
                    <a:pt x="19220" y="57497"/>
                    <a:pt x="21822" y="56311"/>
                    <a:pt x="23351" y="55398"/>
                  </a:cubicBezTo>
                  <a:lnTo>
                    <a:pt x="23351" y="55398"/>
                  </a:lnTo>
                  <a:cubicBezTo>
                    <a:pt x="32276" y="15362"/>
                    <a:pt x="16138" y="1"/>
                    <a:pt x="16138" y="1"/>
                  </a:cubicBezTo>
                  <a:lnTo>
                    <a:pt x="16138" y="1"/>
                  </a:lnTo>
                  <a:cubicBezTo>
                    <a:pt x="16138" y="1"/>
                    <a:pt x="1" y="15362"/>
                    <a:pt x="8926" y="5539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65"/>
            <p:cNvSpPr/>
            <p:nvPr/>
          </p:nvSpPr>
          <p:spPr>
            <a:xfrm>
              <a:off x="6335384" y="2479051"/>
              <a:ext cx="520211" cy="168988"/>
            </a:xfrm>
            <a:custGeom>
              <a:rect b="b" l="l" r="r" t="t"/>
              <a:pathLst>
                <a:path extrusionOk="0" h="6392" w="19677">
                  <a:moveTo>
                    <a:pt x="1" y="1"/>
                  </a:moveTo>
                  <a:lnTo>
                    <a:pt x="1" y="1"/>
                  </a:lnTo>
                  <a:cubicBezTo>
                    <a:pt x="46" y="1302"/>
                    <a:pt x="138" y="2626"/>
                    <a:pt x="252" y="3972"/>
                  </a:cubicBezTo>
                  <a:cubicBezTo>
                    <a:pt x="2626" y="5182"/>
                    <a:pt x="6004" y="6392"/>
                    <a:pt x="9838" y="6392"/>
                  </a:cubicBezTo>
                  <a:cubicBezTo>
                    <a:pt x="13673" y="6392"/>
                    <a:pt x="17028" y="5182"/>
                    <a:pt x="19425" y="3972"/>
                  </a:cubicBezTo>
                  <a:cubicBezTo>
                    <a:pt x="19539" y="2626"/>
                    <a:pt x="19630" y="1302"/>
                    <a:pt x="19676" y="1"/>
                  </a:cubicBezTo>
                  <a:lnTo>
                    <a:pt x="19676" y="1"/>
                  </a:lnTo>
                  <a:cubicBezTo>
                    <a:pt x="17211" y="1233"/>
                    <a:pt x="13764" y="2466"/>
                    <a:pt x="9838" y="2466"/>
                  </a:cubicBezTo>
                  <a:cubicBezTo>
                    <a:pt x="5912" y="2466"/>
                    <a:pt x="2466" y="123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65"/>
            <p:cNvSpPr/>
            <p:nvPr/>
          </p:nvSpPr>
          <p:spPr>
            <a:xfrm>
              <a:off x="6427121" y="2999233"/>
              <a:ext cx="336734" cy="113470"/>
            </a:xfrm>
            <a:custGeom>
              <a:rect b="b" l="l" r="r" t="t"/>
              <a:pathLst>
                <a:path extrusionOk="0" h="4292" w="12737">
                  <a:moveTo>
                    <a:pt x="0" y="0"/>
                  </a:moveTo>
                  <a:cubicBezTo>
                    <a:pt x="160" y="730"/>
                    <a:pt x="320" y="1461"/>
                    <a:pt x="502" y="2191"/>
                  </a:cubicBezTo>
                  <a:cubicBezTo>
                    <a:pt x="502" y="2191"/>
                    <a:pt x="3013" y="4291"/>
                    <a:pt x="6368" y="4291"/>
                  </a:cubicBezTo>
                  <a:cubicBezTo>
                    <a:pt x="9724" y="4291"/>
                    <a:pt x="12235" y="2191"/>
                    <a:pt x="12235" y="2191"/>
                  </a:cubicBezTo>
                  <a:cubicBezTo>
                    <a:pt x="12417" y="1461"/>
                    <a:pt x="12577" y="730"/>
                    <a:pt x="12737" y="0"/>
                  </a:cubicBezTo>
                  <a:lnTo>
                    <a:pt x="12737" y="0"/>
                  </a:lnTo>
                  <a:cubicBezTo>
                    <a:pt x="11185" y="822"/>
                    <a:pt x="8948" y="1643"/>
                    <a:pt x="6368" y="1643"/>
                  </a:cubicBezTo>
                  <a:cubicBezTo>
                    <a:pt x="3789" y="1643"/>
                    <a:pt x="1552" y="82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65"/>
            <p:cNvSpPr/>
            <p:nvPr/>
          </p:nvSpPr>
          <p:spPr>
            <a:xfrm>
              <a:off x="6401768" y="1522600"/>
              <a:ext cx="387442" cy="394077"/>
            </a:xfrm>
            <a:custGeom>
              <a:rect b="b" l="l" r="r" t="t"/>
              <a:pathLst>
                <a:path extrusionOk="0" h="14906" w="14655">
                  <a:moveTo>
                    <a:pt x="7327" y="1"/>
                  </a:moveTo>
                  <a:cubicBezTo>
                    <a:pt x="7327" y="1"/>
                    <a:pt x="2945" y="4178"/>
                    <a:pt x="0" y="13856"/>
                  </a:cubicBezTo>
                  <a:cubicBezTo>
                    <a:pt x="2237" y="14540"/>
                    <a:pt x="4702" y="14906"/>
                    <a:pt x="7327" y="14906"/>
                  </a:cubicBezTo>
                  <a:cubicBezTo>
                    <a:pt x="9952" y="14906"/>
                    <a:pt x="12417" y="14540"/>
                    <a:pt x="14654" y="13856"/>
                  </a:cubicBezTo>
                  <a:cubicBezTo>
                    <a:pt x="11710" y="4178"/>
                    <a:pt x="7327" y="1"/>
                    <a:pt x="7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65"/>
            <p:cNvSpPr/>
            <p:nvPr/>
          </p:nvSpPr>
          <p:spPr>
            <a:xfrm>
              <a:off x="6434947" y="2151386"/>
              <a:ext cx="321057" cy="321057"/>
            </a:xfrm>
            <a:custGeom>
              <a:rect b="b" l="l" r="r" t="t"/>
              <a:pathLst>
                <a:path extrusionOk="0" h="12144" w="12144">
                  <a:moveTo>
                    <a:pt x="6072" y="1"/>
                  </a:moveTo>
                  <a:cubicBezTo>
                    <a:pt x="2717" y="1"/>
                    <a:pt x="1" y="2717"/>
                    <a:pt x="1" y="6072"/>
                  </a:cubicBezTo>
                  <a:cubicBezTo>
                    <a:pt x="1" y="9427"/>
                    <a:pt x="2717" y="12144"/>
                    <a:pt x="6072" y="12144"/>
                  </a:cubicBezTo>
                  <a:cubicBezTo>
                    <a:pt x="9428" y="12144"/>
                    <a:pt x="12144" y="9427"/>
                    <a:pt x="12144" y="6072"/>
                  </a:cubicBezTo>
                  <a:cubicBezTo>
                    <a:pt x="12144" y="2717"/>
                    <a:pt x="9428" y="1"/>
                    <a:pt x="6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5"/>
            <p:cNvSpPr/>
            <p:nvPr/>
          </p:nvSpPr>
          <p:spPr>
            <a:xfrm>
              <a:off x="6475396" y="2191809"/>
              <a:ext cx="240185" cy="240211"/>
            </a:xfrm>
            <a:custGeom>
              <a:rect b="b" l="l" r="r" t="t"/>
              <a:pathLst>
                <a:path extrusionOk="0" h="9086" w="9085">
                  <a:moveTo>
                    <a:pt x="4542" y="1"/>
                  </a:moveTo>
                  <a:cubicBezTo>
                    <a:pt x="2032" y="1"/>
                    <a:pt x="0" y="2032"/>
                    <a:pt x="0" y="4543"/>
                  </a:cubicBezTo>
                  <a:cubicBezTo>
                    <a:pt x="0" y="7054"/>
                    <a:pt x="2032" y="9085"/>
                    <a:pt x="4542" y="9085"/>
                  </a:cubicBezTo>
                  <a:cubicBezTo>
                    <a:pt x="7053" y="9085"/>
                    <a:pt x="9085" y="7054"/>
                    <a:pt x="9085" y="4543"/>
                  </a:cubicBezTo>
                  <a:cubicBezTo>
                    <a:pt x="9085" y="2032"/>
                    <a:pt x="7053" y="1"/>
                    <a:pt x="4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65"/>
            <p:cNvSpPr/>
            <p:nvPr/>
          </p:nvSpPr>
          <p:spPr>
            <a:xfrm>
              <a:off x="6521238" y="1949828"/>
              <a:ext cx="148473" cy="148473"/>
            </a:xfrm>
            <a:custGeom>
              <a:rect b="b" l="l" r="r" t="t"/>
              <a:pathLst>
                <a:path extrusionOk="0" h="5616" w="5616">
                  <a:moveTo>
                    <a:pt x="2808" y="1"/>
                  </a:moveTo>
                  <a:cubicBezTo>
                    <a:pt x="1256" y="1"/>
                    <a:pt x="1" y="1256"/>
                    <a:pt x="1" y="2808"/>
                  </a:cubicBezTo>
                  <a:cubicBezTo>
                    <a:pt x="1" y="4361"/>
                    <a:pt x="1256" y="5616"/>
                    <a:pt x="2808" y="5616"/>
                  </a:cubicBezTo>
                  <a:cubicBezTo>
                    <a:pt x="4361" y="5616"/>
                    <a:pt x="5616" y="4361"/>
                    <a:pt x="5616" y="2808"/>
                  </a:cubicBezTo>
                  <a:cubicBezTo>
                    <a:pt x="5616" y="1256"/>
                    <a:pt x="4361" y="1"/>
                    <a:pt x="2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65"/>
            <p:cNvSpPr/>
            <p:nvPr/>
          </p:nvSpPr>
          <p:spPr>
            <a:xfrm>
              <a:off x="6543578" y="1972168"/>
              <a:ext cx="103820" cy="103820"/>
            </a:xfrm>
            <a:custGeom>
              <a:rect b="b" l="l" r="r" t="t"/>
              <a:pathLst>
                <a:path extrusionOk="0" h="3927" w="3927">
                  <a:moveTo>
                    <a:pt x="1963" y="0"/>
                  </a:moveTo>
                  <a:cubicBezTo>
                    <a:pt x="868" y="0"/>
                    <a:pt x="0" y="891"/>
                    <a:pt x="0" y="1963"/>
                  </a:cubicBezTo>
                  <a:cubicBezTo>
                    <a:pt x="0" y="3059"/>
                    <a:pt x="868" y="3926"/>
                    <a:pt x="1963" y="3926"/>
                  </a:cubicBezTo>
                  <a:cubicBezTo>
                    <a:pt x="3059" y="3926"/>
                    <a:pt x="3926" y="3059"/>
                    <a:pt x="3926" y="1963"/>
                  </a:cubicBezTo>
                  <a:cubicBezTo>
                    <a:pt x="3926" y="891"/>
                    <a:pt x="3059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65"/>
            <p:cNvSpPr/>
            <p:nvPr/>
          </p:nvSpPr>
          <p:spPr>
            <a:xfrm>
              <a:off x="6565891" y="2518284"/>
              <a:ext cx="59167" cy="636060"/>
            </a:xfrm>
            <a:custGeom>
              <a:rect b="b" l="l" r="r" t="t"/>
              <a:pathLst>
                <a:path extrusionOk="0" h="24059" w="2238">
                  <a:moveTo>
                    <a:pt x="1119" y="0"/>
                  </a:moveTo>
                  <a:lnTo>
                    <a:pt x="572" y="3242"/>
                  </a:lnTo>
                  <a:cubicBezTo>
                    <a:pt x="572" y="3310"/>
                    <a:pt x="572" y="3356"/>
                    <a:pt x="572" y="3424"/>
                  </a:cubicBezTo>
                  <a:lnTo>
                    <a:pt x="1" y="14220"/>
                  </a:lnTo>
                  <a:cubicBezTo>
                    <a:pt x="1" y="14289"/>
                    <a:pt x="1" y="14357"/>
                    <a:pt x="1" y="14426"/>
                  </a:cubicBezTo>
                  <a:lnTo>
                    <a:pt x="549" y="21433"/>
                  </a:lnTo>
                  <a:cubicBezTo>
                    <a:pt x="572" y="21502"/>
                    <a:pt x="572" y="21570"/>
                    <a:pt x="594" y="21639"/>
                  </a:cubicBezTo>
                  <a:lnTo>
                    <a:pt x="1119" y="24058"/>
                  </a:lnTo>
                  <a:lnTo>
                    <a:pt x="1644" y="21639"/>
                  </a:lnTo>
                  <a:cubicBezTo>
                    <a:pt x="1667" y="21570"/>
                    <a:pt x="1667" y="21502"/>
                    <a:pt x="1667" y="21433"/>
                  </a:cubicBezTo>
                  <a:lnTo>
                    <a:pt x="2238" y="14426"/>
                  </a:lnTo>
                  <a:cubicBezTo>
                    <a:pt x="2238" y="14357"/>
                    <a:pt x="2238" y="14289"/>
                    <a:pt x="2238" y="14220"/>
                  </a:cubicBezTo>
                  <a:lnTo>
                    <a:pt x="1667" y="3424"/>
                  </a:lnTo>
                  <a:cubicBezTo>
                    <a:pt x="1667" y="3356"/>
                    <a:pt x="1667" y="3310"/>
                    <a:pt x="1667" y="3242"/>
                  </a:cubicBezTo>
                  <a:lnTo>
                    <a:pt x="1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4" name="Google Shape;1204;p65"/>
            <p:cNvGrpSpPr/>
            <p:nvPr/>
          </p:nvGrpSpPr>
          <p:grpSpPr>
            <a:xfrm>
              <a:off x="7462516" y="1661750"/>
              <a:ext cx="585734" cy="436542"/>
              <a:chOff x="3239266" y="1631625"/>
              <a:chExt cx="585734" cy="436542"/>
            </a:xfrm>
          </p:grpSpPr>
          <p:sp>
            <p:nvSpPr>
              <p:cNvPr id="1205" name="Google Shape;1205;p65"/>
              <p:cNvSpPr/>
              <p:nvPr/>
            </p:nvSpPr>
            <p:spPr>
              <a:xfrm>
                <a:off x="3472832" y="1715382"/>
                <a:ext cx="352169" cy="352785"/>
              </a:xfrm>
              <a:custGeom>
                <a:rect b="b" l="l" r="r" t="t"/>
                <a:pathLst>
                  <a:path extrusionOk="0" h="13171" w="13148">
                    <a:moveTo>
                      <a:pt x="7784" y="7966"/>
                    </a:moveTo>
                    <a:cubicBezTo>
                      <a:pt x="7030" y="8651"/>
                      <a:pt x="5866" y="8560"/>
                      <a:pt x="5181" y="7806"/>
                    </a:cubicBezTo>
                    <a:cubicBezTo>
                      <a:pt x="4519" y="7030"/>
                      <a:pt x="4588" y="5866"/>
                      <a:pt x="5364" y="5182"/>
                    </a:cubicBezTo>
                    <a:cubicBezTo>
                      <a:pt x="6117" y="4520"/>
                      <a:pt x="7281" y="4588"/>
                      <a:pt x="7966" y="5364"/>
                    </a:cubicBezTo>
                    <a:cubicBezTo>
                      <a:pt x="8628" y="6140"/>
                      <a:pt x="8560" y="7304"/>
                      <a:pt x="7784" y="7966"/>
                    </a:cubicBezTo>
                    <a:close/>
                    <a:moveTo>
                      <a:pt x="10500" y="10066"/>
                    </a:moveTo>
                    <a:lnTo>
                      <a:pt x="12189" y="10272"/>
                    </a:lnTo>
                    <a:lnTo>
                      <a:pt x="12919" y="8788"/>
                    </a:lnTo>
                    <a:lnTo>
                      <a:pt x="11732" y="7555"/>
                    </a:lnTo>
                    <a:lnTo>
                      <a:pt x="11824" y="6277"/>
                    </a:lnTo>
                    <a:lnTo>
                      <a:pt x="13147" y="5204"/>
                    </a:lnTo>
                    <a:lnTo>
                      <a:pt x="12622" y="3652"/>
                    </a:lnTo>
                    <a:lnTo>
                      <a:pt x="10911" y="3629"/>
                    </a:lnTo>
                    <a:lnTo>
                      <a:pt x="10066" y="2671"/>
                    </a:lnTo>
                    <a:lnTo>
                      <a:pt x="10271" y="959"/>
                    </a:lnTo>
                    <a:lnTo>
                      <a:pt x="8788" y="228"/>
                    </a:lnTo>
                    <a:lnTo>
                      <a:pt x="7555" y="1415"/>
                    </a:lnTo>
                    <a:lnTo>
                      <a:pt x="6277" y="1347"/>
                    </a:lnTo>
                    <a:lnTo>
                      <a:pt x="5204" y="0"/>
                    </a:lnTo>
                    <a:lnTo>
                      <a:pt x="3652" y="525"/>
                    </a:lnTo>
                    <a:lnTo>
                      <a:pt x="3629" y="2237"/>
                    </a:lnTo>
                    <a:lnTo>
                      <a:pt x="2648" y="3082"/>
                    </a:lnTo>
                    <a:lnTo>
                      <a:pt x="959" y="2899"/>
                    </a:lnTo>
                    <a:lnTo>
                      <a:pt x="228" y="4360"/>
                    </a:lnTo>
                    <a:lnTo>
                      <a:pt x="1415" y="5592"/>
                    </a:lnTo>
                    <a:lnTo>
                      <a:pt x="1347" y="6871"/>
                    </a:lnTo>
                    <a:lnTo>
                      <a:pt x="0" y="7943"/>
                    </a:lnTo>
                    <a:lnTo>
                      <a:pt x="525" y="9495"/>
                    </a:lnTo>
                    <a:lnTo>
                      <a:pt x="2237" y="9518"/>
                    </a:lnTo>
                    <a:lnTo>
                      <a:pt x="3081" y="10500"/>
                    </a:lnTo>
                    <a:lnTo>
                      <a:pt x="2876" y="12212"/>
                    </a:lnTo>
                    <a:lnTo>
                      <a:pt x="4360" y="12919"/>
                    </a:lnTo>
                    <a:lnTo>
                      <a:pt x="5592" y="11732"/>
                    </a:lnTo>
                    <a:lnTo>
                      <a:pt x="6870" y="11824"/>
                    </a:lnTo>
                    <a:lnTo>
                      <a:pt x="7943" y="13170"/>
                    </a:lnTo>
                    <a:lnTo>
                      <a:pt x="9495" y="12645"/>
                    </a:lnTo>
                    <a:lnTo>
                      <a:pt x="9518" y="1091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9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65"/>
              <p:cNvSpPr/>
              <p:nvPr/>
            </p:nvSpPr>
            <p:spPr>
              <a:xfrm>
                <a:off x="3239266" y="1631625"/>
                <a:ext cx="259868" cy="259841"/>
              </a:xfrm>
              <a:custGeom>
                <a:rect b="b" l="l" r="r" t="t"/>
                <a:pathLst>
                  <a:path extrusionOk="0" h="9701" w="9702">
                    <a:moveTo>
                      <a:pt x="5319" y="6094"/>
                    </a:moveTo>
                    <a:cubicBezTo>
                      <a:pt x="4612" y="6346"/>
                      <a:pt x="3858" y="5980"/>
                      <a:pt x="3607" y="5296"/>
                    </a:cubicBezTo>
                    <a:cubicBezTo>
                      <a:pt x="3356" y="4588"/>
                      <a:pt x="3721" y="3835"/>
                      <a:pt x="4406" y="3584"/>
                    </a:cubicBezTo>
                    <a:cubicBezTo>
                      <a:pt x="5114" y="3333"/>
                      <a:pt x="5867" y="3698"/>
                      <a:pt x="6118" y="4383"/>
                    </a:cubicBezTo>
                    <a:cubicBezTo>
                      <a:pt x="6369" y="5090"/>
                      <a:pt x="6004" y="5843"/>
                      <a:pt x="5319" y="6094"/>
                    </a:cubicBezTo>
                    <a:close/>
                    <a:moveTo>
                      <a:pt x="6575" y="8240"/>
                    </a:moveTo>
                    <a:lnTo>
                      <a:pt x="7670" y="8811"/>
                    </a:lnTo>
                    <a:lnTo>
                      <a:pt x="8537" y="8035"/>
                    </a:lnTo>
                    <a:lnTo>
                      <a:pt x="8058" y="6871"/>
                    </a:lnTo>
                    <a:lnTo>
                      <a:pt x="8469" y="6026"/>
                    </a:lnTo>
                    <a:lnTo>
                      <a:pt x="9656" y="5684"/>
                    </a:lnTo>
                    <a:lnTo>
                      <a:pt x="9702" y="4497"/>
                    </a:lnTo>
                    <a:lnTo>
                      <a:pt x="8560" y="4017"/>
                    </a:lnTo>
                    <a:lnTo>
                      <a:pt x="8241" y="3127"/>
                    </a:lnTo>
                    <a:lnTo>
                      <a:pt x="8834" y="2032"/>
                    </a:lnTo>
                    <a:lnTo>
                      <a:pt x="8035" y="1164"/>
                    </a:lnTo>
                    <a:lnTo>
                      <a:pt x="6894" y="1644"/>
                    </a:lnTo>
                    <a:lnTo>
                      <a:pt x="6050" y="1233"/>
                    </a:lnTo>
                    <a:lnTo>
                      <a:pt x="5684" y="46"/>
                    </a:lnTo>
                    <a:lnTo>
                      <a:pt x="4497" y="0"/>
                    </a:lnTo>
                    <a:lnTo>
                      <a:pt x="4041" y="1141"/>
                    </a:lnTo>
                    <a:lnTo>
                      <a:pt x="3151" y="1461"/>
                    </a:lnTo>
                    <a:lnTo>
                      <a:pt x="2055" y="867"/>
                    </a:lnTo>
                    <a:lnTo>
                      <a:pt x="1188" y="1666"/>
                    </a:lnTo>
                    <a:lnTo>
                      <a:pt x="1644" y="2808"/>
                    </a:lnTo>
                    <a:lnTo>
                      <a:pt x="1256" y="3652"/>
                    </a:lnTo>
                    <a:lnTo>
                      <a:pt x="69" y="4017"/>
                    </a:lnTo>
                    <a:lnTo>
                      <a:pt x="1" y="5204"/>
                    </a:lnTo>
                    <a:lnTo>
                      <a:pt x="1165" y="5661"/>
                    </a:lnTo>
                    <a:lnTo>
                      <a:pt x="1462" y="6551"/>
                    </a:lnTo>
                    <a:lnTo>
                      <a:pt x="891" y="7647"/>
                    </a:lnTo>
                    <a:lnTo>
                      <a:pt x="1690" y="8537"/>
                    </a:lnTo>
                    <a:lnTo>
                      <a:pt x="2831" y="8057"/>
                    </a:lnTo>
                    <a:lnTo>
                      <a:pt x="3676" y="8445"/>
                    </a:lnTo>
                    <a:lnTo>
                      <a:pt x="4018" y="9632"/>
                    </a:lnTo>
                    <a:lnTo>
                      <a:pt x="5205" y="9701"/>
                    </a:lnTo>
                    <a:lnTo>
                      <a:pt x="5684" y="856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9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7" name="Google Shape;1207;p65"/>
            <p:cNvGrpSpPr/>
            <p:nvPr/>
          </p:nvGrpSpPr>
          <p:grpSpPr>
            <a:xfrm>
              <a:off x="7254372" y="2843193"/>
              <a:ext cx="739744" cy="1028624"/>
              <a:chOff x="8161500" y="2897475"/>
              <a:chExt cx="1020900" cy="1419575"/>
            </a:xfrm>
          </p:grpSpPr>
          <p:sp>
            <p:nvSpPr>
              <p:cNvPr id="1208" name="Google Shape;1208;p65"/>
              <p:cNvSpPr/>
              <p:nvPr/>
            </p:nvSpPr>
            <p:spPr>
              <a:xfrm>
                <a:off x="8424000" y="2897475"/>
                <a:ext cx="758400" cy="758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214313" rotWithShape="0" algn="bl" dir="5400000" dist="19050">
                  <a:schemeClr val="dk1">
                    <a:alpha val="3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65"/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0" name="Google Shape;1210;p65"/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1211" name="Google Shape;1211;p65"/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2" name="Google Shape;1212;p65"/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3" name="Google Shape;1213;p65"/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4" name="Google Shape;1214;p65"/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chemeClr val="dk1">
                      <a:alpha val="28000"/>
                    </a:schemeClr>
                  </a:outerShdw>
                </a:effectLst>
              </p:spPr>
            </p:cxnSp>
          </p:grpSp>
          <p:sp>
            <p:nvSpPr>
              <p:cNvPr id="1215" name="Google Shape;1215;p65"/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rect b="b" l="l" r="r" t="t"/>
                <a:pathLst>
                  <a:path extrusionOk="0" h="15168" w="17307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rotWithShape="0" algn="bl" dir="5400000" dist="19050">
                  <a:schemeClr val="dk1">
                    <a:alpha val="24000"/>
                  </a:schemeClr>
                </a:outerShdw>
              </a:effectLst>
            </p:spPr>
          </p:sp>
          <p:grpSp>
            <p:nvGrpSpPr>
              <p:cNvPr id="1216" name="Google Shape;1216;p65"/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1217" name="Google Shape;1217;p65"/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fmla="val 31681" name="adj1"/>
                    <a:gd fmla="val 70641" name="adj2"/>
                    <a:gd fmla="val 0" name="adj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8" name="Google Shape;1218;p65"/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65"/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65"/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21" name="Google Shape;1221;p65"/>
            <p:cNvGrpSpPr/>
            <p:nvPr/>
          </p:nvGrpSpPr>
          <p:grpSpPr>
            <a:xfrm>
              <a:off x="5189344" y="1893305"/>
              <a:ext cx="690094" cy="334300"/>
              <a:chOff x="7743719" y="3368155"/>
              <a:chExt cx="690094" cy="334300"/>
            </a:xfrm>
          </p:grpSpPr>
          <p:sp>
            <p:nvSpPr>
              <p:cNvPr id="1222" name="Google Shape;1222;p65"/>
              <p:cNvSpPr/>
              <p:nvPr/>
            </p:nvSpPr>
            <p:spPr>
              <a:xfrm>
                <a:off x="7743719" y="3368155"/>
                <a:ext cx="690094" cy="334300"/>
              </a:xfrm>
              <a:custGeom>
                <a:rect b="b" l="l" r="r" t="t"/>
                <a:pathLst>
                  <a:path extrusionOk="0" h="29038" w="59943">
                    <a:moveTo>
                      <a:pt x="14520" y="1"/>
                    </a:moveTo>
                    <a:cubicBezTo>
                      <a:pt x="6504" y="1"/>
                      <a:pt x="1" y="6503"/>
                      <a:pt x="1" y="14519"/>
                    </a:cubicBezTo>
                    <a:cubicBezTo>
                      <a:pt x="1" y="22535"/>
                      <a:pt x="6504" y="29038"/>
                      <a:pt x="14520" y="29038"/>
                    </a:cubicBezTo>
                    <a:lnTo>
                      <a:pt x="45424" y="29038"/>
                    </a:lnTo>
                    <a:cubicBezTo>
                      <a:pt x="53440" y="29038"/>
                      <a:pt x="59942" y="22535"/>
                      <a:pt x="59942" y="14519"/>
                    </a:cubicBezTo>
                    <a:cubicBezTo>
                      <a:pt x="59942" y="6503"/>
                      <a:pt x="53440" y="1"/>
                      <a:pt x="454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65"/>
              <p:cNvSpPr/>
              <p:nvPr/>
            </p:nvSpPr>
            <p:spPr>
              <a:xfrm>
                <a:off x="7893827" y="3451176"/>
                <a:ext cx="158067" cy="150284"/>
              </a:xfrm>
              <a:custGeom>
                <a:rect b="b" l="l" r="r" t="t"/>
                <a:pathLst>
                  <a:path extrusionOk="0" h="13054" w="13730">
                    <a:moveTo>
                      <a:pt x="6858" y="1"/>
                    </a:moveTo>
                    <a:lnTo>
                      <a:pt x="4748" y="4297"/>
                    </a:lnTo>
                    <a:lnTo>
                      <a:pt x="1" y="4990"/>
                    </a:lnTo>
                    <a:lnTo>
                      <a:pt x="3429" y="8338"/>
                    </a:lnTo>
                    <a:lnTo>
                      <a:pt x="2624" y="13054"/>
                    </a:lnTo>
                    <a:lnTo>
                      <a:pt x="6858" y="10832"/>
                    </a:lnTo>
                    <a:lnTo>
                      <a:pt x="11107" y="13054"/>
                    </a:lnTo>
                    <a:lnTo>
                      <a:pt x="10302" y="8338"/>
                    </a:lnTo>
                    <a:lnTo>
                      <a:pt x="13730" y="4990"/>
                    </a:lnTo>
                    <a:lnTo>
                      <a:pt x="8982" y="4297"/>
                    </a:lnTo>
                    <a:lnTo>
                      <a:pt x="68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65"/>
              <p:cNvSpPr/>
              <p:nvPr/>
            </p:nvSpPr>
            <p:spPr>
              <a:xfrm>
                <a:off x="8125655" y="3451176"/>
                <a:ext cx="158078" cy="150284"/>
              </a:xfrm>
              <a:custGeom>
                <a:rect b="b" l="l" r="r" t="t"/>
                <a:pathLst>
                  <a:path extrusionOk="0" h="13054" w="13731">
                    <a:moveTo>
                      <a:pt x="6857" y="1"/>
                    </a:moveTo>
                    <a:lnTo>
                      <a:pt x="4732" y="4297"/>
                    </a:lnTo>
                    <a:lnTo>
                      <a:pt x="0" y="4990"/>
                    </a:lnTo>
                    <a:lnTo>
                      <a:pt x="3429" y="8338"/>
                    </a:lnTo>
                    <a:lnTo>
                      <a:pt x="2624" y="13054"/>
                    </a:lnTo>
                    <a:lnTo>
                      <a:pt x="2624" y="13054"/>
                    </a:lnTo>
                    <a:lnTo>
                      <a:pt x="6857" y="10832"/>
                    </a:lnTo>
                    <a:lnTo>
                      <a:pt x="11106" y="13054"/>
                    </a:lnTo>
                    <a:lnTo>
                      <a:pt x="10286" y="8338"/>
                    </a:lnTo>
                    <a:lnTo>
                      <a:pt x="13731" y="4990"/>
                    </a:lnTo>
                    <a:lnTo>
                      <a:pt x="8982" y="4297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66"/>
          <p:cNvSpPr txBox="1"/>
          <p:nvPr>
            <p:ph type="title"/>
          </p:nvPr>
        </p:nvSpPr>
        <p:spPr>
          <a:xfrm flipH="1">
            <a:off x="4777175" y="434525"/>
            <a:ext cx="22287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Purpose</a:t>
            </a:r>
            <a:endParaRPr sz="3500"/>
          </a:p>
        </p:txBody>
      </p:sp>
      <p:sp>
        <p:nvSpPr>
          <p:cNvPr id="1230" name="Google Shape;1230;p66"/>
          <p:cNvSpPr txBox="1"/>
          <p:nvPr>
            <p:ph idx="1" type="subTitle"/>
          </p:nvPr>
        </p:nvSpPr>
        <p:spPr>
          <a:xfrm flipH="1">
            <a:off x="4974550" y="1716150"/>
            <a:ext cx="3091500" cy="21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project is to create a website using a database for students to order food from the different options on </a:t>
            </a:r>
            <a:r>
              <a:rPr lang="en"/>
              <a:t>campus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modeled after popular food delivery platforms like UberEats and GrubHub but tailored specifically to the campus environment.</a:t>
            </a:r>
            <a:endParaRPr/>
          </a:p>
        </p:txBody>
      </p:sp>
      <p:sp>
        <p:nvSpPr>
          <p:cNvPr id="1231" name="Google Shape;1231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66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66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66">
            <a:hlinkClick action="ppaction://hlinksldjump" r:id="rId3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5" name="Google Shape;1235;p66"/>
          <p:cNvGrpSpPr/>
          <p:nvPr/>
        </p:nvGrpSpPr>
        <p:grpSpPr>
          <a:xfrm>
            <a:off x="1004067" y="1313058"/>
            <a:ext cx="3628631" cy="2517384"/>
            <a:chOff x="1109417" y="1193720"/>
            <a:chExt cx="3628631" cy="2517384"/>
          </a:xfrm>
        </p:grpSpPr>
        <p:grpSp>
          <p:nvGrpSpPr>
            <p:cNvPr id="1236" name="Google Shape;1236;p66"/>
            <p:cNvGrpSpPr/>
            <p:nvPr/>
          </p:nvGrpSpPr>
          <p:grpSpPr>
            <a:xfrm rot="5400000">
              <a:off x="2245108" y="1193720"/>
              <a:ext cx="801000" cy="801000"/>
              <a:chOff x="5372267" y="434783"/>
              <a:chExt cx="801000" cy="801000"/>
            </a:xfrm>
          </p:grpSpPr>
          <p:sp>
            <p:nvSpPr>
              <p:cNvPr id="1237" name="Google Shape;1237;p66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66"/>
              <p:cNvSpPr/>
              <p:nvPr/>
            </p:nvSpPr>
            <p:spPr>
              <a:xfrm flipH="1" rot="10800000"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9" name="Google Shape;1239;p66"/>
            <p:cNvSpPr/>
            <p:nvPr/>
          </p:nvSpPr>
          <p:spPr>
            <a:xfrm flipH="1">
              <a:off x="4240547" y="2715949"/>
              <a:ext cx="419225" cy="572706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0" name="Google Shape;1240;p66"/>
            <p:cNvGrpSpPr/>
            <p:nvPr/>
          </p:nvGrpSpPr>
          <p:grpSpPr>
            <a:xfrm flipH="1">
              <a:off x="1353013" y="1432192"/>
              <a:ext cx="903412" cy="1289407"/>
              <a:chOff x="5484390" y="2699155"/>
              <a:chExt cx="1632940" cy="2330636"/>
            </a:xfrm>
          </p:grpSpPr>
          <p:sp>
            <p:nvSpPr>
              <p:cNvPr id="1241" name="Google Shape;1241;p66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rect b="b" l="l" r="r" t="t"/>
                <a:pathLst>
                  <a:path extrusionOk="0" h="63237" w="27098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66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rect b="b" l="l" r="r" t="t"/>
                <a:pathLst>
                  <a:path extrusionOk="0" h="89777" w="28348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3" name="Google Shape;1243;p66"/>
            <p:cNvGrpSpPr/>
            <p:nvPr/>
          </p:nvGrpSpPr>
          <p:grpSpPr>
            <a:xfrm rot="-6299960">
              <a:off x="981513" y="2079961"/>
              <a:ext cx="603326" cy="198124"/>
              <a:chOff x="6872640" y="3345236"/>
              <a:chExt cx="575161" cy="188875"/>
            </a:xfrm>
          </p:grpSpPr>
          <p:sp>
            <p:nvSpPr>
              <p:cNvPr id="1244" name="Google Shape;1244;p66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6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6" name="Google Shape;1246;p66"/>
            <p:cNvSpPr/>
            <p:nvPr/>
          </p:nvSpPr>
          <p:spPr>
            <a:xfrm>
              <a:off x="1794422" y="1623401"/>
              <a:ext cx="2605157" cy="2087702"/>
            </a:xfrm>
            <a:custGeom>
              <a:rect b="b" l="l" r="r" t="t"/>
              <a:pathLst>
                <a:path extrusionOk="0" h="209493" w="232154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66"/>
            <p:cNvSpPr/>
            <p:nvPr/>
          </p:nvSpPr>
          <p:spPr>
            <a:xfrm>
              <a:off x="1913294" y="1729680"/>
              <a:ext cx="2366811" cy="1535902"/>
            </a:xfrm>
            <a:custGeom>
              <a:rect b="b" l="l" r="r" t="t"/>
              <a:pathLst>
                <a:path extrusionOk="0" h="62611" w="96483">
                  <a:moveTo>
                    <a:pt x="3310" y="1"/>
                  </a:moveTo>
                  <a:cubicBezTo>
                    <a:pt x="1484" y="1"/>
                    <a:pt x="0" y="1484"/>
                    <a:pt x="0" y="3310"/>
                  </a:cubicBezTo>
                  <a:lnTo>
                    <a:pt x="0" y="62610"/>
                  </a:lnTo>
                  <a:lnTo>
                    <a:pt x="96483" y="62610"/>
                  </a:lnTo>
                  <a:lnTo>
                    <a:pt x="96483" y="3310"/>
                  </a:lnTo>
                  <a:cubicBezTo>
                    <a:pt x="96483" y="1484"/>
                    <a:pt x="94999" y="1"/>
                    <a:pt x="93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9000"/>
                </a:schemeClr>
              </a:outerShdw>
              <a:reflection blurRad="0" dir="5400000" dist="38100" endA="0" endPos="9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66"/>
            <p:cNvSpPr/>
            <p:nvPr/>
          </p:nvSpPr>
          <p:spPr>
            <a:xfrm>
              <a:off x="2039828" y="1893748"/>
              <a:ext cx="2113751" cy="1278328"/>
            </a:xfrm>
            <a:custGeom>
              <a:rect b="b" l="l" r="r" t="t"/>
              <a:pathLst>
                <a:path extrusionOk="0" h="52111" w="86167">
                  <a:moveTo>
                    <a:pt x="1" y="1"/>
                  </a:moveTo>
                  <a:lnTo>
                    <a:pt x="1" y="52111"/>
                  </a:lnTo>
                  <a:lnTo>
                    <a:pt x="86166" y="52111"/>
                  </a:lnTo>
                  <a:lnTo>
                    <a:pt x="861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9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9" name="Google Shape;1249;p66"/>
            <p:cNvGrpSpPr/>
            <p:nvPr/>
          </p:nvGrpSpPr>
          <p:grpSpPr>
            <a:xfrm>
              <a:off x="3285722" y="1558914"/>
              <a:ext cx="775519" cy="540341"/>
              <a:chOff x="3476740" y="1534150"/>
              <a:chExt cx="739293" cy="515101"/>
            </a:xfrm>
          </p:grpSpPr>
          <p:sp>
            <p:nvSpPr>
              <p:cNvPr id="1250" name="Google Shape;1250;p66"/>
              <p:cNvSpPr/>
              <p:nvPr/>
            </p:nvSpPr>
            <p:spPr>
              <a:xfrm>
                <a:off x="3476740" y="1534150"/>
                <a:ext cx="739293" cy="515101"/>
              </a:xfrm>
              <a:custGeom>
                <a:rect b="b" l="l" r="r" t="t"/>
                <a:pathLst>
                  <a:path extrusionOk="0" h="22027" w="31614">
                    <a:moveTo>
                      <a:pt x="2123" y="0"/>
                    </a:moveTo>
                    <a:cubicBezTo>
                      <a:pt x="959" y="0"/>
                      <a:pt x="0" y="959"/>
                      <a:pt x="0" y="2146"/>
                    </a:cubicBezTo>
                    <a:lnTo>
                      <a:pt x="0" y="19881"/>
                    </a:lnTo>
                    <a:cubicBezTo>
                      <a:pt x="0" y="21068"/>
                      <a:pt x="959" y="22026"/>
                      <a:pt x="2123" y="22026"/>
                    </a:cubicBezTo>
                    <a:lnTo>
                      <a:pt x="29468" y="22026"/>
                    </a:lnTo>
                    <a:cubicBezTo>
                      <a:pt x="30654" y="22026"/>
                      <a:pt x="31613" y="21068"/>
                      <a:pt x="31613" y="19881"/>
                    </a:cubicBezTo>
                    <a:lnTo>
                      <a:pt x="31613" y="2146"/>
                    </a:lnTo>
                    <a:cubicBezTo>
                      <a:pt x="31613" y="959"/>
                      <a:pt x="30654" y="0"/>
                      <a:pt x="29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1000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66"/>
              <p:cNvSpPr/>
              <p:nvPr/>
            </p:nvSpPr>
            <p:spPr>
              <a:xfrm>
                <a:off x="3596827" y="1627015"/>
                <a:ext cx="99316" cy="99316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36"/>
                      <a:pt x="1" y="2123"/>
                    </a:cubicBezTo>
                    <a:cubicBezTo>
                      <a:pt x="1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1000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66"/>
              <p:cNvSpPr/>
              <p:nvPr/>
            </p:nvSpPr>
            <p:spPr>
              <a:xfrm>
                <a:off x="3744695" y="1651570"/>
                <a:ext cx="281859" cy="50208"/>
              </a:xfrm>
              <a:custGeom>
                <a:rect b="b" l="l" r="r" t="t"/>
                <a:pathLst>
                  <a:path extrusionOk="0" h="2147" w="12053">
                    <a:moveTo>
                      <a:pt x="1073" y="1"/>
                    </a:moveTo>
                    <a:cubicBezTo>
                      <a:pt x="480" y="1"/>
                      <a:pt x="0" y="480"/>
                      <a:pt x="0" y="1073"/>
                    </a:cubicBezTo>
                    <a:cubicBezTo>
                      <a:pt x="0" y="1667"/>
                      <a:pt x="480" y="2146"/>
                      <a:pt x="1073" y="2146"/>
                    </a:cubicBezTo>
                    <a:lnTo>
                      <a:pt x="10979" y="2146"/>
                    </a:lnTo>
                    <a:cubicBezTo>
                      <a:pt x="11573" y="2146"/>
                      <a:pt x="12052" y="1667"/>
                      <a:pt x="12052" y="1073"/>
                    </a:cubicBezTo>
                    <a:cubicBezTo>
                      <a:pt x="12052" y="480"/>
                      <a:pt x="11573" y="1"/>
                      <a:pt x="109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1000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66"/>
              <p:cNvSpPr/>
              <p:nvPr/>
            </p:nvSpPr>
            <p:spPr>
              <a:xfrm>
                <a:off x="3609642" y="1811179"/>
                <a:ext cx="485753" cy="13353"/>
              </a:xfrm>
              <a:custGeom>
                <a:rect b="b" l="l" r="r" t="t"/>
                <a:pathLst>
                  <a:path extrusionOk="0" h="571" w="20772">
                    <a:moveTo>
                      <a:pt x="1" y="0"/>
                    </a:moveTo>
                    <a:lnTo>
                      <a:pt x="1" y="571"/>
                    </a:lnTo>
                    <a:lnTo>
                      <a:pt x="20772" y="571"/>
                    </a:lnTo>
                    <a:lnTo>
                      <a:pt x="207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1000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66"/>
              <p:cNvSpPr/>
              <p:nvPr/>
            </p:nvSpPr>
            <p:spPr>
              <a:xfrm>
                <a:off x="3609642" y="1865621"/>
                <a:ext cx="485753" cy="12838"/>
              </a:xfrm>
              <a:custGeom>
                <a:rect b="b" l="l" r="r" t="t"/>
                <a:pathLst>
                  <a:path extrusionOk="0" h="549" w="20772">
                    <a:moveTo>
                      <a:pt x="1" y="1"/>
                    </a:moveTo>
                    <a:lnTo>
                      <a:pt x="1" y="548"/>
                    </a:lnTo>
                    <a:lnTo>
                      <a:pt x="20772" y="548"/>
                    </a:lnTo>
                    <a:lnTo>
                      <a:pt x="207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1000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66"/>
              <p:cNvSpPr/>
              <p:nvPr/>
            </p:nvSpPr>
            <p:spPr>
              <a:xfrm>
                <a:off x="3609642" y="1919525"/>
                <a:ext cx="319743" cy="12838"/>
              </a:xfrm>
              <a:custGeom>
                <a:rect b="b" l="l" r="r" t="t"/>
                <a:pathLst>
                  <a:path extrusionOk="0" h="549" w="13673">
                    <a:moveTo>
                      <a:pt x="1" y="1"/>
                    </a:moveTo>
                    <a:lnTo>
                      <a:pt x="1" y="549"/>
                    </a:lnTo>
                    <a:lnTo>
                      <a:pt x="13673" y="549"/>
                    </a:lnTo>
                    <a:lnTo>
                      <a:pt x="136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1000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6" name="Google Shape;1256;p66"/>
            <p:cNvGrpSpPr/>
            <p:nvPr/>
          </p:nvGrpSpPr>
          <p:grpSpPr>
            <a:xfrm>
              <a:off x="4124359" y="2212687"/>
              <a:ext cx="350894" cy="350184"/>
              <a:chOff x="4276204" y="2157384"/>
              <a:chExt cx="334503" cy="333827"/>
            </a:xfrm>
          </p:grpSpPr>
          <p:sp>
            <p:nvSpPr>
              <p:cNvPr id="1257" name="Google Shape;1257;p66"/>
              <p:cNvSpPr/>
              <p:nvPr/>
            </p:nvSpPr>
            <p:spPr>
              <a:xfrm>
                <a:off x="4276204" y="2157384"/>
                <a:ext cx="334503" cy="333827"/>
              </a:xfrm>
              <a:custGeom>
                <a:rect b="b" l="l" r="r" t="t"/>
                <a:pathLst>
                  <a:path extrusionOk="0" h="11345" w="11368">
                    <a:moveTo>
                      <a:pt x="5684" y="1"/>
                    </a:moveTo>
                    <a:cubicBezTo>
                      <a:pt x="2534" y="1"/>
                      <a:pt x="1" y="2534"/>
                      <a:pt x="1" y="5661"/>
                    </a:cubicBezTo>
                    <a:cubicBezTo>
                      <a:pt x="1" y="8811"/>
                      <a:pt x="2534" y="11345"/>
                      <a:pt x="5684" y="11345"/>
                    </a:cubicBezTo>
                    <a:cubicBezTo>
                      <a:pt x="8811" y="11345"/>
                      <a:pt x="11368" y="8811"/>
                      <a:pt x="11368" y="5661"/>
                    </a:cubicBezTo>
                    <a:cubicBezTo>
                      <a:pt x="11368" y="2534"/>
                      <a:pt x="8811" y="1"/>
                      <a:pt x="5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0000"/>
                  </a:schemeClr>
                </a:outerShdw>
                <a:reflection blurRad="0" dir="5400000" dist="38100" endA="0" endPos="9000" fadeDir="5400012" kx="0" rotWithShape="0" algn="bl" stA="9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66"/>
              <p:cNvSpPr/>
              <p:nvPr/>
            </p:nvSpPr>
            <p:spPr>
              <a:xfrm>
                <a:off x="4352093" y="2253346"/>
                <a:ext cx="182729" cy="141828"/>
              </a:xfrm>
              <a:custGeom>
                <a:rect b="b" l="l" r="r" t="t"/>
                <a:pathLst>
                  <a:path extrusionOk="0" h="4820" w="6210">
                    <a:moveTo>
                      <a:pt x="5393" y="0"/>
                    </a:moveTo>
                    <a:cubicBezTo>
                      <a:pt x="5187" y="0"/>
                      <a:pt x="4981" y="88"/>
                      <a:pt x="4840" y="255"/>
                    </a:cubicBezTo>
                    <a:lnTo>
                      <a:pt x="2603" y="3062"/>
                    </a:lnTo>
                    <a:lnTo>
                      <a:pt x="1279" y="1875"/>
                    </a:lnTo>
                    <a:cubicBezTo>
                      <a:pt x="1140" y="1747"/>
                      <a:pt x="965" y="1683"/>
                      <a:pt x="790" y="1683"/>
                    </a:cubicBezTo>
                    <a:cubicBezTo>
                      <a:pt x="594" y="1683"/>
                      <a:pt x="397" y="1764"/>
                      <a:pt x="252" y="1921"/>
                    </a:cubicBezTo>
                    <a:cubicBezTo>
                      <a:pt x="1" y="2218"/>
                      <a:pt x="24" y="2674"/>
                      <a:pt x="321" y="2948"/>
                    </a:cubicBezTo>
                    <a:lnTo>
                      <a:pt x="2192" y="4637"/>
                    </a:lnTo>
                    <a:cubicBezTo>
                      <a:pt x="2329" y="4751"/>
                      <a:pt x="2489" y="4820"/>
                      <a:pt x="2672" y="4820"/>
                    </a:cubicBezTo>
                    <a:lnTo>
                      <a:pt x="2740" y="4820"/>
                    </a:lnTo>
                    <a:cubicBezTo>
                      <a:pt x="2923" y="4820"/>
                      <a:pt x="3128" y="4706"/>
                      <a:pt x="3242" y="4569"/>
                    </a:cubicBezTo>
                    <a:lnTo>
                      <a:pt x="5958" y="1168"/>
                    </a:lnTo>
                    <a:cubicBezTo>
                      <a:pt x="6209" y="871"/>
                      <a:pt x="6164" y="414"/>
                      <a:pt x="5844" y="163"/>
                    </a:cubicBezTo>
                    <a:cubicBezTo>
                      <a:pt x="5714" y="53"/>
                      <a:pt x="5554" y="0"/>
                      <a:pt x="5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0000"/>
                  </a:schemeClr>
                </a:outerShdw>
                <a:reflection blurRad="0" dir="5400000" dist="38100" endA="0" endPos="9000" fadeDir="5400012" kx="0" rotWithShape="0" algn="bl" stA="9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9" name="Google Shape;1259;p66"/>
            <p:cNvGrpSpPr/>
            <p:nvPr/>
          </p:nvGrpSpPr>
          <p:grpSpPr>
            <a:xfrm>
              <a:off x="2158724" y="2195513"/>
              <a:ext cx="1859229" cy="976549"/>
              <a:chOff x="3659925" y="3369125"/>
              <a:chExt cx="1891550" cy="993525"/>
            </a:xfrm>
          </p:grpSpPr>
          <p:sp>
            <p:nvSpPr>
              <p:cNvPr id="1260" name="Google Shape;1260;p66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66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2" name="Google Shape;1262;p66"/>
            <p:cNvGrpSpPr/>
            <p:nvPr/>
          </p:nvGrpSpPr>
          <p:grpSpPr>
            <a:xfrm>
              <a:off x="1550178" y="2904087"/>
              <a:ext cx="903418" cy="742602"/>
              <a:chOff x="1465700" y="3424425"/>
              <a:chExt cx="983800" cy="808675"/>
            </a:xfrm>
          </p:grpSpPr>
          <p:sp>
            <p:nvSpPr>
              <p:cNvPr id="1263" name="Google Shape;1263;p66"/>
              <p:cNvSpPr/>
              <p:nvPr/>
            </p:nvSpPr>
            <p:spPr>
              <a:xfrm>
                <a:off x="1494225" y="3424425"/>
                <a:ext cx="911325" cy="737850"/>
              </a:xfrm>
              <a:custGeom>
                <a:rect b="b" l="l" r="r" t="t"/>
                <a:pathLst>
                  <a:path extrusionOk="0" h="29514" w="36453">
                    <a:moveTo>
                      <a:pt x="1599" y="0"/>
                    </a:moveTo>
                    <a:cubicBezTo>
                      <a:pt x="708" y="0"/>
                      <a:pt x="1" y="730"/>
                      <a:pt x="1" y="1598"/>
                    </a:cubicBezTo>
                    <a:lnTo>
                      <a:pt x="1" y="6505"/>
                    </a:lnTo>
                    <a:lnTo>
                      <a:pt x="1" y="26135"/>
                    </a:lnTo>
                    <a:cubicBezTo>
                      <a:pt x="1" y="27984"/>
                      <a:pt x="1507" y="29513"/>
                      <a:pt x="3379" y="29513"/>
                    </a:cubicBezTo>
                    <a:lnTo>
                      <a:pt x="33075" y="29513"/>
                    </a:lnTo>
                    <a:cubicBezTo>
                      <a:pt x="34946" y="29513"/>
                      <a:pt x="36453" y="27984"/>
                      <a:pt x="36453" y="26135"/>
                    </a:cubicBezTo>
                    <a:lnTo>
                      <a:pt x="36453" y="6505"/>
                    </a:lnTo>
                    <a:cubicBezTo>
                      <a:pt x="36453" y="4656"/>
                      <a:pt x="34946" y="3150"/>
                      <a:pt x="33075" y="3150"/>
                    </a:cubicBezTo>
                    <a:lnTo>
                      <a:pt x="14381" y="3150"/>
                    </a:lnTo>
                    <a:lnTo>
                      <a:pt x="14107" y="2374"/>
                    </a:lnTo>
                    <a:cubicBezTo>
                      <a:pt x="13582" y="936"/>
                      <a:pt x="12212" y="0"/>
                      <a:pt x="10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0000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66"/>
              <p:cNvSpPr/>
              <p:nvPr/>
            </p:nvSpPr>
            <p:spPr>
              <a:xfrm>
                <a:off x="1568425" y="3581400"/>
                <a:ext cx="762950" cy="640275"/>
              </a:xfrm>
              <a:custGeom>
                <a:rect b="b" l="l" r="r" t="t"/>
                <a:pathLst>
                  <a:path extrusionOk="0" h="25611" w="30518">
                    <a:moveTo>
                      <a:pt x="0" y="1"/>
                    </a:moveTo>
                    <a:lnTo>
                      <a:pt x="0" y="25611"/>
                    </a:lnTo>
                    <a:lnTo>
                      <a:pt x="30517" y="25611"/>
                    </a:lnTo>
                    <a:lnTo>
                      <a:pt x="305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0000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66"/>
              <p:cNvSpPr/>
              <p:nvPr/>
            </p:nvSpPr>
            <p:spPr>
              <a:xfrm>
                <a:off x="1465700" y="3645325"/>
                <a:ext cx="983800" cy="587775"/>
              </a:xfrm>
              <a:custGeom>
                <a:rect b="b" l="l" r="r" t="t"/>
                <a:pathLst>
                  <a:path extrusionOk="0" h="23511" w="39352">
                    <a:moveTo>
                      <a:pt x="27802" y="0"/>
                    </a:moveTo>
                    <a:cubicBezTo>
                      <a:pt x="26158" y="0"/>
                      <a:pt x="24697" y="1027"/>
                      <a:pt x="24127" y="2557"/>
                    </a:cubicBezTo>
                    <a:lnTo>
                      <a:pt x="23830" y="3401"/>
                    </a:lnTo>
                    <a:lnTo>
                      <a:pt x="3653" y="3401"/>
                    </a:lnTo>
                    <a:cubicBezTo>
                      <a:pt x="1621" y="3401"/>
                      <a:pt x="1" y="5022"/>
                      <a:pt x="1" y="7030"/>
                    </a:cubicBezTo>
                    <a:lnTo>
                      <a:pt x="1" y="19881"/>
                    </a:lnTo>
                    <a:cubicBezTo>
                      <a:pt x="1" y="21890"/>
                      <a:pt x="1621" y="23510"/>
                      <a:pt x="3653" y="23510"/>
                    </a:cubicBezTo>
                    <a:lnTo>
                      <a:pt x="35699" y="23510"/>
                    </a:lnTo>
                    <a:cubicBezTo>
                      <a:pt x="37708" y="23510"/>
                      <a:pt x="39351" y="21890"/>
                      <a:pt x="39351" y="19881"/>
                    </a:cubicBezTo>
                    <a:lnTo>
                      <a:pt x="39351" y="7030"/>
                    </a:lnTo>
                    <a:lnTo>
                      <a:pt x="39351" y="1735"/>
                    </a:lnTo>
                    <a:cubicBezTo>
                      <a:pt x="39351" y="776"/>
                      <a:pt x="38575" y="0"/>
                      <a:pt x="37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0000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6" name="Google Shape;1266;p66"/>
            <p:cNvGrpSpPr/>
            <p:nvPr/>
          </p:nvGrpSpPr>
          <p:grpSpPr>
            <a:xfrm rot="5400000">
              <a:off x="4337310" y="2069468"/>
              <a:ext cx="603344" cy="198130"/>
              <a:chOff x="6872640" y="3345236"/>
              <a:chExt cx="575161" cy="188875"/>
            </a:xfrm>
          </p:grpSpPr>
          <p:sp>
            <p:nvSpPr>
              <p:cNvPr id="1267" name="Google Shape;1267;p66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6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9" name="Google Shape;1269;p66"/>
            <p:cNvSpPr/>
            <p:nvPr/>
          </p:nvSpPr>
          <p:spPr>
            <a:xfrm>
              <a:off x="3912779" y="3288654"/>
              <a:ext cx="546000" cy="380400"/>
            </a:xfrm>
            <a:prstGeom prst="wedgeRoundRectCallout">
              <a:avLst>
                <a:gd fmla="val -17374" name="adj1"/>
                <a:gd fmla="val 73101" name="adj2"/>
                <a:gd fmla="val 0" name="adj3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67"/>
          <p:cNvSpPr/>
          <p:nvPr/>
        </p:nvSpPr>
        <p:spPr>
          <a:xfrm>
            <a:off x="7531500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67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Users</a:t>
            </a:r>
            <a:endParaRPr/>
          </a:p>
        </p:txBody>
      </p:sp>
      <p:sp>
        <p:nvSpPr>
          <p:cNvPr id="1276" name="Google Shape;1276;p67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1277" name="Google Shape;1277;p67"/>
          <p:cNvGrpSpPr/>
          <p:nvPr/>
        </p:nvGrpSpPr>
        <p:grpSpPr>
          <a:xfrm>
            <a:off x="713188" y="1179125"/>
            <a:ext cx="3595988" cy="3169927"/>
            <a:chOff x="713188" y="1179125"/>
            <a:chExt cx="3595988" cy="3169927"/>
          </a:xfrm>
        </p:grpSpPr>
        <p:grpSp>
          <p:nvGrpSpPr>
            <p:cNvPr id="1278" name="Google Shape;1278;p67"/>
            <p:cNvGrpSpPr/>
            <p:nvPr/>
          </p:nvGrpSpPr>
          <p:grpSpPr>
            <a:xfrm>
              <a:off x="927869" y="1365135"/>
              <a:ext cx="3228903" cy="2983918"/>
              <a:chOff x="927869" y="1365135"/>
              <a:chExt cx="3228903" cy="2983918"/>
            </a:xfrm>
          </p:grpSpPr>
          <p:sp>
            <p:nvSpPr>
              <p:cNvPr id="1279" name="Google Shape;1279;p67"/>
              <p:cNvSpPr/>
              <p:nvPr/>
            </p:nvSpPr>
            <p:spPr>
              <a:xfrm>
                <a:off x="1202878" y="1365135"/>
                <a:ext cx="2679256" cy="2983918"/>
              </a:xfrm>
              <a:custGeom>
                <a:rect b="b" l="l" r="r" t="t"/>
                <a:pathLst>
                  <a:path extrusionOk="0" h="209508" w="188117">
                    <a:moveTo>
                      <a:pt x="10696" y="0"/>
                    </a:moveTo>
                    <a:cubicBezTo>
                      <a:pt x="4792" y="0"/>
                      <a:pt x="0" y="4793"/>
                      <a:pt x="0" y="10719"/>
                    </a:cubicBezTo>
                    <a:lnTo>
                      <a:pt x="0" y="198812"/>
                    </a:lnTo>
                    <a:cubicBezTo>
                      <a:pt x="0" y="204716"/>
                      <a:pt x="4792" y="209507"/>
                      <a:pt x="10696" y="209507"/>
                    </a:cubicBezTo>
                    <a:lnTo>
                      <a:pt x="177421" y="209507"/>
                    </a:lnTo>
                    <a:cubicBezTo>
                      <a:pt x="183324" y="209507"/>
                      <a:pt x="188116" y="204716"/>
                      <a:pt x="188116" y="198812"/>
                    </a:cubicBezTo>
                    <a:lnTo>
                      <a:pt x="188116" y="10719"/>
                    </a:lnTo>
                    <a:cubicBezTo>
                      <a:pt x="188116" y="4793"/>
                      <a:pt x="183324" y="0"/>
                      <a:pt x="177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67"/>
              <p:cNvSpPr/>
              <p:nvPr/>
            </p:nvSpPr>
            <p:spPr>
              <a:xfrm>
                <a:off x="1974408" y="1565271"/>
                <a:ext cx="1606369" cy="93972"/>
              </a:xfrm>
              <a:custGeom>
                <a:rect b="b" l="l" r="r" t="t"/>
                <a:pathLst>
                  <a:path extrusionOk="0" h="6598" w="112787">
                    <a:moveTo>
                      <a:pt x="3287" y="1"/>
                    </a:moveTo>
                    <a:cubicBezTo>
                      <a:pt x="1482" y="1"/>
                      <a:pt x="0" y="1483"/>
                      <a:pt x="0" y="3310"/>
                    </a:cubicBezTo>
                    <a:cubicBezTo>
                      <a:pt x="0" y="5140"/>
                      <a:pt x="1482" y="6598"/>
                      <a:pt x="3287" y="6598"/>
                    </a:cubicBezTo>
                    <a:lnTo>
                      <a:pt x="109475" y="6598"/>
                    </a:lnTo>
                    <a:cubicBezTo>
                      <a:pt x="111305" y="6598"/>
                      <a:pt x="112786" y="5140"/>
                      <a:pt x="112786" y="3310"/>
                    </a:cubicBezTo>
                    <a:cubicBezTo>
                      <a:pt x="112786" y="1483"/>
                      <a:pt x="111305" y="1"/>
                      <a:pt x="1094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67"/>
              <p:cNvSpPr/>
              <p:nvPr/>
            </p:nvSpPr>
            <p:spPr>
              <a:xfrm>
                <a:off x="1974408" y="1767372"/>
                <a:ext cx="1336659" cy="94314"/>
              </a:xfrm>
              <a:custGeom>
                <a:rect b="b" l="l" r="r" t="t"/>
                <a:pathLst>
                  <a:path extrusionOk="0" h="6622" w="93850">
                    <a:moveTo>
                      <a:pt x="3287" y="1"/>
                    </a:moveTo>
                    <a:cubicBezTo>
                      <a:pt x="1482" y="1"/>
                      <a:pt x="0" y="1483"/>
                      <a:pt x="0" y="3312"/>
                    </a:cubicBezTo>
                    <a:cubicBezTo>
                      <a:pt x="0" y="5140"/>
                      <a:pt x="1482" y="6622"/>
                      <a:pt x="3287" y="6622"/>
                    </a:cubicBezTo>
                    <a:lnTo>
                      <a:pt x="90539" y="6622"/>
                    </a:lnTo>
                    <a:cubicBezTo>
                      <a:pt x="92368" y="6622"/>
                      <a:pt x="93850" y="5140"/>
                      <a:pt x="93850" y="3312"/>
                    </a:cubicBezTo>
                    <a:cubicBezTo>
                      <a:pt x="93850" y="1483"/>
                      <a:pt x="92368" y="1"/>
                      <a:pt x="905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67"/>
              <p:cNvSpPr/>
              <p:nvPr/>
            </p:nvSpPr>
            <p:spPr>
              <a:xfrm>
                <a:off x="2385546" y="3810629"/>
                <a:ext cx="1195231" cy="93972"/>
              </a:xfrm>
              <a:custGeom>
                <a:rect b="b" l="l" r="r" t="t"/>
                <a:pathLst>
                  <a:path extrusionOk="0" h="6598" w="83920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6"/>
                      <a:pt x="1482" y="6597"/>
                      <a:pt x="3312" y="6597"/>
                    </a:cubicBezTo>
                    <a:lnTo>
                      <a:pt x="80608" y="6597"/>
                    </a:lnTo>
                    <a:cubicBezTo>
                      <a:pt x="82438" y="6597"/>
                      <a:pt x="83919" y="5116"/>
                      <a:pt x="83919" y="3288"/>
                    </a:cubicBezTo>
                    <a:cubicBezTo>
                      <a:pt x="83919" y="1482"/>
                      <a:pt x="82438" y="0"/>
                      <a:pt x="806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67"/>
              <p:cNvSpPr/>
              <p:nvPr/>
            </p:nvSpPr>
            <p:spPr>
              <a:xfrm>
                <a:off x="2385546" y="4012730"/>
                <a:ext cx="925520" cy="94000"/>
              </a:xfrm>
              <a:custGeom>
                <a:rect b="b" l="l" r="r" t="t"/>
                <a:pathLst>
                  <a:path extrusionOk="0" h="6600" w="64983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7"/>
                      <a:pt x="1482" y="6599"/>
                      <a:pt x="3312" y="6599"/>
                    </a:cubicBezTo>
                    <a:lnTo>
                      <a:pt x="61672" y="6599"/>
                    </a:lnTo>
                    <a:cubicBezTo>
                      <a:pt x="63501" y="6599"/>
                      <a:pt x="64983" y="5117"/>
                      <a:pt x="64983" y="3288"/>
                    </a:cubicBezTo>
                    <a:cubicBezTo>
                      <a:pt x="64983" y="1482"/>
                      <a:pt x="63501" y="0"/>
                      <a:pt x="61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67"/>
              <p:cNvSpPr/>
              <p:nvPr/>
            </p:nvSpPr>
            <p:spPr>
              <a:xfrm>
                <a:off x="1880109" y="3804348"/>
                <a:ext cx="308621" cy="308635"/>
              </a:xfrm>
              <a:custGeom>
                <a:rect b="b" l="l" r="r" t="t"/>
                <a:pathLst>
                  <a:path extrusionOk="0" h="21670" w="21669">
                    <a:moveTo>
                      <a:pt x="10834" y="1"/>
                    </a:moveTo>
                    <a:cubicBezTo>
                      <a:pt x="4862" y="1"/>
                      <a:pt x="0" y="4840"/>
                      <a:pt x="0" y="10835"/>
                    </a:cubicBezTo>
                    <a:cubicBezTo>
                      <a:pt x="0" y="16808"/>
                      <a:pt x="4862" y="21669"/>
                      <a:pt x="10834" y="21669"/>
                    </a:cubicBezTo>
                    <a:cubicBezTo>
                      <a:pt x="16829" y="21669"/>
                      <a:pt x="21669" y="16808"/>
                      <a:pt x="21669" y="10835"/>
                    </a:cubicBezTo>
                    <a:cubicBezTo>
                      <a:pt x="21669" y="4840"/>
                      <a:pt x="16829" y="1"/>
                      <a:pt x="10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67"/>
              <p:cNvSpPr/>
              <p:nvPr/>
            </p:nvSpPr>
            <p:spPr>
              <a:xfrm>
                <a:off x="1961220" y="3884733"/>
                <a:ext cx="153976" cy="140887"/>
              </a:xfrm>
              <a:custGeom>
                <a:rect b="b" l="l" r="r" t="t"/>
                <a:pathLst>
                  <a:path extrusionOk="0" h="9892" w="10811">
                    <a:moveTo>
                      <a:pt x="5382" y="0"/>
                    </a:moveTo>
                    <a:cubicBezTo>
                      <a:pt x="4114" y="0"/>
                      <a:pt x="2847" y="480"/>
                      <a:pt x="1874" y="1441"/>
                    </a:cubicBezTo>
                    <a:cubicBezTo>
                      <a:pt x="232" y="3085"/>
                      <a:pt x="0" y="5585"/>
                      <a:pt x="1158" y="7484"/>
                    </a:cubicBezTo>
                    <a:lnTo>
                      <a:pt x="509" y="9891"/>
                    </a:lnTo>
                    <a:lnTo>
                      <a:pt x="2963" y="9243"/>
                    </a:lnTo>
                    <a:cubicBezTo>
                      <a:pt x="3726" y="9671"/>
                      <a:pt x="4572" y="9886"/>
                      <a:pt x="5415" y="9886"/>
                    </a:cubicBezTo>
                    <a:cubicBezTo>
                      <a:pt x="6670" y="9886"/>
                      <a:pt x="7921" y="9411"/>
                      <a:pt x="8890" y="8456"/>
                    </a:cubicBezTo>
                    <a:cubicBezTo>
                      <a:pt x="10810" y="6511"/>
                      <a:pt x="10810" y="3385"/>
                      <a:pt x="8890" y="1441"/>
                    </a:cubicBezTo>
                    <a:cubicBezTo>
                      <a:pt x="7917" y="480"/>
                      <a:pt x="6650" y="0"/>
                      <a:pt x="53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67"/>
              <p:cNvSpPr/>
              <p:nvPr/>
            </p:nvSpPr>
            <p:spPr>
              <a:xfrm>
                <a:off x="2005058" y="3943483"/>
                <a:ext cx="23429" cy="23443"/>
              </a:xfrm>
              <a:custGeom>
                <a:rect b="b" l="l" r="r" t="t"/>
                <a:pathLst>
                  <a:path extrusionOk="0" h="1646" w="1645">
                    <a:moveTo>
                      <a:pt x="811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1" y="1646"/>
                    </a:cubicBezTo>
                    <a:cubicBezTo>
                      <a:pt x="1274" y="1646"/>
                      <a:pt x="1645" y="1275"/>
                      <a:pt x="1645" y="834"/>
                    </a:cubicBezTo>
                    <a:cubicBezTo>
                      <a:pt x="1645" y="371"/>
                      <a:pt x="1274" y="1"/>
                      <a:pt x="811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67"/>
              <p:cNvSpPr/>
              <p:nvPr/>
            </p:nvSpPr>
            <p:spPr>
              <a:xfrm>
                <a:off x="2047600" y="3943483"/>
                <a:ext cx="23087" cy="23443"/>
              </a:xfrm>
              <a:custGeom>
                <a:rect b="b" l="l" r="r" t="t"/>
                <a:pathLst>
                  <a:path extrusionOk="0" h="1646" w="1621">
                    <a:moveTo>
                      <a:pt x="810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0" y="1646"/>
                    </a:cubicBezTo>
                    <a:cubicBezTo>
                      <a:pt x="1251" y="1646"/>
                      <a:pt x="1621" y="1275"/>
                      <a:pt x="1621" y="834"/>
                    </a:cubicBezTo>
                    <a:cubicBezTo>
                      <a:pt x="1621" y="371"/>
                      <a:pt x="1251" y="1"/>
                      <a:pt x="810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67"/>
              <p:cNvSpPr/>
              <p:nvPr/>
            </p:nvSpPr>
            <p:spPr>
              <a:xfrm>
                <a:off x="1403996" y="2065125"/>
                <a:ext cx="2277020" cy="1521626"/>
              </a:xfrm>
              <a:custGeom>
                <a:rect b="b" l="l" r="r" t="t"/>
                <a:pathLst>
                  <a:path extrusionOk="0" h="106837" w="159875">
                    <a:moveTo>
                      <a:pt x="5649" y="0"/>
                    </a:moveTo>
                    <a:cubicBezTo>
                      <a:pt x="2523" y="0"/>
                      <a:pt x="1" y="2523"/>
                      <a:pt x="1" y="5649"/>
                    </a:cubicBezTo>
                    <a:lnTo>
                      <a:pt x="1" y="101188"/>
                    </a:lnTo>
                    <a:cubicBezTo>
                      <a:pt x="1" y="104314"/>
                      <a:pt x="2523" y="106837"/>
                      <a:pt x="5649" y="106837"/>
                    </a:cubicBezTo>
                    <a:lnTo>
                      <a:pt x="154248" y="106837"/>
                    </a:lnTo>
                    <a:cubicBezTo>
                      <a:pt x="157350" y="106837"/>
                      <a:pt x="159874" y="104314"/>
                      <a:pt x="159874" y="101188"/>
                    </a:cubicBezTo>
                    <a:lnTo>
                      <a:pt x="159874" y="5649"/>
                    </a:lnTo>
                    <a:cubicBezTo>
                      <a:pt x="159874" y="2523"/>
                      <a:pt x="157350" y="0"/>
                      <a:pt x="1542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67"/>
              <p:cNvSpPr/>
              <p:nvPr/>
            </p:nvSpPr>
            <p:spPr>
              <a:xfrm>
                <a:off x="1403996" y="1559004"/>
                <a:ext cx="308635" cy="308621"/>
              </a:xfrm>
              <a:custGeom>
                <a:rect b="b" l="l" r="r" t="t"/>
                <a:pathLst>
                  <a:path extrusionOk="0" h="21669" w="21670">
                    <a:moveTo>
                      <a:pt x="10835" y="0"/>
                    </a:moveTo>
                    <a:cubicBezTo>
                      <a:pt x="4838" y="0"/>
                      <a:pt x="1" y="4862"/>
                      <a:pt x="1" y="10834"/>
                    </a:cubicBezTo>
                    <a:cubicBezTo>
                      <a:pt x="1" y="16831"/>
                      <a:pt x="4838" y="21669"/>
                      <a:pt x="10835" y="21669"/>
                    </a:cubicBezTo>
                    <a:cubicBezTo>
                      <a:pt x="16808" y="21669"/>
                      <a:pt x="21669" y="16831"/>
                      <a:pt x="21669" y="10834"/>
                    </a:cubicBezTo>
                    <a:cubicBezTo>
                      <a:pt x="21669" y="4862"/>
                      <a:pt x="16808" y="0"/>
                      <a:pt x="10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67"/>
              <p:cNvSpPr/>
              <p:nvPr/>
            </p:nvSpPr>
            <p:spPr>
              <a:xfrm>
                <a:off x="1403996" y="3804348"/>
                <a:ext cx="308635" cy="308635"/>
              </a:xfrm>
              <a:custGeom>
                <a:rect b="b" l="l" r="r" t="t"/>
                <a:pathLst>
                  <a:path extrusionOk="0" h="21670" w="21670">
                    <a:moveTo>
                      <a:pt x="10835" y="1"/>
                    </a:moveTo>
                    <a:cubicBezTo>
                      <a:pt x="4838" y="1"/>
                      <a:pt x="1" y="4840"/>
                      <a:pt x="1" y="10835"/>
                    </a:cubicBezTo>
                    <a:cubicBezTo>
                      <a:pt x="1" y="16808"/>
                      <a:pt x="4838" y="21669"/>
                      <a:pt x="10835" y="21669"/>
                    </a:cubicBezTo>
                    <a:cubicBezTo>
                      <a:pt x="16808" y="21669"/>
                      <a:pt x="21669" y="16808"/>
                      <a:pt x="21669" y="10835"/>
                    </a:cubicBezTo>
                    <a:cubicBezTo>
                      <a:pt x="21669" y="4840"/>
                      <a:pt x="16808" y="1"/>
                      <a:pt x="10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67"/>
              <p:cNvSpPr/>
              <p:nvPr/>
            </p:nvSpPr>
            <p:spPr>
              <a:xfrm>
                <a:off x="1490391" y="3896355"/>
                <a:ext cx="135845" cy="124650"/>
              </a:xfrm>
              <a:custGeom>
                <a:rect b="b" l="l" r="r" t="t"/>
                <a:pathLst>
                  <a:path extrusionOk="0" h="8752" w="9538">
                    <a:moveTo>
                      <a:pt x="2615" y="0"/>
                    </a:moveTo>
                    <a:cubicBezTo>
                      <a:pt x="1158" y="0"/>
                      <a:pt x="0" y="1158"/>
                      <a:pt x="0" y="2615"/>
                    </a:cubicBezTo>
                    <a:cubicBezTo>
                      <a:pt x="0" y="4421"/>
                      <a:pt x="1621" y="5880"/>
                      <a:pt x="4074" y="8125"/>
                    </a:cubicBezTo>
                    <a:lnTo>
                      <a:pt x="4769" y="8751"/>
                    </a:lnTo>
                    <a:lnTo>
                      <a:pt x="5463" y="8125"/>
                    </a:lnTo>
                    <a:cubicBezTo>
                      <a:pt x="7917" y="5880"/>
                      <a:pt x="9538" y="4421"/>
                      <a:pt x="9538" y="2615"/>
                    </a:cubicBezTo>
                    <a:cubicBezTo>
                      <a:pt x="9538" y="1158"/>
                      <a:pt x="8380" y="0"/>
                      <a:pt x="6899" y="0"/>
                    </a:cubicBezTo>
                    <a:cubicBezTo>
                      <a:pt x="6088" y="0"/>
                      <a:pt x="5278" y="393"/>
                      <a:pt x="4769" y="995"/>
                    </a:cubicBezTo>
                    <a:cubicBezTo>
                      <a:pt x="4236" y="393"/>
                      <a:pt x="3449" y="0"/>
                      <a:pt x="2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67"/>
              <p:cNvSpPr/>
              <p:nvPr/>
            </p:nvSpPr>
            <p:spPr>
              <a:xfrm>
                <a:off x="1690512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6" y="73547"/>
                      <a:pt x="2686" y="72806"/>
                    </a:cubicBezTo>
                    <a:lnTo>
                      <a:pt x="2686" y="1343"/>
                    </a:lnTo>
                    <a:cubicBezTo>
                      <a:pt x="2686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67"/>
              <p:cNvSpPr/>
              <p:nvPr/>
            </p:nvSpPr>
            <p:spPr>
              <a:xfrm>
                <a:off x="2023858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67"/>
              <p:cNvSpPr/>
              <p:nvPr/>
            </p:nvSpPr>
            <p:spPr>
              <a:xfrm>
                <a:off x="2356876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5" y="73547"/>
                      <a:pt x="2685" y="72806"/>
                    </a:cubicBezTo>
                    <a:lnTo>
                      <a:pt x="2685" y="1343"/>
                    </a:lnTo>
                    <a:cubicBezTo>
                      <a:pt x="2685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67"/>
              <p:cNvSpPr/>
              <p:nvPr/>
            </p:nvSpPr>
            <p:spPr>
              <a:xfrm>
                <a:off x="2690194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21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21" y="74149"/>
                    </a:cubicBezTo>
                    <a:cubicBezTo>
                      <a:pt x="2062" y="74149"/>
                      <a:pt x="2664" y="73547"/>
                      <a:pt x="2664" y="72806"/>
                    </a:cubicBezTo>
                    <a:lnTo>
                      <a:pt x="2664" y="1343"/>
                    </a:lnTo>
                    <a:cubicBezTo>
                      <a:pt x="2664" y="602"/>
                      <a:pt x="2062" y="0"/>
                      <a:pt x="1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67"/>
              <p:cNvSpPr/>
              <p:nvPr/>
            </p:nvSpPr>
            <p:spPr>
              <a:xfrm>
                <a:off x="3023212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63" y="73547"/>
                      <a:pt x="2663" y="72806"/>
                    </a:cubicBezTo>
                    <a:lnTo>
                      <a:pt x="2663" y="1343"/>
                    </a:lnTo>
                    <a:cubicBezTo>
                      <a:pt x="2663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67"/>
              <p:cNvSpPr/>
              <p:nvPr/>
            </p:nvSpPr>
            <p:spPr>
              <a:xfrm>
                <a:off x="3356557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578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578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67"/>
              <p:cNvSpPr/>
              <p:nvPr/>
            </p:nvSpPr>
            <p:spPr>
              <a:xfrm>
                <a:off x="927869" y="2173083"/>
                <a:ext cx="3228903" cy="673214"/>
              </a:xfrm>
              <a:custGeom>
                <a:rect b="b" l="l" r="r" t="t"/>
                <a:pathLst>
                  <a:path extrusionOk="0" h="47268" w="226709">
                    <a:moveTo>
                      <a:pt x="213069" y="1"/>
                    </a:moveTo>
                    <a:cubicBezTo>
                      <a:pt x="210959" y="1"/>
                      <a:pt x="208862" y="194"/>
                      <a:pt x="206777" y="499"/>
                    </a:cubicBezTo>
                    <a:cubicBezTo>
                      <a:pt x="201499" y="1264"/>
                      <a:pt x="196452" y="3347"/>
                      <a:pt x="191845" y="6008"/>
                    </a:cubicBezTo>
                    <a:cubicBezTo>
                      <a:pt x="186983" y="8811"/>
                      <a:pt x="182585" y="12398"/>
                      <a:pt x="178418" y="16126"/>
                    </a:cubicBezTo>
                    <a:cubicBezTo>
                      <a:pt x="174229" y="19876"/>
                      <a:pt x="170037" y="24136"/>
                      <a:pt x="165732" y="27423"/>
                    </a:cubicBezTo>
                    <a:cubicBezTo>
                      <a:pt x="156959" y="34044"/>
                      <a:pt x="147514" y="38511"/>
                      <a:pt x="136748" y="40480"/>
                    </a:cubicBezTo>
                    <a:cubicBezTo>
                      <a:pt x="133159" y="41135"/>
                      <a:pt x="129220" y="41443"/>
                      <a:pt x="125270" y="41443"/>
                    </a:cubicBezTo>
                    <a:cubicBezTo>
                      <a:pt x="123642" y="41443"/>
                      <a:pt x="122012" y="41391"/>
                      <a:pt x="120404" y="41289"/>
                    </a:cubicBezTo>
                    <a:cubicBezTo>
                      <a:pt x="114455" y="40943"/>
                      <a:pt x="108875" y="39739"/>
                      <a:pt x="103112" y="37887"/>
                    </a:cubicBezTo>
                    <a:cubicBezTo>
                      <a:pt x="91374" y="34137"/>
                      <a:pt x="80216" y="28673"/>
                      <a:pt x="67854" y="27238"/>
                    </a:cubicBezTo>
                    <a:cubicBezTo>
                      <a:pt x="66373" y="27068"/>
                      <a:pt x="64899" y="26992"/>
                      <a:pt x="63432" y="26992"/>
                    </a:cubicBezTo>
                    <a:cubicBezTo>
                      <a:pt x="53691" y="26992"/>
                      <a:pt x="44243" y="30366"/>
                      <a:pt x="34727" y="32238"/>
                    </a:cubicBezTo>
                    <a:cubicBezTo>
                      <a:pt x="30805" y="33016"/>
                      <a:pt x="26949" y="33563"/>
                      <a:pt x="22914" y="33563"/>
                    </a:cubicBezTo>
                    <a:cubicBezTo>
                      <a:pt x="21663" y="33563"/>
                      <a:pt x="20394" y="33511"/>
                      <a:pt x="19100" y="33396"/>
                    </a:cubicBezTo>
                    <a:cubicBezTo>
                      <a:pt x="17874" y="33303"/>
                      <a:pt x="17156" y="33164"/>
                      <a:pt x="15767" y="32862"/>
                    </a:cubicBezTo>
                    <a:cubicBezTo>
                      <a:pt x="14494" y="32609"/>
                      <a:pt x="13244" y="32238"/>
                      <a:pt x="12040" y="31798"/>
                    </a:cubicBezTo>
                    <a:cubicBezTo>
                      <a:pt x="9957" y="31057"/>
                      <a:pt x="7294" y="29575"/>
                      <a:pt x="5395" y="28094"/>
                    </a:cubicBezTo>
                    <a:cubicBezTo>
                      <a:pt x="4738" y="27571"/>
                      <a:pt x="3965" y="27259"/>
                      <a:pt x="3202" y="27259"/>
                    </a:cubicBezTo>
                    <a:cubicBezTo>
                      <a:pt x="2514" y="27259"/>
                      <a:pt x="1834" y="27512"/>
                      <a:pt x="1252" y="28094"/>
                    </a:cubicBezTo>
                    <a:cubicBezTo>
                      <a:pt x="232" y="29112"/>
                      <a:pt x="1" y="31242"/>
                      <a:pt x="1252" y="32238"/>
                    </a:cubicBezTo>
                    <a:cubicBezTo>
                      <a:pt x="6044" y="36011"/>
                      <a:pt x="11461" y="38280"/>
                      <a:pt x="17504" y="39091"/>
                    </a:cubicBezTo>
                    <a:cubicBezTo>
                      <a:pt x="19251" y="39322"/>
                      <a:pt x="21005" y="39422"/>
                      <a:pt x="22759" y="39422"/>
                    </a:cubicBezTo>
                    <a:cubicBezTo>
                      <a:pt x="26630" y="39422"/>
                      <a:pt x="30503" y="38933"/>
                      <a:pt x="34311" y="38280"/>
                    </a:cubicBezTo>
                    <a:cubicBezTo>
                      <a:pt x="39750" y="37307"/>
                      <a:pt x="45098" y="35872"/>
                      <a:pt x="50491" y="34622"/>
                    </a:cubicBezTo>
                    <a:cubicBezTo>
                      <a:pt x="54990" y="33588"/>
                      <a:pt x="58936" y="32858"/>
                      <a:pt x="63315" y="32858"/>
                    </a:cubicBezTo>
                    <a:cubicBezTo>
                      <a:pt x="64322" y="32858"/>
                      <a:pt x="65353" y="32897"/>
                      <a:pt x="66419" y="32979"/>
                    </a:cubicBezTo>
                    <a:cubicBezTo>
                      <a:pt x="78179" y="33881"/>
                      <a:pt x="89592" y="39600"/>
                      <a:pt x="100843" y="43326"/>
                    </a:cubicBezTo>
                    <a:cubicBezTo>
                      <a:pt x="108799" y="45931"/>
                      <a:pt x="116986" y="47267"/>
                      <a:pt x="125237" y="47267"/>
                    </a:cubicBezTo>
                    <a:cubicBezTo>
                      <a:pt x="128942" y="47267"/>
                      <a:pt x="132661" y="46998"/>
                      <a:pt x="136378" y="46452"/>
                    </a:cubicBezTo>
                    <a:cubicBezTo>
                      <a:pt x="147236" y="44832"/>
                      <a:pt x="157537" y="40363"/>
                      <a:pt x="166496" y="34066"/>
                    </a:cubicBezTo>
                    <a:cubicBezTo>
                      <a:pt x="175849" y="27516"/>
                      <a:pt x="183279" y="18463"/>
                      <a:pt x="192656" y="12398"/>
                    </a:cubicBezTo>
                    <a:cubicBezTo>
                      <a:pt x="197123" y="9481"/>
                      <a:pt x="201290" y="7583"/>
                      <a:pt x="206475" y="6496"/>
                    </a:cubicBezTo>
                    <a:cubicBezTo>
                      <a:pt x="208585" y="6054"/>
                      <a:pt x="210623" y="5856"/>
                      <a:pt x="212939" y="5856"/>
                    </a:cubicBezTo>
                    <a:cubicBezTo>
                      <a:pt x="213293" y="5856"/>
                      <a:pt x="213654" y="5860"/>
                      <a:pt x="214022" y="5870"/>
                    </a:cubicBezTo>
                    <a:cubicBezTo>
                      <a:pt x="215204" y="5916"/>
                      <a:pt x="216800" y="6033"/>
                      <a:pt x="217726" y="6171"/>
                    </a:cubicBezTo>
                    <a:cubicBezTo>
                      <a:pt x="218445" y="6264"/>
                      <a:pt x="219162" y="6379"/>
                      <a:pt x="219856" y="6518"/>
                    </a:cubicBezTo>
                    <a:cubicBezTo>
                      <a:pt x="220551" y="6657"/>
                      <a:pt x="221569" y="6518"/>
                      <a:pt x="221940" y="6703"/>
                    </a:cubicBezTo>
                    <a:cubicBezTo>
                      <a:pt x="222455" y="6921"/>
                      <a:pt x="222993" y="7040"/>
                      <a:pt x="223512" y="7040"/>
                    </a:cubicBezTo>
                    <a:cubicBezTo>
                      <a:pt x="224486" y="7040"/>
                      <a:pt x="225394" y="6620"/>
                      <a:pt x="225968" y="5638"/>
                    </a:cubicBezTo>
                    <a:cubicBezTo>
                      <a:pt x="226708" y="4388"/>
                      <a:pt x="226362" y="2282"/>
                      <a:pt x="224903" y="1634"/>
                    </a:cubicBezTo>
                    <a:cubicBezTo>
                      <a:pt x="223930" y="1193"/>
                      <a:pt x="223097" y="915"/>
                      <a:pt x="222032" y="823"/>
                    </a:cubicBezTo>
                    <a:cubicBezTo>
                      <a:pt x="221291" y="754"/>
                      <a:pt x="221014" y="801"/>
                      <a:pt x="220343" y="684"/>
                    </a:cubicBezTo>
                    <a:cubicBezTo>
                      <a:pt x="218699" y="384"/>
                      <a:pt x="217032" y="199"/>
                      <a:pt x="215389" y="82"/>
                    </a:cubicBezTo>
                    <a:cubicBezTo>
                      <a:pt x="214614" y="27"/>
                      <a:pt x="213841" y="1"/>
                      <a:pt x="2130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67"/>
            <p:cNvGrpSpPr/>
            <p:nvPr/>
          </p:nvGrpSpPr>
          <p:grpSpPr>
            <a:xfrm rot="-5400000">
              <a:off x="3475535" y="2673870"/>
              <a:ext cx="825591" cy="825591"/>
              <a:chOff x="5289166" y="402821"/>
              <a:chExt cx="801000" cy="801000"/>
            </a:xfrm>
          </p:grpSpPr>
          <p:sp>
            <p:nvSpPr>
              <p:cNvPr id="1300" name="Google Shape;1300;p67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67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2" name="Google Shape;1302;p67"/>
            <p:cNvGrpSpPr/>
            <p:nvPr/>
          </p:nvGrpSpPr>
          <p:grpSpPr>
            <a:xfrm rot="5400000">
              <a:off x="3817373" y="1296095"/>
              <a:ext cx="608773" cy="374833"/>
              <a:chOff x="6686629" y="3192836"/>
              <a:chExt cx="608773" cy="374833"/>
            </a:xfrm>
          </p:grpSpPr>
          <p:sp>
            <p:nvSpPr>
              <p:cNvPr id="1303" name="Google Shape;1303;p67"/>
              <p:cNvSpPr/>
              <p:nvPr/>
            </p:nvSpPr>
            <p:spPr>
              <a:xfrm>
                <a:off x="7174802" y="31928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67"/>
              <p:cNvSpPr/>
              <p:nvPr/>
            </p:nvSpPr>
            <p:spPr>
              <a:xfrm>
                <a:off x="6686629" y="3455169"/>
                <a:ext cx="112500" cy="1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5" name="Google Shape;1305;p67"/>
            <p:cNvGrpSpPr/>
            <p:nvPr/>
          </p:nvGrpSpPr>
          <p:grpSpPr>
            <a:xfrm rot="5400000">
              <a:off x="520045" y="3286905"/>
              <a:ext cx="575161" cy="188875"/>
              <a:chOff x="6872640" y="3345236"/>
              <a:chExt cx="575161" cy="188875"/>
            </a:xfrm>
          </p:grpSpPr>
          <p:sp>
            <p:nvSpPr>
              <p:cNvPr id="1306" name="Google Shape;1306;p67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6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8" name="Google Shape;1308;p67"/>
          <p:cNvGrpSpPr/>
          <p:nvPr/>
        </p:nvGrpSpPr>
        <p:grpSpPr>
          <a:xfrm>
            <a:off x="6485199" y="1297874"/>
            <a:ext cx="825589" cy="93999"/>
            <a:chOff x="5718423" y="809024"/>
            <a:chExt cx="830071" cy="94500"/>
          </a:xfrm>
        </p:grpSpPr>
        <p:sp>
          <p:nvSpPr>
            <p:cNvPr id="1309" name="Google Shape;1309;p6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Google Shape;1313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67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67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67">
            <a:hlinkClick action="ppaction://hlinksldjump" r:id="rId3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68"/>
          <p:cNvGrpSpPr/>
          <p:nvPr/>
        </p:nvGrpSpPr>
        <p:grpSpPr>
          <a:xfrm>
            <a:off x="943764" y="3266999"/>
            <a:ext cx="943514" cy="1288940"/>
            <a:chOff x="1384201" y="3266999"/>
            <a:chExt cx="943514" cy="1288940"/>
          </a:xfrm>
        </p:grpSpPr>
        <p:sp>
          <p:nvSpPr>
            <p:cNvPr id="1322" name="Google Shape;1322;p68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68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68"/>
          <p:cNvGrpSpPr/>
          <p:nvPr/>
        </p:nvGrpSpPr>
        <p:grpSpPr>
          <a:xfrm>
            <a:off x="3910536" y="3751971"/>
            <a:ext cx="177328" cy="567083"/>
            <a:chOff x="4350974" y="3751971"/>
            <a:chExt cx="177328" cy="567083"/>
          </a:xfrm>
        </p:grpSpPr>
        <p:sp>
          <p:nvSpPr>
            <p:cNvPr id="1325" name="Google Shape;1325;p68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68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68"/>
          <p:cNvSpPr/>
          <p:nvPr/>
        </p:nvSpPr>
        <p:spPr>
          <a:xfrm flipH="1" rot="-5400000">
            <a:off x="41917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1341913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 flipH="1">
            <a:off x="7385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0" name="Google Shape;1330;p68"/>
          <p:cNvGrpSpPr/>
          <p:nvPr/>
        </p:nvGrpSpPr>
        <p:grpSpPr>
          <a:xfrm>
            <a:off x="7812277" y="3557563"/>
            <a:ext cx="288997" cy="824888"/>
            <a:chOff x="7142627" y="3557563"/>
            <a:chExt cx="288997" cy="824888"/>
          </a:xfrm>
        </p:grpSpPr>
        <p:sp>
          <p:nvSpPr>
            <p:cNvPr id="1331" name="Google Shape;1331;p68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68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3" name="Google Shape;1333;p68"/>
          <p:cNvSpPr/>
          <p:nvPr/>
        </p:nvSpPr>
        <p:spPr>
          <a:xfrm>
            <a:off x="5480038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68"/>
          <p:cNvSpPr/>
          <p:nvPr/>
        </p:nvSpPr>
        <p:spPr>
          <a:xfrm flipH="1">
            <a:off x="33799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68"/>
          <p:cNvSpPr/>
          <p:nvPr/>
        </p:nvSpPr>
        <p:spPr>
          <a:xfrm>
            <a:off x="1504163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68"/>
          <p:cNvSpPr/>
          <p:nvPr/>
        </p:nvSpPr>
        <p:spPr>
          <a:xfrm>
            <a:off x="5626425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Users</a:t>
            </a:r>
            <a:endParaRPr/>
          </a:p>
        </p:txBody>
      </p:sp>
      <p:sp>
        <p:nvSpPr>
          <p:cNvPr id="1338" name="Google Shape;1338;p68"/>
          <p:cNvSpPr txBox="1"/>
          <p:nvPr>
            <p:ph idx="2" type="title"/>
          </p:nvPr>
        </p:nvSpPr>
        <p:spPr>
          <a:xfrm>
            <a:off x="1666250" y="2841909"/>
            <a:ext cx="1596600" cy="1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</p:txBody>
      </p:sp>
      <p:sp>
        <p:nvSpPr>
          <p:cNvPr id="1339" name="Google Shape;1339;p68"/>
          <p:cNvSpPr txBox="1"/>
          <p:nvPr>
            <p:ph idx="3" type="title"/>
          </p:nvPr>
        </p:nvSpPr>
        <p:spPr>
          <a:xfrm>
            <a:off x="5626450" y="2841900"/>
            <a:ext cx="1952400" cy="1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Dining Services</a:t>
            </a:r>
            <a:endParaRPr/>
          </a:p>
        </p:txBody>
      </p:sp>
      <p:sp>
        <p:nvSpPr>
          <p:cNvPr id="1340" name="Google Shape;1340;p68"/>
          <p:cNvSpPr txBox="1"/>
          <p:nvPr>
            <p:ph idx="1" type="subTitle"/>
          </p:nvPr>
        </p:nvSpPr>
        <p:spPr>
          <a:xfrm>
            <a:off x="5541527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review of all orders &amp; ones being delivered</a:t>
            </a:r>
            <a:endParaRPr/>
          </a:p>
        </p:txBody>
      </p:sp>
      <p:sp>
        <p:nvSpPr>
          <p:cNvPr id="1341" name="Google Shape;1341;p68"/>
          <p:cNvSpPr txBox="1"/>
          <p:nvPr>
            <p:ph idx="4" type="subTitle"/>
          </p:nvPr>
        </p:nvSpPr>
        <p:spPr>
          <a:xfrm>
            <a:off x="1403402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User-friendly ordering &amp; delivery tracking</a:t>
            </a:r>
            <a:endParaRPr/>
          </a:p>
        </p:txBody>
      </p:sp>
      <p:sp>
        <p:nvSpPr>
          <p:cNvPr id="1342" name="Google Shape;1342;p68"/>
          <p:cNvSpPr/>
          <p:nvPr/>
        </p:nvSpPr>
        <p:spPr>
          <a:xfrm>
            <a:off x="2100898" y="19593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8"/>
          <p:cNvSpPr/>
          <p:nvPr/>
        </p:nvSpPr>
        <p:spPr>
          <a:xfrm>
            <a:off x="6239023" y="19742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68"/>
          <p:cNvSpPr/>
          <p:nvPr/>
        </p:nvSpPr>
        <p:spPr>
          <a:xfrm>
            <a:off x="2196850" y="2055288"/>
            <a:ext cx="535275" cy="535275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  <a:reflection blurRad="0" dir="5400000" dist="381000" endA="0" endPos="54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5" name="Google Shape;1345;p68"/>
          <p:cNvGrpSpPr/>
          <p:nvPr/>
        </p:nvGrpSpPr>
        <p:grpSpPr>
          <a:xfrm>
            <a:off x="6364265" y="2105733"/>
            <a:ext cx="476709" cy="473399"/>
            <a:chOff x="-64781025" y="3361050"/>
            <a:chExt cx="317425" cy="315200"/>
          </a:xfrm>
        </p:grpSpPr>
        <p:sp>
          <p:nvSpPr>
            <p:cNvPr id="1346" name="Google Shape;1346;p68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68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68"/>
          <p:cNvGrpSpPr/>
          <p:nvPr/>
        </p:nvGrpSpPr>
        <p:grpSpPr>
          <a:xfrm>
            <a:off x="1475963" y="1595941"/>
            <a:ext cx="2008800" cy="146100"/>
            <a:chOff x="847125" y="3296850"/>
            <a:chExt cx="2008800" cy="146100"/>
          </a:xfrm>
        </p:grpSpPr>
        <p:sp>
          <p:nvSpPr>
            <p:cNvPr id="1351" name="Google Shape;1351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2" name="Google Shape;1352;p68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53" name="Google Shape;1353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6" name="Google Shape;1356;p68"/>
          <p:cNvGrpSpPr/>
          <p:nvPr/>
        </p:nvGrpSpPr>
        <p:grpSpPr>
          <a:xfrm>
            <a:off x="5598213" y="1595941"/>
            <a:ext cx="2008800" cy="146100"/>
            <a:chOff x="847125" y="3296850"/>
            <a:chExt cx="2008800" cy="146100"/>
          </a:xfrm>
        </p:grpSpPr>
        <p:sp>
          <p:nvSpPr>
            <p:cNvPr id="1357" name="Google Shape;1357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8" name="Google Shape;1358;p68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59" name="Google Shape;1359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2" name="Google Shape;1362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6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6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68">
            <a:hlinkClick action="ppaction://hlinksldjump" r:id="rId3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6" name="Google Shape;1366;p68"/>
          <p:cNvGrpSpPr/>
          <p:nvPr/>
        </p:nvGrpSpPr>
        <p:grpSpPr>
          <a:xfrm>
            <a:off x="3630586" y="2893149"/>
            <a:ext cx="1805964" cy="93999"/>
            <a:chOff x="3671699" y="2588674"/>
            <a:chExt cx="1805964" cy="93999"/>
          </a:xfrm>
        </p:grpSpPr>
        <p:grpSp>
          <p:nvGrpSpPr>
            <p:cNvPr id="1367" name="Google Shape;1367;p68"/>
            <p:cNvGrpSpPr/>
            <p:nvPr/>
          </p:nvGrpSpPr>
          <p:grpSpPr>
            <a:xfrm>
              <a:off x="3671699" y="2588674"/>
              <a:ext cx="825589" cy="93999"/>
              <a:chOff x="5718423" y="809024"/>
              <a:chExt cx="830071" cy="94500"/>
            </a:xfrm>
          </p:grpSpPr>
          <p:sp>
            <p:nvSpPr>
              <p:cNvPr id="1368" name="Google Shape;1368;p6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lt1">
                  <a:alpha val="89730"/>
                </a:scheme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6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lt1">
                  <a:alpha val="66520"/>
                </a:scheme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6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lt1">
                  <a:alpha val="54020"/>
                </a:scheme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2" name="Google Shape;1372;p68"/>
            <p:cNvGrpSpPr/>
            <p:nvPr/>
          </p:nvGrpSpPr>
          <p:grpSpPr>
            <a:xfrm rot="10800000">
              <a:off x="4652074" y="2588674"/>
              <a:ext cx="825589" cy="93999"/>
              <a:chOff x="5718423" y="809024"/>
              <a:chExt cx="830071" cy="94500"/>
            </a:xfrm>
          </p:grpSpPr>
          <p:sp>
            <p:nvSpPr>
              <p:cNvPr id="1373" name="Google Shape;1373;p6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lt1">
                  <a:alpha val="89730"/>
                </a:scheme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6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lt1">
                  <a:alpha val="66520"/>
                </a:scheme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6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lt1">
                  <a:alpha val="54020"/>
                </a:scheme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7" name="Google Shape;1377;p68"/>
          <p:cNvSpPr txBox="1"/>
          <p:nvPr>
            <p:ph idx="4294967295" type="subTitle"/>
          </p:nvPr>
        </p:nvSpPr>
        <p:spPr>
          <a:xfrm flipH="1">
            <a:off x="3735275" y="2222850"/>
            <a:ext cx="15966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channel between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students &amp; dining services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9"/>
          <p:cNvSpPr txBox="1"/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383" name="Google Shape;1383;p6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69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69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69">
            <a:hlinkClick action="ppaction://hlinksldjump" r:id="rId3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69"/>
          <p:cNvSpPr/>
          <p:nvPr/>
        </p:nvSpPr>
        <p:spPr>
          <a:xfrm flipH="1">
            <a:off x="3454625" y="1603650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69"/>
          <p:cNvSpPr txBox="1"/>
          <p:nvPr>
            <p:ph idx="2" type="title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1389" name="Google Shape;1389;p69"/>
          <p:cNvGrpSpPr/>
          <p:nvPr/>
        </p:nvGrpSpPr>
        <p:grpSpPr>
          <a:xfrm>
            <a:off x="2571799" y="1799799"/>
            <a:ext cx="825589" cy="93999"/>
            <a:chOff x="5718423" y="809024"/>
            <a:chExt cx="830071" cy="94500"/>
          </a:xfrm>
        </p:grpSpPr>
        <p:sp>
          <p:nvSpPr>
            <p:cNvPr id="1390" name="Google Shape;1390;p6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6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6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6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4" name="Google Shape;1394;p69"/>
          <p:cNvGrpSpPr/>
          <p:nvPr/>
        </p:nvGrpSpPr>
        <p:grpSpPr>
          <a:xfrm>
            <a:off x="5279100" y="1603650"/>
            <a:ext cx="2828238" cy="1994025"/>
            <a:chOff x="4954450" y="1603650"/>
            <a:chExt cx="2828238" cy="1994025"/>
          </a:xfrm>
        </p:grpSpPr>
        <p:grpSp>
          <p:nvGrpSpPr>
            <p:cNvPr id="1395" name="Google Shape;1395;p69"/>
            <p:cNvGrpSpPr/>
            <p:nvPr/>
          </p:nvGrpSpPr>
          <p:grpSpPr>
            <a:xfrm>
              <a:off x="7042850" y="2343263"/>
              <a:ext cx="739838" cy="1074559"/>
              <a:chOff x="7747225" y="3296238"/>
              <a:chExt cx="739838" cy="1074559"/>
            </a:xfrm>
          </p:grpSpPr>
          <p:sp>
            <p:nvSpPr>
              <p:cNvPr id="1396" name="Google Shape;1396;p69"/>
              <p:cNvSpPr/>
              <p:nvPr/>
            </p:nvSpPr>
            <p:spPr>
              <a:xfrm flipH="1">
                <a:off x="7747225" y="3360100"/>
                <a:ext cx="739838" cy="1010697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1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7" name="Google Shape;1397;p69"/>
              <p:cNvGrpSpPr/>
              <p:nvPr/>
            </p:nvGrpSpPr>
            <p:grpSpPr>
              <a:xfrm>
                <a:off x="8173677" y="3296238"/>
                <a:ext cx="288997" cy="824888"/>
                <a:chOff x="7142627" y="3557563"/>
                <a:chExt cx="288997" cy="824888"/>
              </a:xfrm>
            </p:grpSpPr>
            <p:sp>
              <p:nvSpPr>
                <p:cNvPr id="1398" name="Google Shape;1398;p69"/>
                <p:cNvSpPr/>
                <p:nvPr/>
              </p:nvSpPr>
              <p:spPr>
                <a:xfrm flipH="1" rot="-5400000">
                  <a:off x="7230625" y="4181451"/>
                  <a:ext cx="201000" cy="20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69"/>
                <p:cNvSpPr/>
                <p:nvPr/>
              </p:nvSpPr>
              <p:spPr>
                <a:xfrm flipH="1" rot="-5400000">
                  <a:off x="7142627" y="3557563"/>
                  <a:ext cx="74400" cy="744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00" name="Google Shape;1400;p69"/>
            <p:cNvSpPr/>
            <p:nvPr/>
          </p:nvSpPr>
          <p:spPr>
            <a:xfrm>
              <a:off x="6766214" y="1717043"/>
              <a:ext cx="758093" cy="758067"/>
            </a:xfrm>
            <a:custGeom>
              <a:rect b="b" l="l" r="r" t="t"/>
              <a:pathLst>
                <a:path extrusionOk="0" h="29148" w="29149">
                  <a:moveTo>
                    <a:pt x="14586" y="23464"/>
                  </a:moveTo>
                  <a:cubicBezTo>
                    <a:pt x="9679" y="23464"/>
                    <a:pt x="5707" y="19493"/>
                    <a:pt x="5707" y="14585"/>
                  </a:cubicBezTo>
                  <a:cubicBezTo>
                    <a:pt x="5707" y="9678"/>
                    <a:pt x="9679" y="5706"/>
                    <a:pt x="14586" y="5706"/>
                  </a:cubicBezTo>
                  <a:cubicBezTo>
                    <a:pt x="19471" y="5706"/>
                    <a:pt x="23465" y="9678"/>
                    <a:pt x="23465" y="14585"/>
                  </a:cubicBezTo>
                  <a:cubicBezTo>
                    <a:pt x="23465" y="19493"/>
                    <a:pt x="19471" y="23464"/>
                    <a:pt x="14586" y="23464"/>
                  </a:cubicBezTo>
                  <a:close/>
                  <a:moveTo>
                    <a:pt x="29149" y="15704"/>
                  </a:moveTo>
                  <a:lnTo>
                    <a:pt x="29149" y="13467"/>
                  </a:lnTo>
                  <a:cubicBezTo>
                    <a:pt x="29149" y="12577"/>
                    <a:pt x="28532" y="11801"/>
                    <a:pt x="27665" y="11595"/>
                  </a:cubicBezTo>
                  <a:lnTo>
                    <a:pt x="25451" y="11070"/>
                  </a:lnTo>
                  <a:cubicBezTo>
                    <a:pt x="25268" y="10477"/>
                    <a:pt x="25017" y="9906"/>
                    <a:pt x="24743" y="9381"/>
                  </a:cubicBezTo>
                  <a:lnTo>
                    <a:pt x="25953" y="7464"/>
                  </a:lnTo>
                  <a:cubicBezTo>
                    <a:pt x="26409" y="6688"/>
                    <a:pt x="26295" y="5706"/>
                    <a:pt x="25679" y="5067"/>
                  </a:cubicBezTo>
                  <a:lnTo>
                    <a:pt x="24104" y="3492"/>
                  </a:lnTo>
                  <a:cubicBezTo>
                    <a:pt x="23465" y="2853"/>
                    <a:pt x="22461" y="2739"/>
                    <a:pt x="21707" y="3218"/>
                  </a:cubicBezTo>
                  <a:lnTo>
                    <a:pt x="19790" y="4405"/>
                  </a:lnTo>
                  <a:cubicBezTo>
                    <a:pt x="19242" y="4131"/>
                    <a:pt x="18672" y="3903"/>
                    <a:pt x="18078" y="3698"/>
                  </a:cubicBezTo>
                  <a:lnTo>
                    <a:pt x="17576" y="1507"/>
                  </a:lnTo>
                  <a:cubicBezTo>
                    <a:pt x="17371" y="639"/>
                    <a:pt x="16595" y="0"/>
                    <a:pt x="15682" y="0"/>
                  </a:cubicBezTo>
                  <a:lnTo>
                    <a:pt x="13468" y="0"/>
                  </a:lnTo>
                  <a:cubicBezTo>
                    <a:pt x="12555" y="0"/>
                    <a:pt x="11778" y="639"/>
                    <a:pt x="11573" y="1507"/>
                  </a:cubicBezTo>
                  <a:lnTo>
                    <a:pt x="11071" y="3698"/>
                  </a:lnTo>
                  <a:cubicBezTo>
                    <a:pt x="10477" y="3903"/>
                    <a:pt x="9907" y="4131"/>
                    <a:pt x="9359" y="4405"/>
                  </a:cubicBezTo>
                  <a:lnTo>
                    <a:pt x="7442" y="3218"/>
                  </a:lnTo>
                  <a:cubicBezTo>
                    <a:pt x="6688" y="2739"/>
                    <a:pt x="5707" y="2853"/>
                    <a:pt x="5068" y="3492"/>
                  </a:cubicBezTo>
                  <a:lnTo>
                    <a:pt x="3493" y="5067"/>
                  </a:lnTo>
                  <a:cubicBezTo>
                    <a:pt x="2854" y="5706"/>
                    <a:pt x="2740" y="6688"/>
                    <a:pt x="3219" y="7464"/>
                  </a:cubicBezTo>
                  <a:lnTo>
                    <a:pt x="4406" y="9381"/>
                  </a:lnTo>
                  <a:cubicBezTo>
                    <a:pt x="4132" y="9906"/>
                    <a:pt x="3881" y="10477"/>
                    <a:pt x="3698" y="11070"/>
                  </a:cubicBezTo>
                  <a:lnTo>
                    <a:pt x="1507" y="11595"/>
                  </a:lnTo>
                  <a:cubicBezTo>
                    <a:pt x="617" y="11801"/>
                    <a:pt x="1" y="12577"/>
                    <a:pt x="1" y="13467"/>
                  </a:cubicBezTo>
                  <a:lnTo>
                    <a:pt x="1" y="15704"/>
                  </a:lnTo>
                  <a:cubicBezTo>
                    <a:pt x="1" y="16594"/>
                    <a:pt x="617" y="17370"/>
                    <a:pt x="1507" y="17576"/>
                  </a:cubicBezTo>
                  <a:lnTo>
                    <a:pt x="3698" y="18078"/>
                  </a:lnTo>
                  <a:cubicBezTo>
                    <a:pt x="3881" y="18671"/>
                    <a:pt x="4132" y="19242"/>
                    <a:pt x="4406" y="19790"/>
                  </a:cubicBezTo>
                  <a:lnTo>
                    <a:pt x="3219" y="21707"/>
                  </a:lnTo>
                  <a:cubicBezTo>
                    <a:pt x="2740" y="22483"/>
                    <a:pt x="2854" y="23464"/>
                    <a:pt x="3493" y="24104"/>
                  </a:cubicBezTo>
                  <a:lnTo>
                    <a:pt x="5068" y="25678"/>
                  </a:lnTo>
                  <a:cubicBezTo>
                    <a:pt x="5707" y="26318"/>
                    <a:pt x="6688" y="26432"/>
                    <a:pt x="7442" y="25952"/>
                  </a:cubicBezTo>
                  <a:lnTo>
                    <a:pt x="9359" y="24743"/>
                  </a:lnTo>
                  <a:cubicBezTo>
                    <a:pt x="9907" y="25039"/>
                    <a:pt x="10477" y="25268"/>
                    <a:pt x="11071" y="25473"/>
                  </a:cubicBezTo>
                  <a:lnTo>
                    <a:pt x="11573" y="27664"/>
                  </a:lnTo>
                  <a:cubicBezTo>
                    <a:pt x="11778" y="28532"/>
                    <a:pt x="12555" y="29148"/>
                    <a:pt x="13468" y="29148"/>
                  </a:cubicBezTo>
                  <a:lnTo>
                    <a:pt x="15682" y="29148"/>
                  </a:lnTo>
                  <a:cubicBezTo>
                    <a:pt x="16595" y="29148"/>
                    <a:pt x="17371" y="28532"/>
                    <a:pt x="17576" y="27664"/>
                  </a:cubicBezTo>
                  <a:lnTo>
                    <a:pt x="18078" y="25473"/>
                  </a:lnTo>
                  <a:cubicBezTo>
                    <a:pt x="18672" y="25268"/>
                    <a:pt x="19242" y="25039"/>
                    <a:pt x="19790" y="24743"/>
                  </a:cubicBezTo>
                  <a:lnTo>
                    <a:pt x="21707" y="25952"/>
                  </a:lnTo>
                  <a:cubicBezTo>
                    <a:pt x="22461" y="26432"/>
                    <a:pt x="23465" y="26318"/>
                    <a:pt x="24104" y="25678"/>
                  </a:cubicBezTo>
                  <a:lnTo>
                    <a:pt x="25679" y="24104"/>
                  </a:lnTo>
                  <a:cubicBezTo>
                    <a:pt x="26295" y="23464"/>
                    <a:pt x="26409" y="22483"/>
                    <a:pt x="25953" y="21707"/>
                  </a:cubicBezTo>
                  <a:lnTo>
                    <a:pt x="24743" y="19790"/>
                  </a:lnTo>
                  <a:cubicBezTo>
                    <a:pt x="25017" y="19242"/>
                    <a:pt x="25268" y="18671"/>
                    <a:pt x="25451" y="18078"/>
                  </a:cubicBezTo>
                  <a:lnTo>
                    <a:pt x="27665" y="17576"/>
                  </a:lnTo>
                  <a:cubicBezTo>
                    <a:pt x="28532" y="17370"/>
                    <a:pt x="29149" y="16594"/>
                    <a:pt x="29149" y="157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69"/>
            <p:cNvSpPr/>
            <p:nvPr/>
          </p:nvSpPr>
          <p:spPr>
            <a:xfrm>
              <a:off x="4954450" y="3019449"/>
              <a:ext cx="509955" cy="509955"/>
            </a:xfrm>
            <a:custGeom>
              <a:rect b="b" l="l" r="r" t="t"/>
              <a:pathLst>
                <a:path extrusionOk="0" h="19608" w="19608">
                  <a:moveTo>
                    <a:pt x="9793" y="15773"/>
                  </a:moveTo>
                  <a:cubicBezTo>
                    <a:pt x="6506" y="15773"/>
                    <a:pt x="3835" y="13102"/>
                    <a:pt x="3835" y="9793"/>
                  </a:cubicBezTo>
                  <a:cubicBezTo>
                    <a:pt x="3835" y="6506"/>
                    <a:pt x="6506" y="3835"/>
                    <a:pt x="9793" y="3835"/>
                  </a:cubicBezTo>
                  <a:cubicBezTo>
                    <a:pt x="13102" y="3835"/>
                    <a:pt x="15773" y="6506"/>
                    <a:pt x="15773" y="9793"/>
                  </a:cubicBezTo>
                  <a:cubicBezTo>
                    <a:pt x="15773" y="13102"/>
                    <a:pt x="13102" y="15773"/>
                    <a:pt x="9793" y="15773"/>
                  </a:cubicBezTo>
                  <a:close/>
                  <a:moveTo>
                    <a:pt x="19608" y="10546"/>
                  </a:moveTo>
                  <a:lnTo>
                    <a:pt x="19608" y="9062"/>
                  </a:lnTo>
                  <a:cubicBezTo>
                    <a:pt x="19608" y="8446"/>
                    <a:pt x="19197" y="7921"/>
                    <a:pt x="18603" y="7784"/>
                  </a:cubicBezTo>
                  <a:lnTo>
                    <a:pt x="17120" y="7442"/>
                  </a:lnTo>
                  <a:cubicBezTo>
                    <a:pt x="17006" y="7054"/>
                    <a:pt x="16846" y="6666"/>
                    <a:pt x="16640" y="6300"/>
                  </a:cubicBezTo>
                  <a:lnTo>
                    <a:pt x="17462" y="4999"/>
                  </a:lnTo>
                  <a:cubicBezTo>
                    <a:pt x="17782" y="4497"/>
                    <a:pt x="17690" y="3813"/>
                    <a:pt x="17280" y="3402"/>
                  </a:cubicBezTo>
                  <a:lnTo>
                    <a:pt x="16207" y="2329"/>
                  </a:lnTo>
                  <a:cubicBezTo>
                    <a:pt x="15773" y="1895"/>
                    <a:pt x="15111" y="1827"/>
                    <a:pt x="14609" y="2146"/>
                  </a:cubicBezTo>
                  <a:lnTo>
                    <a:pt x="13308" y="2968"/>
                  </a:lnTo>
                  <a:cubicBezTo>
                    <a:pt x="12943" y="2763"/>
                    <a:pt x="12555" y="2603"/>
                    <a:pt x="12167" y="2489"/>
                  </a:cubicBezTo>
                  <a:lnTo>
                    <a:pt x="11824" y="1005"/>
                  </a:lnTo>
                  <a:cubicBezTo>
                    <a:pt x="11687" y="412"/>
                    <a:pt x="11162" y="1"/>
                    <a:pt x="10546" y="1"/>
                  </a:cubicBezTo>
                  <a:lnTo>
                    <a:pt x="9062" y="1"/>
                  </a:lnTo>
                  <a:cubicBezTo>
                    <a:pt x="8446" y="1"/>
                    <a:pt x="7921" y="412"/>
                    <a:pt x="7784" y="1005"/>
                  </a:cubicBezTo>
                  <a:lnTo>
                    <a:pt x="7442" y="2489"/>
                  </a:lnTo>
                  <a:cubicBezTo>
                    <a:pt x="7054" y="2603"/>
                    <a:pt x="6666" y="2763"/>
                    <a:pt x="6301" y="2968"/>
                  </a:cubicBezTo>
                  <a:lnTo>
                    <a:pt x="5000" y="2146"/>
                  </a:lnTo>
                  <a:cubicBezTo>
                    <a:pt x="4497" y="1827"/>
                    <a:pt x="3813" y="1895"/>
                    <a:pt x="3402" y="2329"/>
                  </a:cubicBezTo>
                  <a:lnTo>
                    <a:pt x="2329" y="3402"/>
                  </a:lnTo>
                  <a:cubicBezTo>
                    <a:pt x="1895" y="3813"/>
                    <a:pt x="1827" y="4497"/>
                    <a:pt x="2146" y="4999"/>
                  </a:cubicBezTo>
                  <a:lnTo>
                    <a:pt x="2945" y="6300"/>
                  </a:lnTo>
                  <a:cubicBezTo>
                    <a:pt x="2763" y="6666"/>
                    <a:pt x="2603" y="7054"/>
                    <a:pt x="2489" y="7442"/>
                  </a:cubicBezTo>
                  <a:lnTo>
                    <a:pt x="1005" y="7784"/>
                  </a:lnTo>
                  <a:cubicBezTo>
                    <a:pt x="412" y="7921"/>
                    <a:pt x="1" y="8446"/>
                    <a:pt x="1" y="9062"/>
                  </a:cubicBezTo>
                  <a:lnTo>
                    <a:pt x="1" y="10546"/>
                  </a:lnTo>
                  <a:cubicBezTo>
                    <a:pt x="1" y="11162"/>
                    <a:pt x="412" y="11687"/>
                    <a:pt x="1005" y="11824"/>
                  </a:cubicBezTo>
                  <a:lnTo>
                    <a:pt x="2489" y="12167"/>
                  </a:lnTo>
                  <a:cubicBezTo>
                    <a:pt x="2603" y="12555"/>
                    <a:pt x="2763" y="12943"/>
                    <a:pt x="2945" y="13308"/>
                  </a:cubicBezTo>
                  <a:lnTo>
                    <a:pt x="2146" y="14609"/>
                  </a:lnTo>
                  <a:cubicBezTo>
                    <a:pt x="1827" y="15111"/>
                    <a:pt x="1895" y="15773"/>
                    <a:pt x="2329" y="16207"/>
                  </a:cubicBezTo>
                  <a:lnTo>
                    <a:pt x="3402" y="17279"/>
                  </a:lnTo>
                  <a:cubicBezTo>
                    <a:pt x="3813" y="17690"/>
                    <a:pt x="4497" y="17782"/>
                    <a:pt x="5000" y="17462"/>
                  </a:cubicBezTo>
                  <a:lnTo>
                    <a:pt x="6301" y="16640"/>
                  </a:lnTo>
                  <a:cubicBezTo>
                    <a:pt x="6666" y="16846"/>
                    <a:pt x="7054" y="17006"/>
                    <a:pt x="7442" y="17120"/>
                  </a:cubicBezTo>
                  <a:lnTo>
                    <a:pt x="7784" y="18603"/>
                  </a:lnTo>
                  <a:cubicBezTo>
                    <a:pt x="7921" y="19197"/>
                    <a:pt x="8446" y="19608"/>
                    <a:pt x="9062" y="19608"/>
                  </a:cubicBezTo>
                  <a:lnTo>
                    <a:pt x="10546" y="19608"/>
                  </a:lnTo>
                  <a:cubicBezTo>
                    <a:pt x="11162" y="19608"/>
                    <a:pt x="11687" y="19197"/>
                    <a:pt x="11824" y="18603"/>
                  </a:cubicBezTo>
                  <a:lnTo>
                    <a:pt x="12167" y="17120"/>
                  </a:lnTo>
                  <a:cubicBezTo>
                    <a:pt x="12555" y="17006"/>
                    <a:pt x="12943" y="16846"/>
                    <a:pt x="13308" y="16640"/>
                  </a:cubicBezTo>
                  <a:lnTo>
                    <a:pt x="14609" y="17462"/>
                  </a:lnTo>
                  <a:cubicBezTo>
                    <a:pt x="15111" y="17782"/>
                    <a:pt x="15773" y="17690"/>
                    <a:pt x="16207" y="17279"/>
                  </a:cubicBezTo>
                  <a:lnTo>
                    <a:pt x="17280" y="16207"/>
                  </a:lnTo>
                  <a:cubicBezTo>
                    <a:pt x="17690" y="15773"/>
                    <a:pt x="17782" y="15111"/>
                    <a:pt x="17462" y="14609"/>
                  </a:cubicBezTo>
                  <a:lnTo>
                    <a:pt x="16640" y="13308"/>
                  </a:lnTo>
                  <a:cubicBezTo>
                    <a:pt x="16846" y="12943"/>
                    <a:pt x="17006" y="12555"/>
                    <a:pt x="17120" y="12167"/>
                  </a:cubicBezTo>
                  <a:lnTo>
                    <a:pt x="18603" y="11824"/>
                  </a:lnTo>
                  <a:cubicBezTo>
                    <a:pt x="19197" y="11687"/>
                    <a:pt x="19608" y="11162"/>
                    <a:pt x="19608" y="105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69"/>
            <p:cNvSpPr/>
            <p:nvPr/>
          </p:nvSpPr>
          <p:spPr>
            <a:xfrm>
              <a:off x="5266124" y="2096363"/>
              <a:ext cx="2040314" cy="1411089"/>
            </a:xfrm>
            <a:custGeom>
              <a:rect b="b" l="l" r="r" t="t"/>
              <a:pathLst>
                <a:path extrusionOk="0" h="54257" w="78451">
                  <a:moveTo>
                    <a:pt x="78337" y="54256"/>
                  </a:moveTo>
                  <a:lnTo>
                    <a:pt x="114" y="54256"/>
                  </a:lnTo>
                  <a:cubicBezTo>
                    <a:pt x="69" y="54256"/>
                    <a:pt x="0" y="54188"/>
                    <a:pt x="0" y="54119"/>
                  </a:cubicBezTo>
                  <a:lnTo>
                    <a:pt x="0" y="3904"/>
                  </a:lnTo>
                  <a:cubicBezTo>
                    <a:pt x="0" y="1735"/>
                    <a:pt x="1758" y="0"/>
                    <a:pt x="3903" y="0"/>
                  </a:cubicBezTo>
                  <a:lnTo>
                    <a:pt x="74548" y="0"/>
                  </a:lnTo>
                  <a:cubicBezTo>
                    <a:pt x="76693" y="0"/>
                    <a:pt x="78451" y="1735"/>
                    <a:pt x="78451" y="3904"/>
                  </a:cubicBezTo>
                  <a:lnTo>
                    <a:pt x="78451" y="54119"/>
                  </a:lnTo>
                  <a:cubicBezTo>
                    <a:pt x="78451" y="54188"/>
                    <a:pt x="78382" y="54256"/>
                    <a:pt x="78337" y="54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69"/>
            <p:cNvSpPr/>
            <p:nvPr/>
          </p:nvSpPr>
          <p:spPr>
            <a:xfrm>
              <a:off x="5337931" y="2162838"/>
              <a:ext cx="1896675" cy="1247840"/>
            </a:xfrm>
            <a:custGeom>
              <a:rect b="b" l="l" r="r" t="t"/>
              <a:pathLst>
                <a:path extrusionOk="0" h="47980" w="72928">
                  <a:moveTo>
                    <a:pt x="72928" y="47980"/>
                  </a:moveTo>
                  <a:lnTo>
                    <a:pt x="1" y="47980"/>
                  </a:lnTo>
                  <a:lnTo>
                    <a:pt x="1" y="1"/>
                  </a:lnTo>
                  <a:lnTo>
                    <a:pt x="729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69"/>
            <p:cNvSpPr/>
            <p:nvPr/>
          </p:nvSpPr>
          <p:spPr>
            <a:xfrm>
              <a:off x="5120664" y="3507429"/>
              <a:ext cx="2331208" cy="90246"/>
            </a:xfrm>
            <a:custGeom>
              <a:rect b="b" l="l" r="r" t="t"/>
              <a:pathLst>
                <a:path extrusionOk="0" h="3470" w="89636">
                  <a:moveTo>
                    <a:pt x="83313" y="3469"/>
                  </a:moveTo>
                  <a:lnTo>
                    <a:pt x="6323" y="3469"/>
                  </a:lnTo>
                  <a:cubicBezTo>
                    <a:pt x="3767" y="3469"/>
                    <a:pt x="1370" y="2146"/>
                    <a:pt x="1" y="0"/>
                  </a:cubicBezTo>
                  <a:lnTo>
                    <a:pt x="1" y="0"/>
                  </a:lnTo>
                  <a:lnTo>
                    <a:pt x="89636" y="0"/>
                  </a:lnTo>
                  <a:lnTo>
                    <a:pt x="89636" y="0"/>
                  </a:lnTo>
                  <a:cubicBezTo>
                    <a:pt x="88266" y="2146"/>
                    <a:pt x="85870" y="3469"/>
                    <a:pt x="83313" y="34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69"/>
            <p:cNvSpPr/>
            <p:nvPr/>
          </p:nvSpPr>
          <p:spPr>
            <a:xfrm>
              <a:off x="6076416" y="3507429"/>
              <a:ext cx="419735" cy="26138"/>
            </a:xfrm>
            <a:custGeom>
              <a:rect b="b" l="l" r="r" t="t"/>
              <a:pathLst>
                <a:path extrusionOk="0" h="1005" w="16139">
                  <a:moveTo>
                    <a:pt x="15134" y="1004"/>
                  </a:moveTo>
                  <a:lnTo>
                    <a:pt x="1005" y="1004"/>
                  </a:lnTo>
                  <a:cubicBezTo>
                    <a:pt x="457" y="1004"/>
                    <a:pt x="1" y="548"/>
                    <a:pt x="1" y="0"/>
                  </a:cubicBezTo>
                  <a:lnTo>
                    <a:pt x="16138" y="0"/>
                  </a:lnTo>
                  <a:cubicBezTo>
                    <a:pt x="16138" y="548"/>
                    <a:pt x="15682" y="1004"/>
                    <a:pt x="15134" y="10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69"/>
            <p:cNvSpPr/>
            <p:nvPr/>
          </p:nvSpPr>
          <p:spPr>
            <a:xfrm>
              <a:off x="6154777" y="3439159"/>
              <a:ext cx="263014" cy="28504"/>
            </a:xfrm>
            <a:custGeom>
              <a:rect b="b" l="l" r="r" t="t"/>
              <a:pathLst>
                <a:path extrusionOk="0" h="1096" w="10113">
                  <a:moveTo>
                    <a:pt x="9564" y="1096"/>
                  </a:moveTo>
                  <a:lnTo>
                    <a:pt x="548" y="1096"/>
                  </a:lnTo>
                  <a:cubicBezTo>
                    <a:pt x="252" y="1096"/>
                    <a:pt x="1" y="845"/>
                    <a:pt x="1" y="548"/>
                  </a:cubicBezTo>
                  <a:cubicBezTo>
                    <a:pt x="1" y="251"/>
                    <a:pt x="252" y="0"/>
                    <a:pt x="548" y="0"/>
                  </a:cubicBezTo>
                  <a:lnTo>
                    <a:pt x="9564" y="0"/>
                  </a:lnTo>
                  <a:cubicBezTo>
                    <a:pt x="9861" y="0"/>
                    <a:pt x="10112" y="251"/>
                    <a:pt x="10112" y="548"/>
                  </a:cubicBezTo>
                  <a:cubicBezTo>
                    <a:pt x="10112" y="845"/>
                    <a:pt x="9861" y="1096"/>
                    <a:pt x="9564" y="10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69"/>
            <p:cNvSpPr/>
            <p:nvPr/>
          </p:nvSpPr>
          <p:spPr>
            <a:xfrm>
              <a:off x="5388984" y="2213293"/>
              <a:ext cx="799653" cy="603166"/>
            </a:xfrm>
            <a:custGeom>
              <a:rect b="b" l="l" r="r" t="t"/>
              <a:pathLst>
                <a:path extrusionOk="0" h="23192" w="30747">
                  <a:moveTo>
                    <a:pt x="27711" y="23191"/>
                  </a:moveTo>
                  <a:lnTo>
                    <a:pt x="3037" y="23191"/>
                  </a:lnTo>
                  <a:cubicBezTo>
                    <a:pt x="1348" y="23191"/>
                    <a:pt x="1" y="21845"/>
                    <a:pt x="1" y="20179"/>
                  </a:cubicBezTo>
                  <a:lnTo>
                    <a:pt x="1" y="3037"/>
                  </a:lnTo>
                  <a:cubicBezTo>
                    <a:pt x="1" y="1348"/>
                    <a:pt x="1348" y="1"/>
                    <a:pt x="3037" y="1"/>
                  </a:cubicBezTo>
                  <a:lnTo>
                    <a:pt x="27711" y="1"/>
                  </a:lnTo>
                  <a:cubicBezTo>
                    <a:pt x="29400" y="1"/>
                    <a:pt x="30747" y="1348"/>
                    <a:pt x="30747" y="3037"/>
                  </a:cubicBezTo>
                  <a:lnTo>
                    <a:pt x="30747" y="20179"/>
                  </a:lnTo>
                  <a:cubicBezTo>
                    <a:pt x="30747" y="21845"/>
                    <a:pt x="29400" y="23191"/>
                    <a:pt x="27711" y="231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69"/>
            <p:cNvSpPr/>
            <p:nvPr/>
          </p:nvSpPr>
          <p:spPr>
            <a:xfrm>
              <a:off x="5388984" y="2213293"/>
              <a:ext cx="799653" cy="114615"/>
            </a:xfrm>
            <a:custGeom>
              <a:rect b="b" l="l" r="r" t="t"/>
              <a:pathLst>
                <a:path extrusionOk="0" h="4407" w="30747">
                  <a:moveTo>
                    <a:pt x="29788" y="4406"/>
                  </a:moveTo>
                  <a:lnTo>
                    <a:pt x="960" y="4406"/>
                  </a:lnTo>
                  <a:cubicBezTo>
                    <a:pt x="435" y="4406"/>
                    <a:pt x="1" y="3995"/>
                    <a:pt x="1" y="3470"/>
                  </a:cubicBezTo>
                  <a:lnTo>
                    <a:pt x="1" y="960"/>
                  </a:lnTo>
                  <a:cubicBezTo>
                    <a:pt x="1" y="435"/>
                    <a:pt x="435" y="1"/>
                    <a:pt x="960" y="1"/>
                  </a:cubicBezTo>
                  <a:lnTo>
                    <a:pt x="29788" y="1"/>
                  </a:lnTo>
                  <a:cubicBezTo>
                    <a:pt x="30336" y="1"/>
                    <a:pt x="30747" y="435"/>
                    <a:pt x="30747" y="960"/>
                  </a:cubicBezTo>
                  <a:lnTo>
                    <a:pt x="30747" y="3470"/>
                  </a:lnTo>
                  <a:cubicBezTo>
                    <a:pt x="30747" y="3995"/>
                    <a:pt x="30336" y="4406"/>
                    <a:pt x="29788" y="44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69"/>
            <p:cNvSpPr/>
            <p:nvPr/>
          </p:nvSpPr>
          <p:spPr>
            <a:xfrm>
              <a:off x="6105518" y="2256049"/>
              <a:ext cx="45123" cy="45149"/>
            </a:xfrm>
            <a:custGeom>
              <a:rect b="b" l="l" r="r" t="t"/>
              <a:pathLst>
                <a:path extrusionOk="0" h="1736" w="1735">
                  <a:moveTo>
                    <a:pt x="1735" y="868"/>
                  </a:moveTo>
                  <a:cubicBezTo>
                    <a:pt x="1735" y="1347"/>
                    <a:pt x="1347" y="1735"/>
                    <a:pt x="867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7" y="0"/>
                  </a:cubicBezTo>
                  <a:cubicBezTo>
                    <a:pt x="1347" y="0"/>
                    <a:pt x="1735" y="388"/>
                    <a:pt x="1735" y="8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69"/>
            <p:cNvSpPr/>
            <p:nvPr/>
          </p:nvSpPr>
          <p:spPr>
            <a:xfrm>
              <a:off x="6040213" y="2256049"/>
              <a:ext cx="44551" cy="45149"/>
            </a:xfrm>
            <a:custGeom>
              <a:rect b="b" l="l" r="r" t="t"/>
              <a:pathLst>
                <a:path extrusionOk="0" h="1736" w="1713">
                  <a:moveTo>
                    <a:pt x="1712" y="868"/>
                  </a:moveTo>
                  <a:cubicBezTo>
                    <a:pt x="1712" y="1347"/>
                    <a:pt x="1347" y="1735"/>
                    <a:pt x="868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8" y="0"/>
                  </a:cubicBezTo>
                  <a:cubicBezTo>
                    <a:pt x="1347" y="0"/>
                    <a:pt x="1712" y="388"/>
                    <a:pt x="1712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69"/>
            <p:cNvSpPr/>
            <p:nvPr/>
          </p:nvSpPr>
          <p:spPr>
            <a:xfrm>
              <a:off x="5974908" y="2256049"/>
              <a:ext cx="44551" cy="45149"/>
            </a:xfrm>
            <a:custGeom>
              <a:rect b="b" l="l" r="r" t="t"/>
              <a:pathLst>
                <a:path extrusionOk="0" h="1736" w="1713">
                  <a:moveTo>
                    <a:pt x="1712" y="868"/>
                  </a:moveTo>
                  <a:cubicBezTo>
                    <a:pt x="1712" y="1347"/>
                    <a:pt x="1324" y="1735"/>
                    <a:pt x="868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8" y="0"/>
                  </a:cubicBezTo>
                  <a:cubicBezTo>
                    <a:pt x="1324" y="0"/>
                    <a:pt x="1712" y="388"/>
                    <a:pt x="1712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69"/>
            <p:cNvSpPr/>
            <p:nvPr/>
          </p:nvSpPr>
          <p:spPr>
            <a:xfrm>
              <a:off x="5446565" y="2393759"/>
              <a:ext cx="684491" cy="39817"/>
            </a:xfrm>
            <a:custGeom>
              <a:rect b="b" l="l" r="r" t="t"/>
              <a:pathLst>
                <a:path extrusionOk="0" h="1531" w="26319">
                  <a:moveTo>
                    <a:pt x="25542" y="1530"/>
                  </a:moveTo>
                  <a:lnTo>
                    <a:pt x="777" y="1530"/>
                  </a:lnTo>
                  <a:cubicBezTo>
                    <a:pt x="343" y="1530"/>
                    <a:pt x="1" y="1188"/>
                    <a:pt x="1" y="754"/>
                  </a:cubicBezTo>
                  <a:cubicBezTo>
                    <a:pt x="1" y="343"/>
                    <a:pt x="343" y="1"/>
                    <a:pt x="777" y="1"/>
                  </a:cubicBezTo>
                  <a:lnTo>
                    <a:pt x="25542" y="1"/>
                  </a:lnTo>
                  <a:cubicBezTo>
                    <a:pt x="25976" y="1"/>
                    <a:pt x="26319" y="343"/>
                    <a:pt x="26319" y="754"/>
                  </a:cubicBezTo>
                  <a:cubicBezTo>
                    <a:pt x="26319" y="1188"/>
                    <a:pt x="25976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69"/>
            <p:cNvSpPr/>
            <p:nvPr/>
          </p:nvSpPr>
          <p:spPr>
            <a:xfrm>
              <a:off x="5449556" y="2476880"/>
              <a:ext cx="562776" cy="39791"/>
            </a:xfrm>
            <a:custGeom>
              <a:rect b="b" l="l" r="r" t="t"/>
              <a:pathLst>
                <a:path extrusionOk="0" h="1530" w="21639">
                  <a:moveTo>
                    <a:pt x="20862" y="1530"/>
                  </a:moveTo>
                  <a:lnTo>
                    <a:pt x="753" y="1530"/>
                  </a:lnTo>
                  <a:cubicBezTo>
                    <a:pt x="342" y="1530"/>
                    <a:pt x="0" y="1187"/>
                    <a:pt x="0" y="754"/>
                  </a:cubicBezTo>
                  <a:cubicBezTo>
                    <a:pt x="0" y="343"/>
                    <a:pt x="342" y="0"/>
                    <a:pt x="753" y="0"/>
                  </a:cubicBezTo>
                  <a:lnTo>
                    <a:pt x="20862" y="0"/>
                  </a:lnTo>
                  <a:cubicBezTo>
                    <a:pt x="21296" y="0"/>
                    <a:pt x="21638" y="343"/>
                    <a:pt x="21638" y="754"/>
                  </a:cubicBezTo>
                  <a:cubicBezTo>
                    <a:pt x="21638" y="1187"/>
                    <a:pt x="21296" y="1530"/>
                    <a:pt x="2086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69"/>
            <p:cNvSpPr/>
            <p:nvPr/>
          </p:nvSpPr>
          <p:spPr>
            <a:xfrm>
              <a:off x="5446565" y="2599167"/>
              <a:ext cx="684491" cy="39791"/>
            </a:xfrm>
            <a:custGeom>
              <a:rect b="b" l="l" r="r" t="t"/>
              <a:pathLst>
                <a:path extrusionOk="0" h="1530" w="26319">
                  <a:moveTo>
                    <a:pt x="25542" y="1530"/>
                  </a:moveTo>
                  <a:lnTo>
                    <a:pt x="777" y="1530"/>
                  </a:lnTo>
                  <a:cubicBezTo>
                    <a:pt x="343" y="1530"/>
                    <a:pt x="1" y="1187"/>
                    <a:pt x="1" y="754"/>
                  </a:cubicBezTo>
                  <a:cubicBezTo>
                    <a:pt x="1" y="343"/>
                    <a:pt x="343" y="0"/>
                    <a:pt x="777" y="0"/>
                  </a:cubicBezTo>
                  <a:lnTo>
                    <a:pt x="25542" y="0"/>
                  </a:lnTo>
                  <a:cubicBezTo>
                    <a:pt x="25976" y="0"/>
                    <a:pt x="26319" y="343"/>
                    <a:pt x="26319" y="754"/>
                  </a:cubicBezTo>
                  <a:cubicBezTo>
                    <a:pt x="26319" y="1187"/>
                    <a:pt x="25976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69"/>
            <p:cNvSpPr/>
            <p:nvPr/>
          </p:nvSpPr>
          <p:spPr>
            <a:xfrm>
              <a:off x="5449556" y="2682261"/>
              <a:ext cx="562776" cy="39817"/>
            </a:xfrm>
            <a:custGeom>
              <a:rect b="b" l="l" r="r" t="t"/>
              <a:pathLst>
                <a:path extrusionOk="0" h="1531" w="21639">
                  <a:moveTo>
                    <a:pt x="20862" y="1530"/>
                  </a:moveTo>
                  <a:lnTo>
                    <a:pt x="753" y="1530"/>
                  </a:lnTo>
                  <a:cubicBezTo>
                    <a:pt x="342" y="1530"/>
                    <a:pt x="0" y="1188"/>
                    <a:pt x="0" y="754"/>
                  </a:cubicBezTo>
                  <a:cubicBezTo>
                    <a:pt x="0" y="343"/>
                    <a:pt x="342" y="1"/>
                    <a:pt x="753" y="1"/>
                  </a:cubicBezTo>
                  <a:lnTo>
                    <a:pt x="20862" y="1"/>
                  </a:lnTo>
                  <a:cubicBezTo>
                    <a:pt x="21296" y="1"/>
                    <a:pt x="21638" y="343"/>
                    <a:pt x="21638" y="754"/>
                  </a:cubicBezTo>
                  <a:cubicBezTo>
                    <a:pt x="21638" y="1188"/>
                    <a:pt x="21296" y="1530"/>
                    <a:pt x="20862" y="15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69"/>
            <p:cNvSpPr/>
            <p:nvPr/>
          </p:nvSpPr>
          <p:spPr>
            <a:xfrm>
              <a:off x="6383929" y="2544551"/>
              <a:ext cx="799627" cy="603738"/>
            </a:xfrm>
            <a:custGeom>
              <a:rect b="b" l="l" r="r" t="t"/>
              <a:pathLst>
                <a:path extrusionOk="0" h="23214" w="30746">
                  <a:moveTo>
                    <a:pt x="27710" y="23214"/>
                  </a:moveTo>
                  <a:lnTo>
                    <a:pt x="3036" y="23214"/>
                  </a:lnTo>
                  <a:cubicBezTo>
                    <a:pt x="1347" y="23214"/>
                    <a:pt x="0" y="21844"/>
                    <a:pt x="0" y="20178"/>
                  </a:cubicBezTo>
                  <a:lnTo>
                    <a:pt x="0" y="3036"/>
                  </a:lnTo>
                  <a:cubicBezTo>
                    <a:pt x="0" y="1370"/>
                    <a:pt x="1347" y="0"/>
                    <a:pt x="3036" y="0"/>
                  </a:cubicBezTo>
                  <a:lnTo>
                    <a:pt x="27710" y="0"/>
                  </a:lnTo>
                  <a:cubicBezTo>
                    <a:pt x="29399" y="0"/>
                    <a:pt x="30746" y="1370"/>
                    <a:pt x="30746" y="3036"/>
                  </a:cubicBezTo>
                  <a:lnTo>
                    <a:pt x="30746" y="20178"/>
                  </a:lnTo>
                  <a:cubicBezTo>
                    <a:pt x="30746" y="21844"/>
                    <a:pt x="29399" y="23214"/>
                    <a:pt x="27710" y="232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69"/>
            <p:cNvSpPr/>
            <p:nvPr/>
          </p:nvSpPr>
          <p:spPr>
            <a:xfrm>
              <a:off x="6383929" y="2544551"/>
              <a:ext cx="799627" cy="115187"/>
            </a:xfrm>
            <a:custGeom>
              <a:rect b="b" l="l" r="r" t="t"/>
              <a:pathLst>
                <a:path extrusionOk="0" h="4429" w="30746">
                  <a:moveTo>
                    <a:pt x="29787" y="4429"/>
                  </a:moveTo>
                  <a:lnTo>
                    <a:pt x="959" y="4429"/>
                  </a:lnTo>
                  <a:cubicBezTo>
                    <a:pt x="434" y="4429"/>
                    <a:pt x="0" y="3995"/>
                    <a:pt x="0" y="3470"/>
                  </a:cubicBezTo>
                  <a:lnTo>
                    <a:pt x="0" y="959"/>
                  </a:lnTo>
                  <a:cubicBezTo>
                    <a:pt x="0" y="434"/>
                    <a:pt x="434" y="0"/>
                    <a:pt x="959" y="0"/>
                  </a:cubicBezTo>
                  <a:lnTo>
                    <a:pt x="29787" y="0"/>
                  </a:lnTo>
                  <a:cubicBezTo>
                    <a:pt x="30312" y="0"/>
                    <a:pt x="30746" y="434"/>
                    <a:pt x="30746" y="959"/>
                  </a:cubicBezTo>
                  <a:lnTo>
                    <a:pt x="30746" y="3470"/>
                  </a:lnTo>
                  <a:cubicBezTo>
                    <a:pt x="30746" y="3995"/>
                    <a:pt x="30312" y="4429"/>
                    <a:pt x="29787" y="44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69"/>
            <p:cNvSpPr/>
            <p:nvPr/>
          </p:nvSpPr>
          <p:spPr>
            <a:xfrm>
              <a:off x="7100437" y="2587880"/>
              <a:ext cx="45123" cy="44551"/>
            </a:xfrm>
            <a:custGeom>
              <a:rect b="b" l="l" r="r" t="t"/>
              <a:pathLst>
                <a:path extrusionOk="0" h="1713" w="1735">
                  <a:moveTo>
                    <a:pt x="1735" y="845"/>
                  </a:moveTo>
                  <a:cubicBezTo>
                    <a:pt x="1735" y="1325"/>
                    <a:pt x="1347" y="1713"/>
                    <a:pt x="868" y="1713"/>
                  </a:cubicBezTo>
                  <a:cubicBezTo>
                    <a:pt x="388" y="1713"/>
                    <a:pt x="0" y="1325"/>
                    <a:pt x="0" y="845"/>
                  </a:cubicBezTo>
                  <a:cubicBezTo>
                    <a:pt x="0" y="389"/>
                    <a:pt x="388" y="1"/>
                    <a:pt x="868" y="1"/>
                  </a:cubicBezTo>
                  <a:cubicBezTo>
                    <a:pt x="1347" y="1"/>
                    <a:pt x="1735" y="389"/>
                    <a:pt x="1735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69"/>
            <p:cNvSpPr/>
            <p:nvPr/>
          </p:nvSpPr>
          <p:spPr>
            <a:xfrm>
              <a:off x="7035132" y="2587880"/>
              <a:ext cx="44551" cy="44551"/>
            </a:xfrm>
            <a:custGeom>
              <a:rect b="b" l="l" r="r" t="t"/>
              <a:pathLst>
                <a:path extrusionOk="0" h="1713" w="1713">
                  <a:moveTo>
                    <a:pt x="1712" y="845"/>
                  </a:moveTo>
                  <a:cubicBezTo>
                    <a:pt x="1712" y="1325"/>
                    <a:pt x="1347" y="1713"/>
                    <a:pt x="868" y="1713"/>
                  </a:cubicBezTo>
                  <a:cubicBezTo>
                    <a:pt x="388" y="1713"/>
                    <a:pt x="0" y="1325"/>
                    <a:pt x="0" y="845"/>
                  </a:cubicBezTo>
                  <a:cubicBezTo>
                    <a:pt x="0" y="389"/>
                    <a:pt x="388" y="1"/>
                    <a:pt x="868" y="1"/>
                  </a:cubicBezTo>
                  <a:cubicBezTo>
                    <a:pt x="1347" y="1"/>
                    <a:pt x="1712" y="389"/>
                    <a:pt x="1712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69"/>
            <p:cNvSpPr/>
            <p:nvPr/>
          </p:nvSpPr>
          <p:spPr>
            <a:xfrm>
              <a:off x="6969827" y="2587880"/>
              <a:ext cx="44551" cy="44551"/>
            </a:xfrm>
            <a:custGeom>
              <a:rect b="b" l="l" r="r" t="t"/>
              <a:pathLst>
                <a:path extrusionOk="0" h="1713" w="1713">
                  <a:moveTo>
                    <a:pt x="1713" y="845"/>
                  </a:moveTo>
                  <a:cubicBezTo>
                    <a:pt x="1713" y="1325"/>
                    <a:pt x="1325" y="1713"/>
                    <a:pt x="845" y="1713"/>
                  </a:cubicBezTo>
                  <a:cubicBezTo>
                    <a:pt x="389" y="1713"/>
                    <a:pt x="1" y="1325"/>
                    <a:pt x="1" y="845"/>
                  </a:cubicBezTo>
                  <a:cubicBezTo>
                    <a:pt x="1" y="389"/>
                    <a:pt x="389" y="1"/>
                    <a:pt x="845" y="1"/>
                  </a:cubicBezTo>
                  <a:cubicBezTo>
                    <a:pt x="1325" y="1"/>
                    <a:pt x="1713" y="389"/>
                    <a:pt x="1713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69"/>
            <p:cNvSpPr/>
            <p:nvPr/>
          </p:nvSpPr>
          <p:spPr>
            <a:xfrm>
              <a:off x="6441510" y="2725018"/>
              <a:ext cx="684465" cy="39791"/>
            </a:xfrm>
            <a:custGeom>
              <a:rect b="b" l="l" r="r" t="t"/>
              <a:pathLst>
                <a:path extrusionOk="0" h="1530" w="26318">
                  <a:moveTo>
                    <a:pt x="25542" y="1530"/>
                  </a:moveTo>
                  <a:lnTo>
                    <a:pt x="776" y="1530"/>
                  </a:lnTo>
                  <a:cubicBezTo>
                    <a:pt x="343" y="1530"/>
                    <a:pt x="0" y="1187"/>
                    <a:pt x="0" y="754"/>
                  </a:cubicBezTo>
                  <a:cubicBezTo>
                    <a:pt x="0" y="343"/>
                    <a:pt x="343" y="0"/>
                    <a:pt x="776" y="0"/>
                  </a:cubicBezTo>
                  <a:lnTo>
                    <a:pt x="25542" y="0"/>
                  </a:lnTo>
                  <a:cubicBezTo>
                    <a:pt x="25975" y="0"/>
                    <a:pt x="26318" y="343"/>
                    <a:pt x="26318" y="754"/>
                  </a:cubicBezTo>
                  <a:cubicBezTo>
                    <a:pt x="26318" y="1187"/>
                    <a:pt x="25975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69"/>
            <p:cNvSpPr/>
            <p:nvPr/>
          </p:nvSpPr>
          <p:spPr>
            <a:xfrm>
              <a:off x="6444475" y="2808112"/>
              <a:ext cx="562776" cy="39817"/>
            </a:xfrm>
            <a:custGeom>
              <a:rect b="b" l="l" r="r" t="t"/>
              <a:pathLst>
                <a:path extrusionOk="0" h="1531" w="21639">
                  <a:moveTo>
                    <a:pt x="20863" y="1530"/>
                  </a:moveTo>
                  <a:lnTo>
                    <a:pt x="754" y="1530"/>
                  </a:lnTo>
                  <a:cubicBezTo>
                    <a:pt x="343" y="1530"/>
                    <a:pt x="0" y="1188"/>
                    <a:pt x="0" y="777"/>
                  </a:cubicBezTo>
                  <a:cubicBezTo>
                    <a:pt x="0" y="343"/>
                    <a:pt x="343" y="1"/>
                    <a:pt x="754" y="1"/>
                  </a:cubicBezTo>
                  <a:lnTo>
                    <a:pt x="20863" y="1"/>
                  </a:lnTo>
                  <a:cubicBezTo>
                    <a:pt x="21296" y="1"/>
                    <a:pt x="21639" y="343"/>
                    <a:pt x="21639" y="777"/>
                  </a:cubicBezTo>
                  <a:cubicBezTo>
                    <a:pt x="21639" y="1188"/>
                    <a:pt x="21296" y="1530"/>
                    <a:pt x="20863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69"/>
            <p:cNvSpPr/>
            <p:nvPr/>
          </p:nvSpPr>
          <p:spPr>
            <a:xfrm>
              <a:off x="6441510" y="2930399"/>
              <a:ext cx="684465" cy="39817"/>
            </a:xfrm>
            <a:custGeom>
              <a:rect b="b" l="l" r="r" t="t"/>
              <a:pathLst>
                <a:path extrusionOk="0" h="1531" w="26318">
                  <a:moveTo>
                    <a:pt x="25542" y="1530"/>
                  </a:moveTo>
                  <a:lnTo>
                    <a:pt x="776" y="1530"/>
                  </a:lnTo>
                  <a:cubicBezTo>
                    <a:pt x="343" y="1530"/>
                    <a:pt x="0" y="1188"/>
                    <a:pt x="0" y="754"/>
                  </a:cubicBezTo>
                  <a:lnTo>
                    <a:pt x="0" y="754"/>
                  </a:lnTo>
                  <a:cubicBezTo>
                    <a:pt x="0" y="343"/>
                    <a:pt x="343" y="1"/>
                    <a:pt x="776" y="1"/>
                  </a:cubicBezTo>
                  <a:lnTo>
                    <a:pt x="25542" y="1"/>
                  </a:lnTo>
                  <a:cubicBezTo>
                    <a:pt x="25975" y="1"/>
                    <a:pt x="26318" y="343"/>
                    <a:pt x="26318" y="754"/>
                  </a:cubicBezTo>
                  <a:lnTo>
                    <a:pt x="26318" y="754"/>
                  </a:lnTo>
                  <a:cubicBezTo>
                    <a:pt x="26318" y="1188"/>
                    <a:pt x="25975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69"/>
            <p:cNvSpPr/>
            <p:nvPr/>
          </p:nvSpPr>
          <p:spPr>
            <a:xfrm>
              <a:off x="6444475" y="3013519"/>
              <a:ext cx="562776" cy="39791"/>
            </a:xfrm>
            <a:custGeom>
              <a:rect b="b" l="l" r="r" t="t"/>
              <a:pathLst>
                <a:path extrusionOk="0" h="1530" w="21639">
                  <a:moveTo>
                    <a:pt x="20863" y="1530"/>
                  </a:moveTo>
                  <a:lnTo>
                    <a:pt x="754" y="1530"/>
                  </a:lnTo>
                  <a:cubicBezTo>
                    <a:pt x="343" y="1530"/>
                    <a:pt x="0" y="1187"/>
                    <a:pt x="0" y="776"/>
                  </a:cubicBezTo>
                  <a:cubicBezTo>
                    <a:pt x="0" y="343"/>
                    <a:pt x="343" y="0"/>
                    <a:pt x="754" y="0"/>
                  </a:cubicBezTo>
                  <a:lnTo>
                    <a:pt x="20863" y="0"/>
                  </a:lnTo>
                  <a:cubicBezTo>
                    <a:pt x="21296" y="0"/>
                    <a:pt x="21639" y="343"/>
                    <a:pt x="21639" y="776"/>
                  </a:cubicBezTo>
                  <a:cubicBezTo>
                    <a:pt x="21639" y="1187"/>
                    <a:pt x="21296" y="1530"/>
                    <a:pt x="20863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69"/>
            <p:cNvSpPr/>
            <p:nvPr/>
          </p:nvSpPr>
          <p:spPr>
            <a:xfrm>
              <a:off x="5535615" y="2905484"/>
              <a:ext cx="506392" cy="382310"/>
            </a:xfrm>
            <a:custGeom>
              <a:rect b="b" l="l" r="r" t="t"/>
              <a:pathLst>
                <a:path extrusionOk="0" h="14700" w="19471">
                  <a:moveTo>
                    <a:pt x="17553" y="14700"/>
                  </a:moveTo>
                  <a:lnTo>
                    <a:pt x="1918" y="14700"/>
                  </a:lnTo>
                  <a:cubicBezTo>
                    <a:pt x="868" y="14700"/>
                    <a:pt x="1" y="13832"/>
                    <a:pt x="1" y="12760"/>
                  </a:cubicBezTo>
                  <a:lnTo>
                    <a:pt x="1" y="1918"/>
                  </a:lnTo>
                  <a:cubicBezTo>
                    <a:pt x="1" y="845"/>
                    <a:pt x="868" y="0"/>
                    <a:pt x="1918" y="0"/>
                  </a:cubicBezTo>
                  <a:lnTo>
                    <a:pt x="17553" y="0"/>
                  </a:lnTo>
                  <a:cubicBezTo>
                    <a:pt x="18626" y="0"/>
                    <a:pt x="19471" y="845"/>
                    <a:pt x="19471" y="1918"/>
                  </a:cubicBezTo>
                  <a:lnTo>
                    <a:pt x="19471" y="12760"/>
                  </a:lnTo>
                  <a:cubicBezTo>
                    <a:pt x="19471" y="13832"/>
                    <a:pt x="18626" y="14700"/>
                    <a:pt x="17553" y="147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69"/>
            <p:cNvSpPr/>
            <p:nvPr/>
          </p:nvSpPr>
          <p:spPr>
            <a:xfrm>
              <a:off x="5535615" y="2905484"/>
              <a:ext cx="506392" cy="72431"/>
            </a:xfrm>
            <a:custGeom>
              <a:rect b="b" l="l" r="r" t="t"/>
              <a:pathLst>
                <a:path extrusionOk="0" h="2785" w="19471">
                  <a:moveTo>
                    <a:pt x="18877" y="2785"/>
                  </a:moveTo>
                  <a:lnTo>
                    <a:pt x="594" y="2785"/>
                  </a:lnTo>
                  <a:cubicBezTo>
                    <a:pt x="275" y="2785"/>
                    <a:pt x="1" y="2534"/>
                    <a:pt x="1" y="2191"/>
                  </a:cubicBezTo>
                  <a:lnTo>
                    <a:pt x="1" y="594"/>
                  </a:lnTo>
                  <a:cubicBezTo>
                    <a:pt x="1" y="274"/>
                    <a:pt x="275" y="0"/>
                    <a:pt x="594" y="0"/>
                  </a:cubicBezTo>
                  <a:lnTo>
                    <a:pt x="18877" y="0"/>
                  </a:lnTo>
                  <a:cubicBezTo>
                    <a:pt x="19197" y="0"/>
                    <a:pt x="19471" y="274"/>
                    <a:pt x="19471" y="594"/>
                  </a:cubicBezTo>
                  <a:lnTo>
                    <a:pt x="19471" y="2191"/>
                  </a:lnTo>
                  <a:cubicBezTo>
                    <a:pt x="19471" y="2534"/>
                    <a:pt x="19197" y="2785"/>
                    <a:pt x="18877" y="27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69"/>
            <p:cNvSpPr/>
            <p:nvPr/>
          </p:nvSpPr>
          <p:spPr>
            <a:xfrm>
              <a:off x="5989759" y="2932792"/>
              <a:ext cx="27906" cy="27906"/>
            </a:xfrm>
            <a:custGeom>
              <a:rect b="b" l="l" r="r" t="t"/>
              <a:pathLst>
                <a:path extrusionOk="0" h="1073" w="1073">
                  <a:moveTo>
                    <a:pt x="1073" y="548"/>
                  </a:moveTo>
                  <a:cubicBezTo>
                    <a:pt x="1073" y="845"/>
                    <a:pt x="845" y="1073"/>
                    <a:pt x="525" y="1073"/>
                  </a:cubicBezTo>
                  <a:cubicBezTo>
                    <a:pt x="228" y="1073"/>
                    <a:pt x="0" y="845"/>
                    <a:pt x="0" y="548"/>
                  </a:cubicBezTo>
                  <a:cubicBezTo>
                    <a:pt x="0" y="228"/>
                    <a:pt x="228" y="0"/>
                    <a:pt x="525" y="0"/>
                  </a:cubicBezTo>
                  <a:cubicBezTo>
                    <a:pt x="845" y="0"/>
                    <a:pt x="1073" y="228"/>
                    <a:pt x="1073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69"/>
            <p:cNvSpPr/>
            <p:nvPr/>
          </p:nvSpPr>
          <p:spPr>
            <a:xfrm>
              <a:off x="5948199" y="2932792"/>
              <a:ext cx="27932" cy="27906"/>
            </a:xfrm>
            <a:custGeom>
              <a:rect b="b" l="l" r="r" t="t"/>
              <a:pathLst>
                <a:path extrusionOk="0" h="1073" w="1074">
                  <a:moveTo>
                    <a:pt x="1073" y="548"/>
                  </a:moveTo>
                  <a:cubicBezTo>
                    <a:pt x="1073" y="845"/>
                    <a:pt x="845" y="1073"/>
                    <a:pt x="548" y="1073"/>
                  </a:cubicBezTo>
                  <a:cubicBezTo>
                    <a:pt x="229" y="1073"/>
                    <a:pt x="0" y="845"/>
                    <a:pt x="0" y="548"/>
                  </a:cubicBezTo>
                  <a:cubicBezTo>
                    <a:pt x="0" y="228"/>
                    <a:pt x="229" y="0"/>
                    <a:pt x="548" y="0"/>
                  </a:cubicBezTo>
                  <a:cubicBezTo>
                    <a:pt x="845" y="0"/>
                    <a:pt x="1073" y="228"/>
                    <a:pt x="1073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69"/>
            <p:cNvSpPr/>
            <p:nvPr/>
          </p:nvSpPr>
          <p:spPr>
            <a:xfrm>
              <a:off x="5906638" y="2932792"/>
              <a:ext cx="28530" cy="27906"/>
            </a:xfrm>
            <a:custGeom>
              <a:rect b="b" l="l" r="r" t="t"/>
              <a:pathLst>
                <a:path extrusionOk="0" h="1073" w="1097">
                  <a:moveTo>
                    <a:pt x="1096" y="548"/>
                  </a:moveTo>
                  <a:cubicBezTo>
                    <a:pt x="1096" y="845"/>
                    <a:pt x="845" y="1073"/>
                    <a:pt x="548" y="1073"/>
                  </a:cubicBezTo>
                  <a:cubicBezTo>
                    <a:pt x="252" y="1073"/>
                    <a:pt x="1" y="845"/>
                    <a:pt x="1" y="548"/>
                  </a:cubicBezTo>
                  <a:cubicBezTo>
                    <a:pt x="1" y="228"/>
                    <a:pt x="252" y="0"/>
                    <a:pt x="548" y="0"/>
                  </a:cubicBezTo>
                  <a:cubicBezTo>
                    <a:pt x="845" y="0"/>
                    <a:pt x="1096" y="228"/>
                    <a:pt x="1096" y="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69"/>
            <p:cNvSpPr/>
            <p:nvPr/>
          </p:nvSpPr>
          <p:spPr>
            <a:xfrm>
              <a:off x="5572415" y="3019449"/>
              <a:ext cx="432791" cy="25565"/>
            </a:xfrm>
            <a:custGeom>
              <a:rect b="b" l="l" r="r" t="t"/>
              <a:pathLst>
                <a:path extrusionOk="0" h="983" w="16641">
                  <a:moveTo>
                    <a:pt x="16161" y="982"/>
                  </a:moveTo>
                  <a:lnTo>
                    <a:pt x="480" y="982"/>
                  </a:lnTo>
                  <a:cubicBezTo>
                    <a:pt x="206" y="982"/>
                    <a:pt x="1" y="754"/>
                    <a:pt x="1" y="480"/>
                  </a:cubicBezTo>
                  <a:cubicBezTo>
                    <a:pt x="1" y="229"/>
                    <a:pt x="206" y="1"/>
                    <a:pt x="480" y="1"/>
                  </a:cubicBezTo>
                  <a:lnTo>
                    <a:pt x="16161" y="1"/>
                  </a:lnTo>
                  <a:cubicBezTo>
                    <a:pt x="16435" y="1"/>
                    <a:pt x="16641" y="229"/>
                    <a:pt x="16641" y="480"/>
                  </a:cubicBezTo>
                  <a:cubicBezTo>
                    <a:pt x="16641" y="754"/>
                    <a:pt x="16435" y="982"/>
                    <a:pt x="16161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69"/>
            <p:cNvSpPr/>
            <p:nvPr/>
          </p:nvSpPr>
          <p:spPr>
            <a:xfrm>
              <a:off x="5574210" y="3072296"/>
              <a:ext cx="356199" cy="24941"/>
            </a:xfrm>
            <a:custGeom>
              <a:rect b="b" l="l" r="r" t="t"/>
              <a:pathLst>
                <a:path extrusionOk="0" h="959" w="13696">
                  <a:moveTo>
                    <a:pt x="13193" y="959"/>
                  </a:moveTo>
                  <a:lnTo>
                    <a:pt x="480" y="959"/>
                  </a:lnTo>
                  <a:cubicBezTo>
                    <a:pt x="206" y="959"/>
                    <a:pt x="0" y="753"/>
                    <a:pt x="0" y="479"/>
                  </a:cubicBezTo>
                  <a:cubicBezTo>
                    <a:pt x="0" y="206"/>
                    <a:pt x="206" y="0"/>
                    <a:pt x="480" y="0"/>
                  </a:cubicBezTo>
                  <a:lnTo>
                    <a:pt x="13193" y="0"/>
                  </a:lnTo>
                  <a:cubicBezTo>
                    <a:pt x="13467" y="0"/>
                    <a:pt x="13696" y="206"/>
                    <a:pt x="13696" y="479"/>
                  </a:cubicBezTo>
                  <a:cubicBezTo>
                    <a:pt x="13696" y="753"/>
                    <a:pt x="13467" y="959"/>
                    <a:pt x="13193" y="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69"/>
            <p:cNvSpPr/>
            <p:nvPr/>
          </p:nvSpPr>
          <p:spPr>
            <a:xfrm>
              <a:off x="5572415" y="3149461"/>
              <a:ext cx="432791" cy="25539"/>
            </a:xfrm>
            <a:custGeom>
              <a:rect b="b" l="l" r="r" t="t"/>
              <a:pathLst>
                <a:path extrusionOk="0" h="982" w="16641">
                  <a:moveTo>
                    <a:pt x="16161" y="982"/>
                  </a:moveTo>
                  <a:lnTo>
                    <a:pt x="480" y="982"/>
                  </a:lnTo>
                  <a:cubicBezTo>
                    <a:pt x="206" y="982"/>
                    <a:pt x="1" y="754"/>
                    <a:pt x="1" y="503"/>
                  </a:cubicBezTo>
                  <a:cubicBezTo>
                    <a:pt x="1" y="229"/>
                    <a:pt x="206" y="0"/>
                    <a:pt x="480" y="0"/>
                  </a:cubicBezTo>
                  <a:lnTo>
                    <a:pt x="16161" y="0"/>
                  </a:lnTo>
                  <a:cubicBezTo>
                    <a:pt x="16435" y="0"/>
                    <a:pt x="16641" y="229"/>
                    <a:pt x="16641" y="503"/>
                  </a:cubicBezTo>
                  <a:cubicBezTo>
                    <a:pt x="16641" y="754"/>
                    <a:pt x="16435" y="982"/>
                    <a:pt x="16161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69"/>
            <p:cNvSpPr/>
            <p:nvPr/>
          </p:nvSpPr>
          <p:spPr>
            <a:xfrm>
              <a:off x="5574210" y="3202282"/>
              <a:ext cx="356199" cy="24967"/>
            </a:xfrm>
            <a:custGeom>
              <a:rect b="b" l="l" r="r" t="t"/>
              <a:pathLst>
                <a:path extrusionOk="0" h="960" w="13696">
                  <a:moveTo>
                    <a:pt x="13193" y="960"/>
                  </a:moveTo>
                  <a:lnTo>
                    <a:pt x="480" y="960"/>
                  </a:lnTo>
                  <a:cubicBezTo>
                    <a:pt x="206" y="960"/>
                    <a:pt x="0" y="754"/>
                    <a:pt x="0" y="480"/>
                  </a:cubicBezTo>
                  <a:cubicBezTo>
                    <a:pt x="0" y="229"/>
                    <a:pt x="206" y="1"/>
                    <a:pt x="480" y="1"/>
                  </a:cubicBezTo>
                  <a:lnTo>
                    <a:pt x="13193" y="1"/>
                  </a:lnTo>
                  <a:cubicBezTo>
                    <a:pt x="13467" y="1"/>
                    <a:pt x="13696" y="229"/>
                    <a:pt x="13696" y="480"/>
                  </a:cubicBezTo>
                  <a:cubicBezTo>
                    <a:pt x="13696" y="754"/>
                    <a:pt x="13467" y="960"/>
                    <a:pt x="13193" y="9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69"/>
            <p:cNvSpPr/>
            <p:nvPr/>
          </p:nvSpPr>
          <p:spPr>
            <a:xfrm>
              <a:off x="5800372" y="2298780"/>
              <a:ext cx="971796" cy="975359"/>
            </a:xfrm>
            <a:custGeom>
              <a:rect b="b" l="l" r="r" t="t"/>
              <a:pathLst>
                <a:path extrusionOk="0" h="37503" w="37366">
                  <a:moveTo>
                    <a:pt x="34901" y="5707"/>
                  </a:moveTo>
                  <a:cubicBezTo>
                    <a:pt x="34901" y="5707"/>
                    <a:pt x="25634" y="6027"/>
                    <a:pt x="18672" y="1"/>
                  </a:cubicBezTo>
                  <a:cubicBezTo>
                    <a:pt x="11733" y="6027"/>
                    <a:pt x="2466" y="5707"/>
                    <a:pt x="2466" y="5707"/>
                  </a:cubicBezTo>
                  <a:cubicBezTo>
                    <a:pt x="1" y="33508"/>
                    <a:pt x="18672" y="37503"/>
                    <a:pt x="18672" y="37503"/>
                  </a:cubicBezTo>
                  <a:cubicBezTo>
                    <a:pt x="18672" y="37503"/>
                    <a:pt x="37366" y="33508"/>
                    <a:pt x="34901" y="57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69"/>
            <p:cNvSpPr/>
            <p:nvPr/>
          </p:nvSpPr>
          <p:spPr>
            <a:xfrm>
              <a:off x="5867471" y="2337375"/>
              <a:ext cx="837624" cy="897597"/>
            </a:xfrm>
            <a:custGeom>
              <a:rect b="b" l="l" r="r" t="t"/>
              <a:pathLst>
                <a:path extrusionOk="0" h="34513" w="32207">
                  <a:moveTo>
                    <a:pt x="1826" y="5867"/>
                  </a:moveTo>
                  <a:cubicBezTo>
                    <a:pt x="776" y="18443"/>
                    <a:pt x="4702" y="25359"/>
                    <a:pt x="8194" y="28966"/>
                  </a:cubicBezTo>
                  <a:cubicBezTo>
                    <a:pt x="11732" y="32595"/>
                    <a:pt x="15521" y="33668"/>
                    <a:pt x="16092" y="33805"/>
                  </a:cubicBezTo>
                  <a:cubicBezTo>
                    <a:pt x="16685" y="33668"/>
                    <a:pt x="20474" y="32595"/>
                    <a:pt x="24012" y="28966"/>
                  </a:cubicBezTo>
                  <a:cubicBezTo>
                    <a:pt x="27505" y="25359"/>
                    <a:pt x="31431" y="18443"/>
                    <a:pt x="30381" y="5867"/>
                  </a:cubicBezTo>
                  <a:cubicBezTo>
                    <a:pt x="28783" y="5867"/>
                    <a:pt x="21661" y="5501"/>
                    <a:pt x="16092" y="845"/>
                  </a:cubicBezTo>
                  <a:cubicBezTo>
                    <a:pt x="10545" y="5501"/>
                    <a:pt x="3424" y="5867"/>
                    <a:pt x="1826" y="5867"/>
                  </a:cubicBezTo>
                  <a:close/>
                  <a:moveTo>
                    <a:pt x="16092" y="34512"/>
                  </a:moveTo>
                  <a:cubicBezTo>
                    <a:pt x="16069" y="34512"/>
                    <a:pt x="16046" y="34512"/>
                    <a:pt x="16023" y="34512"/>
                  </a:cubicBezTo>
                  <a:cubicBezTo>
                    <a:pt x="15864" y="34467"/>
                    <a:pt x="11687" y="33531"/>
                    <a:pt x="7715" y="29468"/>
                  </a:cubicBezTo>
                  <a:cubicBezTo>
                    <a:pt x="4086" y="25747"/>
                    <a:pt x="0" y="18557"/>
                    <a:pt x="1164" y="5501"/>
                  </a:cubicBezTo>
                  <a:cubicBezTo>
                    <a:pt x="1187" y="5319"/>
                    <a:pt x="1324" y="5182"/>
                    <a:pt x="1507" y="5182"/>
                  </a:cubicBezTo>
                  <a:cubicBezTo>
                    <a:pt x="1507" y="5182"/>
                    <a:pt x="1507" y="5182"/>
                    <a:pt x="1666" y="5182"/>
                  </a:cubicBezTo>
                  <a:cubicBezTo>
                    <a:pt x="2853" y="5182"/>
                    <a:pt x="10271" y="4976"/>
                    <a:pt x="15887" y="115"/>
                  </a:cubicBezTo>
                  <a:cubicBezTo>
                    <a:pt x="16001" y="0"/>
                    <a:pt x="16206" y="0"/>
                    <a:pt x="16320" y="115"/>
                  </a:cubicBezTo>
                  <a:cubicBezTo>
                    <a:pt x="22415" y="5387"/>
                    <a:pt x="30609" y="5182"/>
                    <a:pt x="30677" y="5182"/>
                  </a:cubicBezTo>
                  <a:cubicBezTo>
                    <a:pt x="30883" y="5159"/>
                    <a:pt x="31020" y="5319"/>
                    <a:pt x="31043" y="5501"/>
                  </a:cubicBezTo>
                  <a:cubicBezTo>
                    <a:pt x="32207" y="18557"/>
                    <a:pt x="28121" y="25747"/>
                    <a:pt x="24492" y="29468"/>
                  </a:cubicBezTo>
                  <a:cubicBezTo>
                    <a:pt x="20520" y="33531"/>
                    <a:pt x="16343" y="34467"/>
                    <a:pt x="16183" y="34512"/>
                  </a:cubicBezTo>
                  <a:cubicBezTo>
                    <a:pt x="16160" y="34512"/>
                    <a:pt x="16138" y="34512"/>
                    <a:pt x="16092" y="345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69"/>
            <p:cNvSpPr/>
            <p:nvPr/>
          </p:nvSpPr>
          <p:spPr>
            <a:xfrm>
              <a:off x="6093035" y="2653185"/>
              <a:ext cx="386471" cy="386471"/>
            </a:xfrm>
            <a:custGeom>
              <a:rect b="b" l="l" r="r" t="t"/>
              <a:pathLst>
                <a:path extrusionOk="0" h="14860" w="14860">
                  <a:moveTo>
                    <a:pt x="3082" y="708"/>
                  </a:moveTo>
                  <a:cubicBezTo>
                    <a:pt x="1781" y="708"/>
                    <a:pt x="708" y="1781"/>
                    <a:pt x="708" y="3082"/>
                  </a:cubicBezTo>
                  <a:lnTo>
                    <a:pt x="708" y="11778"/>
                  </a:lnTo>
                  <a:cubicBezTo>
                    <a:pt x="708" y="13079"/>
                    <a:pt x="1781" y="14152"/>
                    <a:pt x="3082" y="14152"/>
                  </a:cubicBezTo>
                  <a:lnTo>
                    <a:pt x="11779" y="14152"/>
                  </a:lnTo>
                  <a:cubicBezTo>
                    <a:pt x="13080" y="14152"/>
                    <a:pt x="14152" y="13079"/>
                    <a:pt x="14152" y="11778"/>
                  </a:cubicBezTo>
                  <a:lnTo>
                    <a:pt x="14152" y="3082"/>
                  </a:lnTo>
                  <a:cubicBezTo>
                    <a:pt x="14152" y="1781"/>
                    <a:pt x="13080" y="708"/>
                    <a:pt x="11779" y="708"/>
                  </a:cubicBezTo>
                  <a:close/>
                  <a:moveTo>
                    <a:pt x="11779" y="14860"/>
                  </a:moveTo>
                  <a:lnTo>
                    <a:pt x="3082" y="14860"/>
                  </a:lnTo>
                  <a:cubicBezTo>
                    <a:pt x="1393" y="14860"/>
                    <a:pt x="1" y="13467"/>
                    <a:pt x="1" y="11778"/>
                  </a:cubicBezTo>
                  <a:lnTo>
                    <a:pt x="1" y="3082"/>
                  </a:lnTo>
                  <a:cubicBezTo>
                    <a:pt x="1" y="1393"/>
                    <a:pt x="1393" y="1"/>
                    <a:pt x="3082" y="1"/>
                  </a:cubicBezTo>
                  <a:lnTo>
                    <a:pt x="11779" y="1"/>
                  </a:lnTo>
                  <a:cubicBezTo>
                    <a:pt x="13468" y="1"/>
                    <a:pt x="14860" y="1393"/>
                    <a:pt x="14860" y="3082"/>
                  </a:cubicBezTo>
                  <a:lnTo>
                    <a:pt x="14860" y="11778"/>
                  </a:lnTo>
                  <a:cubicBezTo>
                    <a:pt x="14860" y="13467"/>
                    <a:pt x="13468" y="14860"/>
                    <a:pt x="11779" y="148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69"/>
            <p:cNvSpPr/>
            <p:nvPr/>
          </p:nvSpPr>
          <p:spPr>
            <a:xfrm>
              <a:off x="6179718" y="2533862"/>
              <a:ext cx="213131" cy="137762"/>
            </a:xfrm>
            <a:custGeom>
              <a:rect b="b" l="l" r="r" t="t"/>
              <a:pathLst>
                <a:path extrusionOk="0" h="5297" w="8195">
                  <a:moveTo>
                    <a:pt x="7852" y="5296"/>
                  </a:moveTo>
                  <a:cubicBezTo>
                    <a:pt x="7647" y="5296"/>
                    <a:pt x="7510" y="5136"/>
                    <a:pt x="7510" y="4954"/>
                  </a:cubicBezTo>
                  <a:lnTo>
                    <a:pt x="7510" y="4086"/>
                  </a:lnTo>
                  <a:cubicBezTo>
                    <a:pt x="7510" y="2215"/>
                    <a:pt x="5980" y="685"/>
                    <a:pt x="4109" y="685"/>
                  </a:cubicBezTo>
                  <a:cubicBezTo>
                    <a:pt x="2214" y="685"/>
                    <a:pt x="685" y="2215"/>
                    <a:pt x="685" y="4086"/>
                  </a:cubicBezTo>
                  <a:lnTo>
                    <a:pt x="685" y="4954"/>
                  </a:lnTo>
                  <a:cubicBezTo>
                    <a:pt x="685" y="5136"/>
                    <a:pt x="548" y="5296"/>
                    <a:pt x="343" y="5296"/>
                  </a:cubicBezTo>
                  <a:cubicBezTo>
                    <a:pt x="160" y="5296"/>
                    <a:pt x="0" y="5136"/>
                    <a:pt x="0" y="4954"/>
                  </a:cubicBezTo>
                  <a:lnTo>
                    <a:pt x="0" y="4086"/>
                  </a:lnTo>
                  <a:cubicBezTo>
                    <a:pt x="0" y="1849"/>
                    <a:pt x="1849" y="1"/>
                    <a:pt x="4109" y="1"/>
                  </a:cubicBezTo>
                  <a:cubicBezTo>
                    <a:pt x="6346" y="1"/>
                    <a:pt x="8194" y="1849"/>
                    <a:pt x="8194" y="4086"/>
                  </a:cubicBezTo>
                  <a:lnTo>
                    <a:pt x="8194" y="4954"/>
                  </a:lnTo>
                  <a:cubicBezTo>
                    <a:pt x="8194" y="5136"/>
                    <a:pt x="8035" y="5296"/>
                    <a:pt x="7852" y="52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69"/>
            <p:cNvSpPr/>
            <p:nvPr/>
          </p:nvSpPr>
          <p:spPr>
            <a:xfrm>
              <a:off x="6218287" y="2712560"/>
              <a:ext cx="135967" cy="267747"/>
            </a:xfrm>
            <a:custGeom>
              <a:rect b="b" l="l" r="r" t="t"/>
              <a:pathLst>
                <a:path extrusionOk="0" h="10295" w="5228">
                  <a:moveTo>
                    <a:pt x="1165" y="9587"/>
                  </a:moveTo>
                  <a:lnTo>
                    <a:pt x="4064" y="9587"/>
                  </a:lnTo>
                  <a:lnTo>
                    <a:pt x="3219" y="4702"/>
                  </a:lnTo>
                  <a:cubicBezTo>
                    <a:pt x="3196" y="4542"/>
                    <a:pt x="3288" y="4405"/>
                    <a:pt x="3425" y="4337"/>
                  </a:cubicBezTo>
                  <a:cubicBezTo>
                    <a:pt x="4087" y="4017"/>
                    <a:pt x="4520" y="3333"/>
                    <a:pt x="4520" y="2602"/>
                  </a:cubicBezTo>
                  <a:cubicBezTo>
                    <a:pt x="4520" y="1552"/>
                    <a:pt x="3676" y="708"/>
                    <a:pt x="2603" y="708"/>
                  </a:cubicBezTo>
                  <a:cubicBezTo>
                    <a:pt x="1553" y="708"/>
                    <a:pt x="708" y="1552"/>
                    <a:pt x="708" y="2602"/>
                  </a:cubicBezTo>
                  <a:cubicBezTo>
                    <a:pt x="708" y="3333"/>
                    <a:pt x="1142" y="4017"/>
                    <a:pt x="1804" y="4337"/>
                  </a:cubicBezTo>
                  <a:cubicBezTo>
                    <a:pt x="1941" y="4405"/>
                    <a:pt x="2032" y="4542"/>
                    <a:pt x="2009" y="4702"/>
                  </a:cubicBezTo>
                  <a:close/>
                  <a:moveTo>
                    <a:pt x="4475" y="10294"/>
                  </a:moveTo>
                  <a:lnTo>
                    <a:pt x="754" y="10294"/>
                  </a:lnTo>
                  <a:cubicBezTo>
                    <a:pt x="663" y="10294"/>
                    <a:pt x="571" y="10249"/>
                    <a:pt x="503" y="10157"/>
                  </a:cubicBezTo>
                  <a:cubicBezTo>
                    <a:pt x="435" y="10089"/>
                    <a:pt x="412" y="9997"/>
                    <a:pt x="412" y="9883"/>
                  </a:cubicBezTo>
                  <a:lnTo>
                    <a:pt x="1279" y="4839"/>
                  </a:lnTo>
                  <a:cubicBezTo>
                    <a:pt x="503" y="4360"/>
                    <a:pt x="1" y="3515"/>
                    <a:pt x="1" y="2602"/>
                  </a:cubicBezTo>
                  <a:cubicBezTo>
                    <a:pt x="1" y="1164"/>
                    <a:pt x="1188" y="0"/>
                    <a:pt x="2603" y="0"/>
                  </a:cubicBezTo>
                  <a:cubicBezTo>
                    <a:pt x="4041" y="0"/>
                    <a:pt x="5228" y="1164"/>
                    <a:pt x="5228" y="2602"/>
                  </a:cubicBezTo>
                  <a:cubicBezTo>
                    <a:pt x="5228" y="3515"/>
                    <a:pt x="4726" y="4360"/>
                    <a:pt x="3950" y="4839"/>
                  </a:cubicBezTo>
                  <a:lnTo>
                    <a:pt x="4817" y="9883"/>
                  </a:lnTo>
                  <a:cubicBezTo>
                    <a:pt x="4817" y="9997"/>
                    <a:pt x="4794" y="10089"/>
                    <a:pt x="4726" y="10157"/>
                  </a:cubicBezTo>
                  <a:cubicBezTo>
                    <a:pt x="4657" y="10249"/>
                    <a:pt x="4566" y="10294"/>
                    <a:pt x="4475" y="102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69"/>
            <p:cNvSpPr/>
            <p:nvPr/>
          </p:nvSpPr>
          <p:spPr>
            <a:xfrm>
              <a:off x="6870686" y="2919138"/>
              <a:ext cx="310504" cy="374014"/>
            </a:xfrm>
            <a:custGeom>
              <a:rect b="b" l="l" r="r" t="t"/>
              <a:pathLst>
                <a:path extrusionOk="0" h="14381" w="11939">
                  <a:moveTo>
                    <a:pt x="10227" y="0"/>
                  </a:moveTo>
                  <a:lnTo>
                    <a:pt x="1713" y="0"/>
                  </a:lnTo>
                  <a:cubicBezTo>
                    <a:pt x="754" y="0"/>
                    <a:pt x="1" y="776"/>
                    <a:pt x="1" y="1712"/>
                  </a:cubicBezTo>
                  <a:lnTo>
                    <a:pt x="1" y="10249"/>
                  </a:lnTo>
                  <a:cubicBezTo>
                    <a:pt x="1" y="11185"/>
                    <a:pt x="754" y="11961"/>
                    <a:pt x="1713" y="11961"/>
                  </a:cubicBezTo>
                  <a:lnTo>
                    <a:pt x="1713" y="14380"/>
                  </a:lnTo>
                  <a:lnTo>
                    <a:pt x="5570" y="11961"/>
                  </a:lnTo>
                  <a:lnTo>
                    <a:pt x="10227" y="11961"/>
                  </a:lnTo>
                  <a:cubicBezTo>
                    <a:pt x="11162" y="11961"/>
                    <a:pt x="11938" y="11185"/>
                    <a:pt x="11938" y="10249"/>
                  </a:cubicBezTo>
                  <a:lnTo>
                    <a:pt x="11938" y="1712"/>
                  </a:lnTo>
                  <a:cubicBezTo>
                    <a:pt x="11938" y="776"/>
                    <a:pt x="11162" y="0"/>
                    <a:pt x="10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69"/>
            <p:cNvSpPr/>
            <p:nvPr/>
          </p:nvSpPr>
          <p:spPr>
            <a:xfrm>
              <a:off x="6921739" y="2978487"/>
              <a:ext cx="207800" cy="207800"/>
            </a:xfrm>
            <a:custGeom>
              <a:rect b="b" l="l" r="r" t="t"/>
              <a:pathLst>
                <a:path extrusionOk="0" h="7990" w="7990">
                  <a:moveTo>
                    <a:pt x="3995" y="252"/>
                  </a:moveTo>
                  <a:cubicBezTo>
                    <a:pt x="1941" y="252"/>
                    <a:pt x="252" y="1941"/>
                    <a:pt x="252" y="3995"/>
                  </a:cubicBezTo>
                  <a:cubicBezTo>
                    <a:pt x="252" y="6072"/>
                    <a:pt x="1941" y="7761"/>
                    <a:pt x="3995" y="7761"/>
                  </a:cubicBezTo>
                  <a:cubicBezTo>
                    <a:pt x="6072" y="7761"/>
                    <a:pt x="7739" y="6072"/>
                    <a:pt x="7739" y="3995"/>
                  </a:cubicBezTo>
                  <a:cubicBezTo>
                    <a:pt x="7739" y="1941"/>
                    <a:pt x="6072" y="252"/>
                    <a:pt x="3995" y="252"/>
                  </a:cubicBezTo>
                  <a:close/>
                  <a:moveTo>
                    <a:pt x="3995" y="7990"/>
                  </a:moveTo>
                  <a:cubicBezTo>
                    <a:pt x="1804" y="7990"/>
                    <a:pt x="1" y="6209"/>
                    <a:pt x="1" y="3995"/>
                  </a:cubicBezTo>
                  <a:cubicBezTo>
                    <a:pt x="1" y="1804"/>
                    <a:pt x="1804" y="1"/>
                    <a:pt x="3995" y="1"/>
                  </a:cubicBezTo>
                  <a:cubicBezTo>
                    <a:pt x="6209" y="1"/>
                    <a:pt x="7990" y="1804"/>
                    <a:pt x="7990" y="3995"/>
                  </a:cubicBezTo>
                  <a:cubicBezTo>
                    <a:pt x="7990" y="6209"/>
                    <a:pt x="6209" y="7990"/>
                    <a:pt x="3995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69"/>
            <p:cNvSpPr/>
            <p:nvPr/>
          </p:nvSpPr>
          <p:spPr>
            <a:xfrm>
              <a:off x="6997733" y="2978487"/>
              <a:ext cx="55838" cy="207800"/>
            </a:xfrm>
            <a:custGeom>
              <a:rect b="b" l="l" r="r" t="t"/>
              <a:pathLst>
                <a:path extrusionOk="0" h="7990" w="2147">
                  <a:moveTo>
                    <a:pt x="1073" y="252"/>
                  </a:moveTo>
                  <a:cubicBezTo>
                    <a:pt x="731" y="252"/>
                    <a:pt x="252" y="1690"/>
                    <a:pt x="252" y="3995"/>
                  </a:cubicBezTo>
                  <a:cubicBezTo>
                    <a:pt x="252" y="6323"/>
                    <a:pt x="731" y="7761"/>
                    <a:pt x="1073" y="7761"/>
                  </a:cubicBezTo>
                  <a:cubicBezTo>
                    <a:pt x="1416" y="7761"/>
                    <a:pt x="1895" y="6323"/>
                    <a:pt x="1895" y="3995"/>
                  </a:cubicBezTo>
                  <a:cubicBezTo>
                    <a:pt x="1895" y="1690"/>
                    <a:pt x="1416" y="252"/>
                    <a:pt x="1073" y="252"/>
                  </a:cubicBezTo>
                  <a:close/>
                  <a:moveTo>
                    <a:pt x="1073" y="7990"/>
                  </a:moveTo>
                  <a:cubicBezTo>
                    <a:pt x="388" y="7990"/>
                    <a:pt x="0" y="5981"/>
                    <a:pt x="0" y="3995"/>
                  </a:cubicBezTo>
                  <a:cubicBezTo>
                    <a:pt x="0" y="2009"/>
                    <a:pt x="388" y="1"/>
                    <a:pt x="1073" y="1"/>
                  </a:cubicBezTo>
                  <a:cubicBezTo>
                    <a:pt x="1781" y="1"/>
                    <a:pt x="2146" y="2009"/>
                    <a:pt x="2146" y="3995"/>
                  </a:cubicBezTo>
                  <a:cubicBezTo>
                    <a:pt x="2146" y="5981"/>
                    <a:pt x="1781" y="7990"/>
                    <a:pt x="107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69"/>
            <p:cNvSpPr/>
            <p:nvPr/>
          </p:nvSpPr>
          <p:spPr>
            <a:xfrm>
              <a:off x="6953208" y="2978487"/>
              <a:ext cx="144862" cy="207800"/>
            </a:xfrm>
            <a:custGeom>
              <a:rect b="b" l="l" r="r" t="t"/>
              <a:pathLst>
                <a:path extrusionOk="0" h="7990" w="5570">
                  <a:moveTo>
                    <a:pt x="2785" y="252"/>
                  </a:moveTo>
                  <a:cubicBezTo>
                    <a:pt x="1393" y="252"/>
                    <a:pt x="252" y="1941"/>
                    <a:pt x="252" y="3995"/>
                  </a:cubicBezTo>
                  <a:cubicBezTo>
                    <a:pt x="252" y="6072"/>
                    <a:pt x="1393" y="7761"/>
                    <a:pt x="2785" y="7761"/>
                  </a:cubicBezTo>
                  <a:cubicBezTo>
                    <a:pt x="4200" y="7761"/>
                    <a:pt x="5342" y="6072"/>
                    <a:pt x="5342" y="3995"/>
                  </a:cubicBezTo>
                  <a:cubicBezTo>
                    <a:pt x="5342" y="1941"/>
                    <a:pt x="4200" y="252"/>
                    <a:pt x="2785" y="252"/>
                  </a:cubicBezTo>
                  <a:close/>
                  <a:moveTo>
                    <a:pt x="2785" y="7990"/>
                  </a:moveTo>
                  <a:cubicBezTo>
                    <a:pt x="1256" y="7990"/>
                    <a:pt x="1" y="6209"/>
                    <a:pt x="1" y="3995"/>
                  </a:cubicBezTo>
                  <a:cubicBezTo>
                    <a:pt x="1" y="1804"/>
                    <a:pt x="1256" y="1"/>
                    <a:pt x="2785" y="1"/>
                  </a:cubicBezTo>
                  <a:cubicBezTo>
                    <a:pt x="4337" y="1"/>
                    <a:pt x="5570" y="1804"/>
                    <a:pt x="5570" y="3995"/>
                  </a:cubicBezTo>
                  <a:cubicBezTo>
                    <a:pt x="5570" y="6209"/>
                    <a:pt x="4337" y="7990"/>
                    <a:pt x="2785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69"/>
            <p:cNvSpPr/>
            <p:nvPr/>
          </p:nvSpPr>
          <p:spPr>
            <a:xfrm>
              <a:off x="6997733" y="2978487"/>
              <a:ext cx="55838" cy="207800"/>
            </a:xfrm>
            <a:custGeom>
              <a:rect b="b" l="l" r="r" t="t"/>
              <a:pathLst>
                <a:path extrusionOk="0" h="7990" w="2147">
                  <a:moveTo>
                    <a:pt x="1073" y="252"/>
                  </a:moveTo>
                  <a:cubicBezTo>
                    <a:pt x="731" y="252"/>
                    <a:pt x="252" y="1690"/>
                    <a:pt x="252" y="3995"/>
                  </a:cubicBezTo>
                  <a:cubicBezTo>
                    <a:pt x="252" y="6323"/>
                    <a:pt x="731" y="7761"/>
                    <a:pt x="1073" y="7761"/>
                  </a:cubicBezTo>
                  <a:cubicBezTo>
                    <a:pt x="1416" y="7761"/>
                    <a:pt x="1895" y="6323"/>
                    <a:pt x="1895" y="3995"/>
                  </a:cubicBezTo>
                  <a:cubicBezTo>
                    <a:pt x="1895" y="1690"/>
                    <a:pt x="1416" y="252"/>
                    <a:pt x="1073" y="252"/>
                  </a:cubicBezTo>
                  <a:close/>
                  <a:moveTo>
                    <a:pt x="1073" y="7990"/>
                  </a:moveTo>
                  <a:cubicBezTo>
                    <a:pt x="388" y="7990"/>
                    <a:pt x="0" y="5981"/>
                    <a:pt x="0" y="3995"/>
                  </a:cubicBezTo>
                  <a:cubicBezTo>
                    <a:pt x="0" y="2009"/>
                    <a:pt x="388" y="1"/>
                    <a:pt x="1073" y="1"/>
                  </a:cubicBezTo>
                  <a:cubicBezTo>
                    <a:pt x="1781" y="1"/>
                    <a:pt x="2146" y="2009"/>
                    <a:pt x="2146" y="3995"/>
                  </a:cubicBezTo>
                  <a:cubicBezTo>
                    <a:pt x="2146" y="5981"/>
                    <a:pt x="1781" y="7990"/>
                    <a:pt x="107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69"/>
            <p:cNvSpPr/>
            <p:nvPr/>
          </p:nvSpPr>
          <p:spPr>
            <a:xfrm>
              <a:off x="6921739" y="3009956"/>
              <a:ext cx="207800" cy="145460"/>
            </a:xfrm>
            <a:custGeom>
              <a:rect b="b" l="l" r="r" t="t"/>
              <a:pathLst>
                <a:path extrusionOk="0" h="5593" w="7990">
                  <a:moveTo>
                    <a:pt x="3995" y="252"/>
                  </a:moveTo>
                  <a:cubicBezTo>
                    <a:pt x="1941" y="252"/>
                    <a:pt x="252" y="1393"/>
                    <a:pt x="252" y="2785"/>
                  </a:cubicBezTo>
                  <a:cubicBezTo>
                    <a:pt x="252" y="4200"/>
                    <a:pt x="1941" y="5342"/>
                    <a:pt x="3995" y="5342"/>
                  </a:cubicBezTo>
                  <a:cubicBezTo>
                    <a:pt x="6072" y="5342"/>
                    <a:pt x="7739" y="4200"/>
                    <a:pt x="7739" y="2785"/>
                  </a:cubicBezTo>
                  <a:cubicBezTo>
                    <a:pt x="7739" y="1393"/>
                    <a:pt x="6072" y="252"/>
                    <a:pt x="3995" y="252"/>
                  </a:cubicBezTo>
                  <a:close/>
                  <a:moveTo>
                    <a:pt x="3995" y="5593"/>
                  </a:moveTo>
                  <a:cubicBezTo>
                    <a:pt x="1804" y="5593"/>
                    <a:pt x="1" y="4337"/>
                    <a:pt x="1" y="2785"/>
                  </a:cubicBezTo>
                  <a:cubicBezTo>
                    <a:pt x="1" y="1256"/>
                    <a:pt x="1804" y="0"/>
                    <a:pt x="3995" y="0"/>
                  </a:cubicBezTo>
                  <a:cubicBezTo>
                    <a:pt x="6209" y="0"/>
                    <a:pt x="7990" y="1256"/>
                    <a:pt x="7990" y="2785"/>
                  </a:cubicBezTo>
                  <a:cubicBezTo>
                    <a:pt x="7990" y="4337"/>
                    <a:pt x="6209" y="5593"/>
                    <a:pt x="3995" y="5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69"/>
            <p:cNvSpPr/>
            <p:nvPr/>
          </p:nvSpPr>
          <p:spPr>
            <a:xfrm>
              <a:off x="6921739" y="3055079"/>
              <a:ext cx="207800" cy="55214"/>
            </a:xfrm>
            <a:custGeom>
              <a:rect b="b" l="l" r="r" t="t"/>
              <a:pathLst>
                <a:path extrusionOk="0" h="2123" w="7990">
                  <a:moveTo>
                    <a:pt x="3995" y="228"/>
                  </a:moveTo>
                  <a:cubicBezTo>
                    <a:pt x="1690" y="228"/>
                    <a:pt x="252" y="708"/>
                    <a:pt x="252" y="1050"/>
                  </a:cubicBezTo>
                  <a:cubicBezTo>
                    <a:pt x="252" y="1393"/>
                    <a:pt x="1690" y="1872"/>
                    <a:pt x="3995" y="1872"/>
                  </a:cubicBezTo>
                  <a:cubicBezTo>
                    <a:pt x="6323" y="1872"/>
                    <a:pt x="7739" y="1393"/>
                    <a:pt x="7739" y="1050"/>
                  </a:cubicBezTo>
                  <a:cubicBezTo>
                    <a:pt x="7739" y="708"/>
                    <a:pt x="6323" y="228"/>
                    <a:pt x="3995" y="228"/>
                  </a:cubicBezTo>
                  <a:close/>
                  <a:moveTo>
                    <a:pt x="3995" y="2123"/>
                  </a:moveTo>
                  <a:cubicBezTo>
                    <a:pt x="2009" y="2123"/>
                    <a:pt x="1" y="1758"/>
                    <a:pt x="1" y="1050"/>
                  </a:cubicBezTo>
                  <a:cubicBezTo>
                    <a:pt x="1" y="365"/>
                    <a:pt x="2009" y="0"/>
                    <a:pt x="3995" y="0"/>
                  </a:cubicBezTo>
                  <a:cubicBezTo>
                    <a:pt x="5981" y="0"/>
                    <a:pt x="7990" y="365"/>
                    <a:pt x="7990" y="1050"/>
                  </a:cubicBezTo>
                  <a:cubicBezTo>
                    <a:pt x="7990" y="1758"/>
                    <a:pt x="5981" y="2123"/>
                    <a:pt x="3995" y="2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69"/>
            <p:cNvSpPr/>
            <p:nvPr/>
          </p:nvSpPr>
          <p:spPr>
            <a:xfrm>
              <a:off x="5425213" y="2267337"/>
              <a:ext cx="310478" cy="373988"/>
            </a:xfrm>
            <a:custGeom>
              <a:rect b="b" l="l" r="r" t="t"/>
              <a:pathLst>
                <a:path extrusionOk="0" h="14380" w="11938">
                  <a:moveTo>
                    <a:pt x="10226" y="0"/>
                  </a:moveTo>
                  <a:lnTo>
                    <a:pt x="1689" y="0"/>
                  </a:lnTo>
                  <a:cubicBezTo>
                    <a:pt x="753" y="0"/>
                    <a:pt x="0" y="776"/>
                    <a:pt x="0" y="1712"/>
                  </a:cubicBezTo>
                  <a:lnTo>
                    <a:pt x="0" y="10249"/>
                  </a:lnTo>
                  <a:cubicBezTo>
                    <a:pt x="0" y="11184"/>
                    <a:pt x="753" y="11961"/>
                    <a:pt x="1689" y="11961"/>
                  </a:cubicBezTo>
                  <a:lnTo>
                    <a:pt x="1689" y="14380"/>
                  </a:lnTo>
                  <a:lnTo>
                    <a:pt x="5570" y="11961"/>
                  </a:lnTo>
                  <a:lnTo>
                    <a:pt x="10226" y="11961"/>
                  </a:lnTo>
                  <a:cubicBezTo>
                    <a:pt x="11162" y="11961"/>
                    <a:pt x="11938" y="11184"/>
                    <a:pt x="11938" y="10249"/>
                  </a:cubicBezTo>
                  <a:lnTo>
                    <a:pt x="11938" y="1712"/>
                  </a:lnTo>
                  <a:cubicBezTo>
                    <a:pt x="11938" y="776"/>
                    <a:pt x="11162" y="0"/>
                    <a:pt x="10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69"/>
            <p:cNvSpPr/>
            <p:nvPr/>
          </p:nvSpPr>
          <p:spPr>
            <a:xfrm>
              <a:off x="5464978" y="2333214"/>
              <a:ext cx="230348" cy="95604"/>
            </a:xfrm>
            <a:custGeom>
              <a:rect b="b" l="l" r="r" t="t"/>
              <a:pathLst>
                <a:path extrusionOk="0" h="3676" w="8857">
                  <a:moveTo>
                    <a:pt x="617" y="3676"/>
                  </a:moveTo>
                  <a:cubicBezTo>
                    <a:pt x="548" y="3676"/>
                    <a:pt x="480" y="3676"/>
                    <a:pt x="411" y="3653"/>
                  </a:cubicBezTo>
                  <a:cubicBezTo>
                    <a:pt x="137" y="3539"/>
                    <a:pt x="1" y="3219"/>
                    <a:pt x="115" y="2945"/>
                  </a:cubicBezTo>
                  <a:cubicBezTo>
                    <a:pt x="891" y="1165"/>
                    <a:pt x="2625" y="1"/>
                    <a:pt x="4588" y="1"/>
                  </a:cubicBezTo>
                  <a:cubicBezTo>
                    <a:pt x="6277" y="1"/>
                    <a:pt x="7830" y="868"/>
                    <a:pt x="8697" y="2306"/>
                  </a:cubicBezTo>
                  <a:cubicBezTo>
                    <a:pt x="8857" y="2557"/>
                    <a:pt x="8788" y="2877"/>
                    <a:pt x="8537" y="3036"/>
                  </a:cubicBezTo>
                  <a:cubicBezTo>
                    <a:pt x="8286" y="3196"/>
                    <a:pt x="7967" y="3105"/>
                    <a:pt x="7807" y="2854"/>
                  </a:cubicBezTo>
                  <a:cubicBezTo>
                    <a:pt x="7099" y="1735"/>
                    <a:pt x="5912" y="1051"/>
                    <a:pt x="4588" y="1051"/>
                  </a:cubicBezTo>
                  <a:cubicBezTo>
                    <a:pt x="3059" y="1051"/>
                    <a:pt x="1690" y="1964"/>
                    <a:pt x="1096" y="3356"/>
                  </a:cubicBezTo>
                  <a:cubicBezTo>
                    <a:pt x="1005" y="3561"/>
                    <a:pt x="822" y="3676"/>
                    <a:pt x="617" y="36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69"/>
            <p:cNvSpPr/>
            <p:nvPr/>
          </p:nvSpPr>
          <p:spPr>
            <a:xfrm>
              <a:off x="5492286" y="2377141"/>
              <a:ext cx="176331" cy="77788"/>
            </a:xfrm>
            <a:custGeom>
              <a:rect b="b" l="l" r="r" t="t"/>
              <a:pathLst>
                <a:path extrusionOk="0" h="2991" w="6780">
                  <a:moveTo>
                    <a:pt x="594" y="2991"/>
                  </a:moveTo>
                  <a:cubicBezTo>
                    <a:pt x="525" y="2991"/>
                    <a:pt x="457" y="2968"/>
                    <a:pt x="389" y="2945"/>
                  </a:cubicBezTo>
                  <a:cubicBezTo>
                    <a:pt x="137" y="2831"/>
                    <a:pt x="0" y="2512"/>
                    <a:pt x="115" y="2238"/>
                  </a:cubicBezTo>
                  <a:cubicBezTo>
                    <a:pt x="685" y="891"/>
                    <a:pt x="2009" y="1"/>
                    <a:pt x="3493" y="1"/>
                  </a:cubicBezTo>
                  <a:cubicBezTo>
                    <a:pt x="4771" y="1"/>
                    <a:pt x="5935" y="663"/>
                    <a:pt x="6620" y="1758"/>
                  </a:cubicBezTo>
                  <a:cubicBezTo>
                    <a:pt x="6780" y="2009"/>
                    <a:pt x="6688" y="2329"/>
                    <a:pt x="6437" y="2489"/>
                  </a:cubicBezTo>
                  <a:cubicBezTo>
                    <a:pt x="6186" y="2648"/>
                    <a:pt x="5867" y="2557"/>
                    <a:pt x="5707" y="2306"/>
                  </a:cubicBezTo>
                  <a:cubicBezTo>
                    <a:pt x="5227" y="1530"/>
                    <a:pt x="4406" y="1074"/>
                    <a:pt x="3493" y="1074"/>
                  </a:cubicBezTo>
                  <a:cubicBezTo>
                    <a:pt x="2443" y="1074"/>
                    <a:pt x="1507" y="1690"/>
                    <a:pt x="1096" y="2671"/>
                  </a:cubicBezTo>
                  <a:cubicBezTo>
                    <a:pt x="1005" y="2854"/>
                    <a:pt x="799" y="2991"/>
                    <a:pt x="594" y="29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69"/>
            <p:cNvSpPr/>
            <p:nvPr/>
          </p:nvSpPr>
          <p:spPr>
            <a:xfrm>
              <a:off x="5523157" y="2421067"/>
              <a:ext cx="113991" cy="55838"/>
            </a:xfrm>
            <a:custGeom>
              <a:rect b="b" l="l" r="r" t="t"/>
              <a:pathLst>
                <a:path extrusionOk="0" h="2147" w="4383">
                  <a:moveTo>
                    <a:pt x="617" y="2146"/>
                  </a:moveTo>
                  <a:cubicBezTo>
                    <a:pt x="548" y="2146"/>
                    <a:pt x="480" y="2124"/>
                    <a:pt x="411" y="2101"/>
                  </a:cubicBezTo>
                  <a:cubicBezTo>
                    <a:pt x="137" y="1987"/>
                    <a:pt x="0" y="1667"/>
                    <a:pt x="115" y="1416"/>
                  </a:cubicBezTo>
                  <a:cubicBezTo>
                    <a:pt x="480" y="549"/>
                    <a:pt x="1324" y="1"/>
                    <a:pt x="2260" y="1"/>
                  </a:cubicBezTo>
                  <a:cubicBezTo>
                    <a:pt x="3082" y="1"/>
                    <a:pt x="3812" y="412"/>
                    <a:pt x="4246" y="1096"/>
                  </a:cubicBezTo>
                  <a:cubicBezTo>
                    <a:pt x="4383" y="1348"/>
                    <a:pt x="4314" y="1667"/>
                    <a:pt x="4063" y="1827"/>
                  </a:cubicBezTo>
                  <a:cubicBezTo>
                    <a:pt x="3812" y="1987"/>
                    <a:pt x="3493" y="1895"/>
                    <a:pt x="3333" y="1644"/>
                  </a:cubicBezTo>
                  <a:cubicBezTo>
                    <a:pt x="3105" y="1279"/>
                    <a:pt x="2694" y="1051"/>
                    <a:pt x="2260" y="1051"/>
                  </a:cubicBezTo>
                  <a:cubicBezTo>
                    <a:pt x="1758" y="1051"/>
                    <a:pt x="1301" y="1348"/>
                    <a:pt x="1096" y="1827"/>
                  </a:cubicBezTo>
                  <a:cubicBezTo>
                    <a:pt x="1005" y="2032"/>
                    <a:pt x="822" y="2146"/>
                    <a:pt x="617" y="21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69"/>
            <p:cNvSpPr/>
            <p:nvPr/>
          </p:nvSpPr>
          <p:spPr>
            <a:xfrm>
              <a:off x="5558761" y="2472120"/>
              <a:ext cx="42782" cy="42782"/>
            </a:xfrm>
            <a:custGeom>
              <a:rect b="b" l="l" r="r" t="t"/>
              <a:pathLst>
                <a:path extrusionOk="0" h="1645" w="1645">
                  <a:moveTo>
                    <a:pt x="1644" y="823"/>
                  </a:moveTo>
                  <a:cubicBezTo>
                    <a:pt x="1644" y="1279"/>
                    <a:pt x="1279" y="1644"/>
                    <a:pt x="823" y="1644"/>
                  </a:cubicBezTo>
                  <a:cubicBezTo>
                    <a:pt x="366" y="1644"/>
                    <a:pt x="1" y="1279"/>
                    <a:pt x="1" y="823"/>
                  </a:cubicBezTo>
                  <a:cubicBezTo>
                    <a:pt x="1" y="366"/>
                    <a:pt x="366" y="1"/>
                    <a:pt x="823" y="1"/>
                  </a:cubicBezTo>
                  <a:cubicBezTo>
                    <a:pt x="1279" y="1"/>
                    <a:pt x="1644" y="366"/>
                    <a:pt x="1644" y="8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9"/>
            <p:cNvSpPr/>
            <p:nvPr/>
          </p:nvSpPr>
          <p:spPr>
            <a:xfrm>
              <a:off x="5783753" y="1826847"/>
              <a:ext cx="461867" cy="165642"/>
            </a:xfrm>
            <a:custGeom>
              <a:rect b="b" l="l" r="r" t="t"/>
              <a:pathLst>
                <a:path extrusionOk="0" h="6369" w="17759">
                  <a:moveTo>
                    <a:pt x="1" y="6369"/>
                  </a:moveTo>
                  <a:lnTo>
                    <a:pt x="17553" y="6369"/>
                  </a:lnTo>
                  <a:cubicBezTo>
                    <a:pt x="17553" y="6369"/>
                    <a:pt x="17759" y="4885"/>
                    <a:pt x="15499" y="4452"/>
                  </a:cubicBezTo>
                  <a:cubicBezTo>
                    <a:pt x="15499" y="4452"/>
                    <a:pt x="13993" y="1"/>
                    <a:pt x="9496" y="1"/>
                  </a:cubicBezTo>
                  <a:cubicBezTo>
                    <a:pt x="5022" y="1"/>
                    <a:pt x="4748" y="4086"/>
                    <a:pt x="4748" y="4086"/>
                  </a:cubicBezTo>
                  <a:cubicBezTo>
                    <a:pt x="4748" y="4086"/>
                    <a:pt x="2512" y="3516"/>
                    <a:pt x="2329" y="4954"/>
                  </a:cubicBezTo>
                  <a:cubicBezTo>
                    <a:pt x="2329" y="4954"/>
                    <a:pt x="1" y="4885"/>
                    <a:pt x="1" y="63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69"/>
            <p:cNvSpPr/>
            <p:nvPr/>
          </p:nvSpPr>
          <p:spPr>
            <a:xfrm>
              <a:off x="6330484" y="1603650"/>
              <a:ext cx="445847" cy="445847"/>
            </a:xfrm>
            <a:custGeom>
              <a:rect b="b" l="l" r="r" t="t"/>
              <a:pathLst>
                <a:path extrusionOk="0" h="17143" w="17143">
                  <a:moveTo>
                    <a:pt x="8583" y="13787"/>
                  </a:moveTo>
                  <a:cubicBezTo>
                    <a:pt x="5684" y="13787"/>
                    <a:pt x="3356" y="11459"/>
                    <a:pt x="3356" y="8583"/>
                  </a:cubicBezTo>
                  <a:cubicBezTo>
                    <a:pt x="3356" y="5684"/>
                    <a:pt x="5684" y="3356"/>
                    <a:pt x="8583" y="3356"/>
                  </a:cubicBezTo>
                  <a:cubicBezTo>
                    <a:pt x="11459" y="3356"/>
                    <a:pt x="13787" y="5684"/>
                    <a:pt x="13787" y="8583"/>
                  </a:cubicBezTo>
                  <a:cubicBezTo>
                    <a:pt x="13787" y="11459"/>
                    <a:pt x="11459" y="13787"/>
                    <a:pt x="8583" y="13787"/>
                  </a:cubicBezTo>
                  <a:close/>
                  <a:moveTo>
                    <a:pt x="17143" y="9222"/>
                  </a:moveTo>
                  <a:lnTo>
                    <a:pt x="17143" y="7921"/>
                  </a:lnTo>
                  <a:cubicBezTo>
                    <a:pt x="17143" y="7396"/>
                    <a:pt x="16777" y="6939"/>
                    <a:pt x="16275" y="6802"/>
                  </a:cubicBezTo>
                  <a:lnTo>
                    <a:pt x="14974" y="6506"/>
                  </a:lnTo>
                  <a:cubicBezTo>
                    <a:pt x="14860" y="6163"/>
                    <a:pt x="14723" y="5821"/>
                    <a:pt x="14563" y="5501"/>
                  </a:cubicBezTo>
                  <a:lnTo>
                    <a:pt x="15271" y="4383"/>
                  </a:lnTo>
                  <a:cubicBezTo>
                    <a:pt x="15545" y="3926"/>
                    <a:pt x="15476" y="3356"/>
                    <a:pt x="15111" y="2968"/>
                  </a:cubicBezTo>
                  <a:lnTo>
                    <a:pt x="14175" y="2055"/>
                  </a:lnTo>
                  <a:cubicBezTo>
                    <a:pt x="13810" y="1667"/>
                    <a:pt x="13217" y="1598"/>
                    <a:pt x="12760" y="1895"/>
                  </a:cubicBezTo>
                  <a:lnTo>
                    <a:pt x="11642" y="2580"/>
                  </a:lnTo>
                  <a:cubicBezTo>
                    <a:pt x="11322" y="2420"/>
                    <a:pt x="10980" y="2283"/>
                    <a:pt x="10637" y="2169"/>
                  </a:cubicBezTo>
                  <a:lnTo>
                    <a:pt x="10341" y="868"/>
                  </a:lnTo>
                  <a:cubicBezTo>
                    <a:pt x="10227" y="366"/>
                    <a:pt x="9770" y="0"/>
                    <a:pt x="9222" y="0"/>
                  </a:cubicBezTo>
                  <a:lnTo>
                    <a:pt x="7921" y="0"/>
                  </a:lnTo>
                  <a:cubicBezTo>
                    <a:pt x="7396" y="0"/>
                    <a:pt x="6940" y="366"/>
                    <a:pt x="6803" y="868"/>
                  </a:cubicBezTo>
                  <a:lnTo>
                    <a:pt x="6506" y="2169"/>
                  </a:lnTo>
                  <a:cubicBezTo>
                    <a:pt x="6164" y="2283"/>
                    <a:pt x="5821" y="2420"/>
                    <a:pt x="5502" y="2580"/>
                  </a:cubicBezTo>
                  <a:lnTo>
                    <a:pt x="4383" y="1895"/>
                  </a:lnTo>
                  <a:cubicBezTo>
                    <a:pt x="3927" y="1598"/>
                    <a:pt x="3356" y="1667"/>
                    <a:pt x="2968" y="2055"/>
                  </a:cubicBezTo>
                  <a:lnTo>
                    <a:pt x="2055" y="2968"/>
                  </a:lnTo>
                  <a:cubicBezTo>
                    <a:pt x="1667" y="3356"/>
                    <a:pt x="1599" y="3926"/>
                    <a:pt x="1895" y="4383"/>
                  </a:cubicBezTo>
                  <a:lnTo>
                    <a:pt x="2603" y="5501"/>
                  </a:lnTo>
                  <a:cubicBezTo>
                    <a:pt x="2420" y="5821"/>
                    <a:pt x="2283" y="6163"/>
                    <a:pt x="2169" y="6506"/>
                  </a:cubicBezTo>
                  <a:lnTo>
                    <a:pt x="868" y="6802"/>
                  </a:lnTo>
                  <a:cubicBezTo>
                    <a:pt x="366" y="6939"/>
                    <a:pt x="1" y="7396"/>
                    <a:pt x="1" y="7921"/>
                  </a:cubicBezTo>
                  <a:lnTo>
                    <a:pt x="1" y="9222"/>
                  </a:lnTo>
                  <a:cubicBezTo>
                    <a:pt x="1" y="9747"/>
                    <a:pt x="366" y="10226"/>
                    <a:pt x="868" y="10340"/>
                  </a:cubicBezTo>
                  <a:lnTo>
                    <a:pt x="2169" y="10637"/>
                  </a:lnTo>
                  <a:cubicBezTo>
                    <a:pt x="2283" y="10979"/>
                    <a:pt x="2420" y="11322"/>
                    <a:pt x="2603" y="11641"/>
                  </a:cubicBezTo>
                  <a:lnTo>
                    <a:pt x="1895" y="12760"/>
                  </a:lnTo>
                  <a:cubicBezTo>
                    <a:pt x="1599" y="13216"/>
                    <a:pt x="1667" y="13810"/>
                    <a:pt x="2055" y="14175"/>
                  </a:cubicBezTo>
                  <a:lnTo>
                    <a:pt x="2968" y="15111"/>
                  </a:lnTo>
                  <a:cubicBezTo>
                    <a:pt x="3356" y="15476"/>
                    <a:pt x="3927" y="15544"/>
                    <a:pt x="4383" y="15271"/>
                  </a:cubicBezTo>
                  <a:lnTo>
                    <a:pt x="5502" y="14563"/>
                  </a:lnTo>
                  <a:cubicBezTo>
                    <a:pt x="5821" y="14723"/>
                    <a:pt x="6164" y="14860"/>
                    <a:pt x="6506" y="14974"/>
                  </a:cubicBezTo>
                  <a:lnTo>
                    <a:pt x="6803" y="16275"/>
                  </a:lnTo>
                  <a:cubicBezTo>
                    <a:pt x="6940" y="16777"/>
                    <a:pt x="7396" y="17142"/>
                    <a:pt x="7921" y="17142"/>
                  </a:cubicBezTo>
                  <a:lnTo>
                    <a:pt x="9222" y="17142"/>
                  </a:lnTo>
                  <a:cubicBezTo>
                    <a:pt x="9770" y="17142"/>
                    <a:pt x="10227" y="16777"/>
                    <a:pt x="10341" y="16275"/>
                  </a:cubicBezTo>
                  <a:lnTo>
                    <a:pt x="10637" y="14974"/>
                  </a:lnTo>
                  <a:cubicBezTo>
                    <a:pt x="10980" y="14860"/>
                    <a:pt x="11322" y="14723"/>
                    <a:pt x="11642" y="14563"/>
                  </a:cubicBezTo>
                  <a:lnTo>
                    <a:pt x="12760" y="15271"/>
                  </a:lnTo>
                  <a:cubicBezTo>
                    <a:pt x="13217" y="15544"/>
                    <a:pt x="13810" y="15476"/>
                    <a:pt x="14175" y="15111"/>
                  </a:cubicBezTo>
                  <a:lnTo>
                    <a:pt x="15111" y="14175"/>
                  </a:lnTo>
                  <a:cubicBezTo>
                    <a:pt x="15476" y="13810"/>
                    <a:pt x="15545" y="13216"/>
                    <a:pt x="15271" y="12760"/>
                  </a:cubicBezTo>
                  <a:lnTo>
                    <a:pt x="14563" y="11641"/>
                  </a:lnTo>
                  <a:cubicBezTo>
                    <a:pt x="14723" y="11322"/>
                    <a:pt x="14860" y="10979"/>
                    <a:pt x="14974" y="10637"/>
                  </a:cubicBezTo>
                  <a:lnTo>
                    <a:pt x="16275" y="10340"/>
                  </a:lnTo>
                  <a:cubicBezTo>
                    <a:pt x="16777" y="10226"/>
                    <a:pt x="17143" y="9747"/>
                    <a:pt x="17143" y="92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69"/>
            <p:cNvSpPr/>
            <p:nvPr/>
          </p:nvSpPr>
          <p:spPr>
            <a:xfrm>
              <a:off x="5213875" y="2692352"/>
              <a:ext cx="538433" cy="420931"/>
            </a:xfrm>
            <a:custGeom>
              <a:rect b="b" l="l" r="r" t="t"/>
              <a:pathLst>
                <a:path extrusionOk="0" h="16185" w="20703">
                  <a:moveTo>
                    <a:pt x="731" y="1234"/>
                  </a:moveTo>
                  <a:lnTo>
                    <a:pt x="685" y="1234"/>
                  </a:lnTo>
                  <a:lnTo>
                    <a:pt x="685" y="549"/>
                  </a:lnTo>
                  <a:cubicBezTo>
                    <a:pt x="685" y="252"/>
                    <a:pt x="936" y="1"/>
                    <a:pt x="1256" y="1"/>
                  </a:cubicBezTo>
                  <a:lnTo>
                    <a:pt x="5342" y="1"/>
                  </a:lnTo>
                  <a:cubicBezTo>
                    <a:pt x="5524" y="1"/>
                    <a:pt x="5707" y="115"/>
                    <a:pt x="5821" y="275"/>
                  </a:cubicBezTo>
                  <a:lnTo>
                    <a:pt x="6369" y="1234"/>
                  </a:lnTo>
                  <a:lnTo>
                    <a:pt x="19653" y="1234"/>
                  </a:lnTo>
                  <a:cubicBezTo>
                    <a:pt x="20224" y="1234"/>
                    <a:pt x="20703" y="1713"/>
                    <a:pt x="20657" y="2283"/>
                  </a:cubicBezTo>
                  <a:lnTo>
                    <a:pt x="20064" y="15225"/>
                  </a:lnTo>
                  <a:cubicBezTo>
                    <a:pt x="20018" y="15773"/>
                    <a:pt x="19585" y="16184"/>
                    <a:pt x="19037" y="16184"/>
                  </a:cubicBezTo>
                  <a:lnTo>
                    <a:pt x="1644" y="16184"/>
                  </a:lnTo>
                  <a:cubicBezTo>
                    <a:pt x="1119" y="16184"/>
                    <a:pt x="662" y="15773"/>
                    <a:pt x="640" y="15225"/>
                  </a:cubicBezTo>
                  <a:lnTo>
                    <a:pt x="23" y="1987"/>
                  </a:lnTo>
                  <a:cubicBezTo>
                    <a:pt x="0" y="1576"/>
                    <a:pt x="320" y="1234"/>
                    <a:pt x="731" y="1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69"/>
            <p:cNvSpPr/>
            <p:nvPr/>
          </p:nvSpPr>
          <p:spPr>
            <a:xfrm>
              <a:off x="5208518" y="2746396"/>
              <a:ext cx="547952" cy="395964"/>
            </a:xfrm>
            <a:custGeom>
              <a:rect b="b" l="l" r="r" t="t"/>
              <a:pathLst>
                <a:path extrusionOk="0" h="15225" w="21069">
                  <a:moveTo>
                    <a:pt x="19380" y="15225"/>
                  </a:moveTo>
                  <a:lnTo>
                    <a:pt x="1690" y="15225"/>
                  </a:lnTo>
                  <a:cubicBezTo>
                    <a:pt x="1142" y="15225"/>
                    <a:pt x="686" y="14791"/>
                    <a:pt x="663" y="14243"/>
                  </a:cubicBezTo>
                  <a:lnTo>
                    <a:pt x="24" y="1073"/>
                  </a:lnTo>
                  <a:cubicBezTo>
                    <a:pt x="1" y="479"/>
                    <a:pt x="480" y="0"/>
                    <a:pt x="1074" y="0"/>
                  </a:cubicBezTo>
                  <a:lnTo>
                    <a:pt x="20019" y="0"/>
                  </a:lnTo>
                  <a:cubicBezTo>
                    <a:pt x="20589" y="0"/>
                    <a:pt x="21069" y="479"/>
                    <a:pt x="21046" y="1073"/>
                  </a:cubicBezTo>
                  <a:lnTo>
                    <a:pt x="20407" y="14243"/>
                  </a:lnTo>
                  <a:cubicBezTo>
                    <a:pt x="20384" y="14791"/>
                    <a:pt x="19950" y="15225"/>
                    <a:pt x="19380" y="15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69"/>
            <p:cNvSpPr/>
            <p:nvPr/>
          </p:nvSpPr>
          <p:spPr>
            <a:xfrm>
              <a:off x="5435304" y="2899528"/>
              <a:ext cx="94407" cy="84914"/>
            </a:xfrm>
            <a:custGeom>
              <a:rect b="b" l="l" r="r" t="t"/>
              <a:pathLst>
                <a:path extrusionOk="0" h="3265" w="3630">
                  <a:moveTo>
                    <a:pt x="3059" y="3265"/>
                  </a:moveTo>
                  <a:lnTo>
                    <a:pt x="571" y="3265"/>
                  </a:lnTo>
                  <a:cubicBezTo>
                    <a:pt x="251" y="3265"/>
                    <a:pt x="0" y="3014"/>
                    <a:pt x="0" y="2694"/>
                  </a:cubicBezTo>
                  <a:lnTo>
                    <a:pt x="0" y="572"/>
                  </a:lnTo>
                  <a:cubicBezTo>
                    <a:pt x="0" y="252"/>
                    <a:pt x="251" y="1"/>
                    <a:pt x="571" y="1"/>
                  </a:cubicBezTo>
                  <a:lnTo>
                    <a:pt x="3059" y="1"/>
                  </a:lnTo>
                  <a:cubicBezTo>
                    <a:pt x="3378" y="1"/>
                    <a:pt x="3629" y="252"/>
                    <a:pt x="3629" y="572"/>
                  </a:cubicBezTo>
                  <a:lnTo>
                    <a:pt x="3629" y="2694"/>
                  </a:lnTo>
                  <a:cubicBezTo>
                    <a:pt x="3629" y="3014"/>
                    <a:pt x="3378" y="3265"/>
                    <a:pt x="3059" y="3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69"/>
            <p:cNvSpPr/>
            <p:nvPr/>
          </p:nvSpPr>
          <p:spPr>
            <a:xfrm>
              <a:off x="5445395" y="2860361"/>
              <a:ext cx="74225" cy="40390"/>
            </a:xfrm>
            <a:custGeom>
              <a:rect b="b" l="l" r="r" t="t"/>
              <a:pathLst>
                <a:path extrusionOk="0" h="1553" w="2854">
                  <a:moveTo>
                    <a:pt x="2853" y="1553"/>
                  </a:moveTo>
                  <a:lnTo>
                    <a:pt x="2580" y="1553"/>
                  </a:lnTo>
                  <a:lnTo>
                    <a:pt x="2580" y="1416"/>
                  </a:lnTo>
                  <a:cubicBezTo>
                    <a:pt x="2580" y="799"/>
                    <a:pt x="2055" y="274"/>
                    <a:pt x="1438" y="274"/>
                  </a:cubicBezTo>
                  <a:cubicBezTo>
                    <a:pt x="799" y="274"/>
                    <a:pt x="274" y="799"/>
                    <a:pt x="274" y="1416"/>
                  </a:cubicBezTo>
                  <a:lnTo>
                    <a:pt x="274" y="1553"/>
                  </a:lnTo>
                  <a:lnTo>
                    <a:pt x="0" y="1553"/>
                  </a:lnTo>
                  <a:lnTo>
                    <a:pt x="0" y="1416"/>
                  </a:lnTo>
                  <a:cubicBezTo>
                    <a:pt x="0" y="640"/>
                    <a:pt x="639" y="1"/>
                    <a:pt x="1438" y="1"/>
                  </a:cubicBezTo>
                  <a:cubicBezTo>
                    <a:pt x="2214" y="1"/>
                    <a:pt x="2853" y="640"/>
                    <a:pt x="2853" y="14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69"/>
            <p:cNvSpPr/>
            <p:nvPr/>
          </p:nvSpPr>
          <p:spPr>
            <a:xfrm>
              <a:off x="6820830" y="2377739"/>
              <a:ext cx="538459" cy="420905"/>
            </a:xfrm>
            <a:custGeom>
              <a:rect b="b" l="l" r="r" t="t"/>
              <a:pathLst>
                <a:path extrusionOk="0" h="16184" w="20704">
                  <a:moveTo>
                    <a:pt x="754" y="1210"/>
                  </a:moveTo>
                  <a:lnTo>
                    <a:pt x="708" y="1210"/>
                  </a:lnTo>
                  <a:lnTo>
                    <a:pt x="708" y="548"/>
                  </a:lnTo>
                  <a:cubicBezTo>
                    <a:pt x="708" y="252"/>
                    <a:pt x="959" y="1"/>
                    <a:pt x="1256" y="1"/>
                  </a:cubicBezTo>
                  <a:lnTo>
                    <a:pt x="5364" y="1"/>
                  </a:lnTo>
                  <a:cubicBezTo>
                    <a:pt x="5547" y="1"/>
                    <a:pt x="5730" y="92"/>
                    <a:pt x="5821" y="274"/>
                  </a:cubicBezTo>
                  <a:lnTo>
                    <a:pt x="6392" y="1210"/>
                  </a:lnTo>
                  <a:lnTo>
                    <a:pt x="19676" y="1210"/>
                  </a:lnTo>
                  <a:cubicBezTo>
                    <a:pt x="20247" y="1210"/>
                    <a:pt x="20703" y="1712"/>
                    <a:pt x="20680" y="2283"/>
                  </a:cubicBezTo>
                  <a:lnTo>
                    <a:pt x="20064" y="15225"/>
                  </a:lnTo>
                  <a:cubicBezTo>
                    <a:pt x="20041" y="15750"/>
                    <a:pt x="19607" y="16184"/>
                    <a:pt x="19060" y="16184"/>
                  </a:cubicBezTo>
                  <a:lnTo>
                    <a:pt x="1667" y="16184"/>
                  </a:lnTo>
                  <a:cubicBezTo>
                    <a:pt x="1119" y="16184"/>
                    <a:pt x="685" y="15750"/>
                    <a:pt x="662" y="15225"/>
                  </a:cubicBezTo>
                  <a:lnTo>
                    <a:pt x="23" y="1964"/>
                  </a:lnTo>
                  <a:cubicBezTo>
                    <a:pt x="1" y="1553"/>
                    <a:pt x="343" y="1210"/>
                    <a:pt x="754" y="1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69"/>
            <p:cNvSpPr/>
            <p:nvPr/>
          </p:nvSpPr>
          <p:spPr>
            <a:xfrm>
              <a:off x="6816071" y="2431756"/>
              <a:ext cx="547952" cy="395990"/>
            </a:xfrm>
            <a:custGeom>
              <a:rect b="b" l="l" r="r" t="t"/>
              <a:pathLst>
                <a:path extrusionOk="0" h="15226" w="21069">
                  <a:moveTo>
                    <a:pt x="19380" y="15225"/>
                  </a:moveTo>
                  <a:lnTo>
                    <a:pt x="1690" y="15225"/>
                  </a:lnTo>
                  <a:cubicBezTo>
                    <a:pt x="1119" y="15225"/>
                    <a:pt x="686" y="14791"/>
                    <a:pt x="663" y="14244"/>
                  </a:cubicBezTo>
                  <a:lnTo>
                    <a:pt x="24" y="1073"/>
                  </a:lnTo>
                  <a:cubicBezTo>
                    <a:pt x="1" y="480"/>
                    <a:pt x="480" y="1"/>
                    <a:pt x="1051" y="1"/>
                  </a:cubicBezTo>
                  <a:lnTo>
                    <a:pt x="19996" y="1"/>
                  </a:lnTo>
                  <a:cubicBezTo>
                    <a:pt x="20589" y="1"/>
                    <a:pt x="21069" y="480"/>
                    <a:pt x="21046" y="1073"/>
                  </a:cubicBezTo>
                  <a:lnTo>
                    <a:pt x="20407" y="14244"/>
                  </a:lnTo>
                  <a:cubicBezTo>
                    <a:pt x="20384" y="14791"/>
                    <a:pt x="19927" y="15225"/>
                    <a:pt x="19380" y="15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69"/>
            <p:cNvSpPr/>
            <p:nvPr/>
          </p:nvSpPr>
          <p:spPr>
            <a:xfrm>
              <a:off x="7042856" y="2590272"/>
              <a:ext cx="94407" cy="84914"/>
            </a:xfrm>
            <a:custGeom>
              <a:rect b="b" l="l" r="r" t="t"/>
              <a:pathLst>
                <a:path extrusionOk="0" h="3265" w="3630">
                  <a:moveTo>
                    <a:pt x="3059" y="3264"/>
                  </a:moveTo>
                  <a:lnTo>
                    <a:pt x="571" y="3264"/>
                  </a:lnTo>
                  <a:cubicBezTo>
                    <a:pt x="251" y="3264"/>
                    <a:pt x="0" y="2990"/>
                    <a:pt x="0" y="2693"/>
                  </a:cubicBezTo>
                  <a:lnTo>
                    <a:pt x="0" y="571"/>
                  </a:lnTo>
                  <a:cubicBezTo>
                    <a:pt x="0" y="251"/>
                    <a:pt x="251" y="0"/>
                    <a:pt x="571" y="0"/>
                  </a:cubicBezTo>
                  <a:lnTo>
                    <a:pt x="3059" y="0"/>
                  </a:lnTo>
                  <a:cubicBezTo>
                    <a:pt x="3378" y="0"/>
                    <a:pt x="3629" y="251"/>
                    <a:pt x="3629" y="571"/>
                  </a:cubicBezTo>
                  <a:lnTo>
                    <a:pt x="3629" y="2693"/>
                  </a:lnTo>
                  <a:cubicBezTo>
                    <a:pt x="3629" y="2990"/>
                    <a:pt x="3378" y="3264"/>
                    <a:pt x="3059" y="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69"/>
            <p:cNvSpPr/>
            <p:nvPr/>
          </p:nvSpPr>
          <p:spPr>
            <a:xfrm>
              <a:off x="7052947" y="2551079"/>
              <a:ext cx="74225" cy="39791"/>
            </a:xfrm>
            <a:custGeom>
              <a:rect b="b" l="l" r="r" t="t"/>
              <a:pathLst>
                <a:path extrusionOk="0" h="1530" w="2854">
                  <a:moveTo>
                    <a:pt x="2853" y="1530"/>
                  </a:moveTo>
                  <a:lnTo>
                    <a:pt x="2579" y="1530"/>
                  </a:lnTo>
                  <a:lnTo>
                    <a:pt x="2579" y="1416"/>
                  </a:lnTo>
                  <a:cubicBezTo>
                    <a:pt x="2579" y="799"/>
                    <a:pt x="2055" y="274"/>
                    <a:pt x="1415" y="274"/>
                  </a:cubicBezTo>
                  <a:cubicBezTo>
                    <a:pt x="799" y="274"/>
                    <a:pt x="274" y="799"/>
                    <a:pt x="274" y="1416"/>
                  </a:cubicBezTo>
                  <a:lnTo>
                    <a:pt x="274" y="1530"/>
                  </a:lnTo>
                  <a:lnTo>
                    <a:pt x="0" y="1530"/>
                  </a:lnTo>
                  <a:lnTo>
                    <a:pt x="0" y="1416"/>
                  </a:lnTo>
                  <a:cubicBezTo>
                    <a:pt x="0" y="640"/>
                    <a:pt x="639" y="1"/>
                    <a:pt x="1415" y="1"/>
                  </a:cubicBezTo>
                  <a:cubicBezTo>
                    <a:pt x="2214" y="1"/>
                    <a:pt x="2853" y="640"/>
                    <a:pt x="2853" y="14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69"/>
            <p:cNvSpPr/>
            <p:nvPr/>
          </p:nvSpPr>
          <p:spPr>
            <a:xfrm>
              <a:off x="5465576" y="1826847"/>
              <a:ext cx="272507" cy="227982"/>
            </a:xfrm>
            <a:custGeom>
              <a:rect b="b" l="l" r="r" t="t"/>
              <a:pathLst>
                <a:path extrusionOk="0" h="8766" w="10478">
                  <a:moveTo>
                    <a:pt x="1370" y="1"/>
                  </a:moveTo>
                  <a:lnTo>
                    <a:pt x="2831" y="1"/>
                  </a:lnTo>
                  <a:lnTo>
                    <a:pt x="8012" y="1"/>
                  </a:lnTo>
                  <a:lnTo>
                    <a:pt x="9085" y="1"/>
                  </a:lnTo>
                  <a:cubicBezTo>
                    <a:pt x="9861" y="1"/>
                    <a:pt x="10477" y="617"/>
                    <a:pt x="10477" y="1370"/>
                  </a:cubicBezTo>
                  <a:lnTo>
                    <a:pt x="10477" y="5890"/>
                  </a:lnTo>
                  <a:cubicBezTo>
                    <a:pt x="10477" y="6643"/>
                    <a:pt x="9861" y="7259"/>
                    <a:pt x="9085" y="7259"/>
                  </a:cubicBezTo>
                  <a:lnTo>
                    <a:pt x="8012" y="7259"/>
                  </a:lnTo>
                  <a:lnTo>
                    <a:pt x="8012" y="8766"/>
                  </a:lnTo>
                  <a:lnTo>
                    <a:pt x="5661" y="7259"/>
                  </a:lnTo>
                  <a:lnTo>
                    <a:pt x="2831" y="7259"/>
                  </a:lnTo>
                  <a:lnTo>
                    <a:pt x="1370" y="7259"/>
                  </a:lnTo>
                  <a:cubicBezTo>
                    <a:pt x="617" y="7259"/>
                    <a:pt x="0" y="6643"/>
                    <a:pt x="0" y="5890"/>
                  </a:cubicBezTo>
                  <a:lnTo>
                    <a:pt x="0" y="1370"/>
                  </a:lnTo>
                  <a:cubicBezTo>
                    <a:pt x="0" y="617"/>
                    <a:pt x="617" y="1"/>
                    <a:pt x="1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69"/>
            <p:cNvSpPr/>
            <p:nvPr/>
          </p:nvSpPr>
          <p:spPr>
            <a:xfrm>
              <a:off x="5499412" y="1868407"/>
              <a:ext cx="84914" cy="85513"/>
            </a:xfrm>
            <a:custGeom>
              <a:rect b="b" l="l" r="r" t="t"/>
              <a:pathLst>
                <a:path extrusionOk="0" h="3288" w="3265">
                  <a:moveTo>
                    <a:pt x="1621" y="571"/>
                  </a:moveTo>
                  <a:cubicBezTo>
                    <a:pt x="1028" y="571"/>
                    <a:pt x="548" y="1050"/>
                    <a:pt x="548" y="1644"/>
                  </a:cubicBezTo>
                  <a:cubicBezTo>
                    <a:pt x="548" y="2260"/>
                    <a:pt x="1028" y="2740"/>
                    <a:pt x="1621" y="2740"/>
                  </a:cubicBezTo>
                  <a:cubicBezTo>
                    <a:pt x="2237" y="2740"/>
                    <a:pt x="2717" y="2260"/>
                    <a:pt x="2717" y="1644"/>
                  </a:cubicBezTo>
                  <a:cubicBezTo>
                    <a:pt x="2717" y="1050"/>
                    <a:pt x="2237" y="571"/>
                    <a:pt x="1621" y="571"/>
                  </a:cubicBezTo>
                  <a:close/>
                  <a:moveTo>
                    <a:pt x="1621" y="3287"/>
                  </a:moveTo>
                  <a:cubicBezTo>
                    <a:pt x="731" y="3287"/>
                    <a:pt x="0" y="2557"/>
                    <a:pt x="0" y="1644"/>
                  </a:cubicBezTo>
                  <a:cubicBezTo>
                    <a:pt x="0" y="754"/>
                    <a:pt x="731" y="1"/>
                    <a:pt x="1621" y="1"/>
                  </a:cubicBezTo>
                  <a:cubicBezTo>
                    <a:pt x="2534" y="1"/>
                    <a:pt x="3264" y="754"/>
                    <a:pt x="3264" y="1644"/>
                  </a:cubicBezTo>
                  <a:cubicBezTo>
                    <a:pt x="3264" y="2557"/>
                    <a:pt x="2534" y="3287"/>
                    <a:pt x="1621" y="32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69"/>
            <p:cNvSpPr/>
            <p:nvPr/>
          </p:nvSpPr>
          <p:spPr>
            <a:xfrm>
              <a:off x="5570049" y="1904037"/>
              <a:ext cx="134199" cy="49882"/>
            </a:xfrm>
            <a:custGeom>
              <a:rect b="b" l="l" r="r" t="t"/>
              <a:pathLst>
                <a:path extrusionOk="0" h="1918" w="5160">
                  <a:moveTo>
                    <a:pt x="4885" y="1917"/>
                  </a:moveTo>
                  <a:cubicBezTo>
                    <a:pt x="4748" y="1917"/>
                    <a:pt x="4611" y="1803"/>
                    <a:pt x="4611" y="1643"/>
                  </a:cubicBezTo>
                  <a:lnTo>
                    <a:pt x="4611" y="571"/>
                  </a:lnTo>
                  <a:lnTo>
                    <a:pt x="275" y="571"/>
                  </a:lnTo>
                  <a:cubicBezTo>
                    <a:pt x="138" y="571"/>
                    <a:pt x="1" y="434"/>
                    <a:pt x="1" y="274"/>
                  </a:cubicBezTo>
                  <a:cubicBezTo>
                    <a:pt x="1" y="137"/>
                    <a:pt x="138" y="0"/>
                    <a:pt x="275" y="0"/>
                  </a:cubicBezTo>
                  <a:lnTo>
                    <a:pt x="5159" y="0"/>
                  </a:lnTo>
                  <a:lnTo>
                    <a:pt x="5159" y="1643"/>
                  </a:lnTo>
                  <a:cubicBezTo>
                    <a:pt x="5159" y="1803"/>
                    <a:pt x="5045" y="1917"/>
                    <a:pt x="4885" y="19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69"/>
            <p:cNvSpPr/>
            <p:nvPr/>
          </p:nvSpPr>
          <p:spPr>
            <a:xfrm>
              <a:off x="5661465" y="1904037"/>
              <a:ext cx="14876" cy="36827"/>
            </a:xfrm>
            <a:custGeom>
              <a:rect b="b" l="l" r="r" t="t"/>
              <a:pathLst>
                <a:path extrusionOk="0" h="1416" w="572">
                  <a:moveTo>
                    <a:pt x="297" y="1415"/>
                  </a:moveTo>
                  <a:cubicBezTo>
                    <a:pt x="138" y="1415"/>
                    <a:pt x="1" y="1278"/>
                    <a:pt x="1" y="1141"/>
                  </a:cubicBezTo>
                  <a:lnTo>
                    <a:pt x="1" y="274"/>
                  </a:lnTo>
                  <a:cubicBezTo>
                    <a:pt x="1" y="137"/>
                    <a:pt x="138" y="0"/>
                    <a:pt x="297" y="0"/>
                  </a:cubicBezTo>
                  <a:cubicBezTo>
                    <a:pt x="434" y="0"/>
                    <a:pt x="571" y="137"/>
                    <a:pt x="571" y="274"/>
                  </a:cubicBezTo>
                  <a:lnTo>
                    <a:pt x="571" y="1141"/>
                  </a:lnTo>
                  <a:cubicBezTo>
                    <a:pt x="571" y="1278"/>
                    <a:pt x="434" y="1415"/>
                    <a:pt x="297" y="14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