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0F0A6-8297-4949-8FE6-50B8D5E28ADB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DA4A-A27A-47B2-B08E-EEA59033E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006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0F0A6-8297-4949-8FE6-50B8D5E28ADB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DA4A-A27A-47B2-B08E-EEA59033E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51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0F0A6-8297-4949-8FE6-50B8D5E28ADB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DA4A-A27A-47B2-B08E-EEA59033E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284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0F0A6-8297-4949-8FE6-50B8D5E28ADB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DA4A-A27A-47B2-B08E-EEA59033E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525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0F0A6-8297-4949-8FE6-50B8D5E28ADB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DA4A-A27A-47B2-B08E-EEA59033E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083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0F0A6-8297-4949-8FE6-50B8D5E28ADB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DA4A-A27A-47B2-B08E-EEA59033E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601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0F0A6-8297-4949-8FE6-50B8D5E28ADB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DA4A-A27A-47B2-B08E-EEA59033E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293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0F0A6-8297-4949-8FE6-50B8D5E28ADB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DA4A-A27A-47B2-B08E-EEA59033E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517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0F0A6-8297-4949-8FE6-50B8D5E28ADB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DA4A-A27A-47B2-B08E-EEA59033E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596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0F0A6-8297-4949-8FE6-50B8D5E28ADB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DA4A-A27A-47B2-B08E-EEA59033E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48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0F0A6-8297-4949-8FE6-50B8D5E28ADB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DA4A-A27A-47B2-B08E-EEA59033E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613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0F0A6-8297-4949-8FE6-50B8D5E28ADB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4DA4A-A27A-47B2-B08E-EEA59033E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863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7700" y="36512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 smtClean="0"/>
              <a:t>기말프로젝트발표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2099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인공지능의 응용 분야 중 하나인 컴퓨터비전을 이용하여 주사위의 눈을 인식하고 스텝 모터를 주사위의 눈의 개수만큼 회전하는 프로그램을 짜려고 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48600" y="1690688"/>
            <a:ext cx="3314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구성원</a:t>
            </a:r>
            <a:endParaRPr lang="en-US" altLang="ko-KR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김영빈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김진솔</a:t>
            </a:r>
            <a:r>
              <a:rPr lang="en-US" altLang="ko-KR" dirty="0" smtClean="0"/>
              <a:t>, </a:t>
            </a:r>
            <a:r>
              <a:rPr lang="ko-KR" altLang="en-US" dirty="0" smtClean="0"/>
              <a:t>김유찬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780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29" y="1575005"/>
            <a:ext cx="1391673" cy="132613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07411" y="3305512"/>
            <a:ext cx="806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주사위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592" y="1466939"/>
            <a:ext cx="1600393" cy="16003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93658" y="3305512"/>
            <a:ext cx="1522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휴대폰 카메라</a:t>
            </a:r>
            <a:endParaRPr lang="ko-KR" altLang="en-US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124" y="498406"/>
            <a:ext cx="2347376" cy="16744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75946" y="2562588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PC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311" y="3364629"/>
            <a:ext cx="864798" cy="57653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028" y="4150982"/>
            <a:ext cx="2551365" cy="185711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525491" y="6217919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UNO</a:t>
            </a:r>
            <a:r>
              <a:rPr lang="en-US" altLang="ko-KR" dirty="0" smtClean="0"/>
              <a:t> </a:t>
            </a:r>
            <a:r>
              <a:rPr lang="ko-KR" altLang="en-US" dirty="0" smtClean="0"/>
              <a:t>보드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524656" y="1551652"/>
            <a:ext cx="1729191" cy="236089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565640" y="1396390"/>
            <a:ext cx="2103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돌림판 및 </a:t>
            </a:r>
            <a:r>
              <a:rPr lang="ko-KR" altLang="en-US" sz="1400" b="1" dirty="0" err="1" smtClean="0"/>
              <a:t>스텝모터</a:t>
            </a:r>
            <a:endParaRPr lang="ko-KR" altLang="en-US" sz="1400" b="1" dirty="0"/>
          </a:p>
        </p:txBody>
      </p:sp>
      <p:cxnSp>
        <p:nvCxnSpPr>
          <p:cNvPr id="10" name="직선 연결선 9"/>
          <p:cNvCxnSpPr>
            <a:stCxn id="2" idx="3"/>
            <a:endCxn id="4" idx="1"/>
          </p:cNvCxnSpPr>
          <p:nvPr/>
        </p:nvCxnSpPr>
        <p:spPr>
          <a:xfrm>
            <a:off x="1869502" y="2238074"/>
            <a:ext cx="1046090" cy="29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4" idx="3"/>
            <a:endCxn id="6" idx="1"/>
          </p:cNvCxnSpPr>
          <p:nvPr/>
        </p:nvCxnSpPr>
        <p:spPr>
          <a:xfrm flipV="1">
            <a:off x="4515985" y="1335637"/>
            <a:ext cx="1351139" cy="931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8267393" y="5105400"/>
            <a:ext cx="2121207" cy="25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6" idx="1"/>
          </p:cNvCxnSpPr>
          <p:nvPr/>
        </p:nvCxnSpPr>
        <p:spPr>
          <a:xfrm flipH="1">
            <a:off x="10388600" y="3596696"/>
            <a:ext cx="652" cy="1508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477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92400" y="2171700"/>
            <a:ext cx="70485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Ai.py</a:t>
            </a:r>
            <a:r>
              <a:rPr lang="ko-KR" altLang="en-US" sz="2800" dirty="0" smtClean="0"/>
              <a:t>는 주사위이미지를 인식하는 </a:t>
            </a:r>
            <a:r>
              <a:rPr lang="en-US" altLang="ko-KR" sz="2800" dirty="0" err="1" smtClean="0"/>
              <a:t>ai</a:t>
            </a:r>
            <a:r>
              <a:rPr lang="ko-KR" altLang="en-US" sz="2800" dirty="0" smtClean="0"/>
              <a:t>알고리즘을 이용하여 여러 모양의 주사위를 인식하여 학습할 수 있다</a:t>
            </a:r>
            <a:r>
              <a:rPr lang="en-US" altLang="ko-KR" sz="2800" dirty="0" smtClean="0"/>
              <a:t>.</a:t>
            </a:r>
          </a:p>
          <a:p>
            <a:endParaRPr lang="en-US" altLang="ko-KR" sz="2800" dirty="0"/>
          </a:p>
          <a:p>
            <a:r>
              <a:rPr lang="ko-KR" altLang="en-US" sz="2800" dirty="0" smtClean="0"/>
              <a:t>휴대폰카메라 및 이미지처리는 </a:t>
            </a:r>
            <a:r>
              <a:rPr lang="en-US" altLang="ko-KR" sz="2800" dirty="0" err="1" smtClean="0"/>
              <a:t>openCV</a:t>
            </a:r>
            <a:r>
              <a:rPr lang="ko-KR" altLang="en-US" sz="2800" dirty="0" smtClean="0"/>
              <a:t>를 이용한다</a:t>
            </a:r>
            <a:r>
              <a:rPr lang="en-US" altLang="ko-KR" sz="2800" dirty="0" smtClean="0"/>
              <a:t>. </a:t>
            </a:r>
          </a:p>
          <a:p>
            <a:endParaRPr lang="en-US" altLang="ko-KR" sz="2800" dirty="0"/>
          </a:p>
          <a:p>
            <a:r>
              <a:rPr lang="ko-KR" altLang="en-US" sz="2800" dirty="0" smtClean="0"/>
              <a:t>스텝모터제어는 </a:t>
            </a:r>
            <a:r>
              <a:rPr lang="ko-KR" altLang="en-US" sz="2800" dirty="0" err="1" smtClean="0"/>
              <a:t>아두이노를</a:t>
            </a:r>
            <a:r>
              <a:rPr lang="ko-KR" altLang="en-US" sz="2800" dirty="0" smtClean="0"/>
              <a:t> 이용한다</a:t>
            </a:r>
            <a:r>
              <a:rPr lang="en-US" altLang="ko-KR" sz="2800" dirty="0" smtClean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16890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62</Words>
  <Application>Microsoft Office PowerPoint</Application>
  <PresentationFormat>와이드스크린</PresentationFormat>
  <Paragraphs>15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기말프로젝트발표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AI제어실습</dc:title>
  <dc:creator>Windows 사용자</dc:creator>
  <cp:lastModifiedBy>Windows 사용자</cp:lastModifiedBy>
  <cp:revision>14</cp:revision>
  <dcterms:created xsi:type="dcterms:W3CDTF">2022-10-28T05:39:34Z</dcterms:created>
  <dcterms:modified xsi:type="dcterms:W3CDTF">2022-11-01T00:31:32Z</dcterms:modified>
</cp:coreProperties>
</file>