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d Law" userId="eea39dd088786ed2" providerId="LiveId" clId="{E01C5980-304E-4966-9329-CAC7B4A42965}"/>
    <pc:docChg chg="undo custSel addSld delSld modSld">
      <pc:chgData name="Kyd Law" userId="eea39dd088786ed2" providerId="LiveId" clId="{E01C5980-304E-4966-9329-CAC7B4A42965}" dt="2021-07-26T02:07:41.333" v="1638" actId="14100"/>
      <pc:docMkLst>
        <pc:docMk/>
      </pc:docMkLst>
      <pc:sldChg chg="del">
        <pc:chgData name="Kyd Law" userId="eea39dd088786ed2" providerId="LiveId" clId="{E01C5980-304E-4966-9329-CAC7B4A42965}" dt="2021-07-21T02:55:13.675" v="142" actId="47"/>
        <pc:sldMkLst>
          <pc:docMk/>
          <pc:sldMk cId="3806246801" sldId="256"/>
        </pc:sldMkLst>
      </pc:sldChg>
      <pc:sldChg chg="addSp delSp modSp mod">
        <pc:chgData name="Kyd Law" userId="eea39dd088786ed2" providerId="LiveId" clId="{E01C5980-304E-4966-9329-CAC7B4A42965}" dt="2021-07-21T03:29:08.879" v="681" actId="688"/>
        <pc:sldMkLst>
          <pc:docMk/>
          <pc:sldMk cId="1766791947" sldId="257"/>
        </pc:sldMkLst>
        <pc:spChg chg="add mod">
          <ac:chgData name="Kyd Law" userId="eea39dd088786ed2" providerId="LiveId" clId="{E01C5980-304E-4966-9329-CAC7B4A42965}" dt="2021-07-21T03:11:09.628" v="432" actId="164"/>
          <ac:spMkLst>
            <pc:docMk/>
            <pc:sldMk cId="1766791947" sldId="257"/>
            <ac:spMk id="2" creationId="{D83C3778-6C97-416A-A9E3-5287AF7851B5}"/>
          </ac:spMkLst>
        </pc:spChg>
        <pc:spChg chg="add mod">
          <ac:chgData name="Kyd Law" userId="eea39dd088786ed2" providerId="LiveId" clId="{E01C5980-304E-4966-9329-CAC7B4A42965}" dt="2021-07-21T03:15:16.923" v="483" actId="1076"/>
          <ac:spMkLst>
            <pc:docMk/>
            <pc:sldMk cId="1766791947" sldId="257"/>
            <ac:spMk id="3" creationId="{743DDC8A-C5BA-422A-B497-FDFCED2AFD1A}"/>
          </ac:spMkLst>
        </pc:spChg>
        <pc:spChg chg="del">
          <ac:chgData name="Kyd Law" userId="eea39dd088786ed2" providerId="LiveId" clId="{E01C5980-304E-4966-9329-CAC7B4A42965}" dt="2021-07-21T02:55:18.768" v="143" actId="478"/>
          <ac:spMkLst>
            <pc:docMk/>
            <pc:sldMk cId="1766791947" sldId="257"/>
            <ac:spMk id="4" creationId="{3997446A-943C-432D-B2B6-1357191F36AD}"/>
          </ac:spMkLst>
        </pc:spChg>
        <pc:spChg chg="del">
          <ac:chgData name="Kyd Law" userId="eea39dd088786ed2" providerId="LiveId" clId="{E01C5980-304E-4966-9329-CAC7B4A42965}" dt="2021-07-21T02:55:18.768" v="143" actId="478"/>
          <ac:spMkLst>
            <pc:docMk/>
            <pc:sldMk cId="1766791947" sldId="257"/>
            <ac:spMk id="5" creationId="{9123E0AF-7ECA-4958-9901-F499AFF16556}"/>
          </ac:spMkLst>
        </pc:spChg>
        <pc:spChg chg="add mod">
          <ac:chgData name="Kyd Law" userId="eea39dd088786ed2" providerId="LiveId" clId="{E01C5980-304E-4966-9329-CAC7B4A42965}" dt="2021-07-21T03:13:44.641" v="467" actId="688"/>
          <ac:spMkLst>
            <pc:docMk/>
            <pc:sldMk cId="1766791947" sldId="257"/>
            <ac:spMk id="6" creationId="{BCA784B4-E8F1-4439-B7A6-E5440E0DFF7E}"/>
          </ac:spMkLst>
        </pc:spChg>
        <pc:spChg chg="add mod">
          <ac:chgData name="Kyd Law" userId="eea39dd088786ed2" providerId="LiveId" clId="{E01C5980-304E-4966-9329-CAC7B4A42965}" dt="2021-07-21T03:11:09.628" v="432" actId="164"/>
          <ac:spMkLst>
            <pc:docMk/>
            <pc:sldMk cId="1766791947" sldId="257"/>
            <ac:spMk id="7" creationId="{FE3404D3-0F00-4DBE-8BE6-E7B18F4C0CF3}"/>
          </ac:spMkLst>
        </pc:spChg>
        <pc:spChg chg="add mod">
          <ac:chgData name="Kyd Law" userId="eea39dd088786ed2" providerId="LiveId" clId="{E01C5980-304E-4966-9329-CAC7B4A42965}" dt="2021-07-21T03:13:40.919" v="466" actId="688"/>
          <ac:spMkLst>
            <pc:docMk/>
            <pc:sldMk cId="1766791947" sldId="257"/>
            <ac:spMk id="8" creationId="{93AFC537-1D4D-4A37-8856-E1C332DDFB26}"/>
          </ac:spMkLst>
        </pc:spChg>
        <pc:spChg chg="add mod">
          <ac:chgData name="Kyd Law" userId="eea39dd088786ed2" providerId="LiveId" clId="{E01C5980-304E-4966-9329-CAC7B4A42965}" dt="2021-07-21T03:11:09.628" v="432" actId="164"/>
          <ac:spMkLst>
            <pc:docMk/>
            <pc:sldMk cId="1766791947" sldId="257"/>
            <ac:spMk id="9" creationId="{4917F6E8-442C-4C15-907A-77BC52E6A247}"/>
          </ac:spMkLst>
        </pc:spChg>
        <pc:spChg chg="add mod">
          <ac:chgData name="Kyd Law" userId="eea39dd088786ed2" providerId="LiveId" clId="{E01C5980-304E-4966-9329-CAC7B4A42965}" dt="2021-07-21T03:11:09.628" v="432" actId="164"/>
          <ac:spMkLst>
            <pc:docMk/>
            <pc:sldMk cId="1766791947" sldId="257"/>
            <ac:spMk id="10" creationId="{885F89DF-2602-4787-B0BD-69835EBFCE72}"/>
          </ac:spMkLst>
        </pc:spChg>
        <pc:spChg chg="add mod">
          <ac:chgData name="Kyd Law" userId="eea39dd088786ed2" providerId="LiveId" clId="{E01C5980-304E-4966-9329-CAC7B4A42965}" dt="2021-07-21T03:21:16.721" v="553" actId="688"/>
          <ac:spMkLst>
            <pc:docMk/>
            <pc:sldMk cId="1766791947" sldId="257"/>
            <ac:spMk id="11" creationId="{50B4F870-5A5E-4C2E-A18A-59B2C71535BA}"/>
          </ac:spMkLst>
        </pc:spChg>
        <pc:spChg chg="add mod">
          <ac:chgData name="Kyd Law" userId="eea39dd088786ed2" providerId="LiveId" clId="{E01C5980-304E-4966-9329-CAC7B4A42965}" dt="2021-07-21T03:14:08.490" v="475" actId="688"/>
          <ac:spMkLst>
            <pc:docMk/>
            <pc:sldMk cId="1766791947" sldId="257"/>
            <ac:spMk id="12" creationId="{AC234154-5F01-4EB2-B0E1-B2D3F9846F10}"/>
          </ac:spMkLst>
        </pc:spChg>
        <pc:spChg chg="add mod">
          <ac:chgData name="Kyd Law" userId="eea39dd088786ed2" providerId="LiveId" clId="{E01C5980-304E-4966-9329-CAC7B4A42965}" dt="2021-07-21T03:12:31.988" v="454" actId="164"/>
          <ac:spMkLst>
            <pc:docMk/>
            <pc:sldMk cId="1766791947" sldId="257"/>
            <ac:spMk id="13" creationId="{A8D4BA3A-B195-4C45-AD48-DD7196C48122}"/>
          </ac:spMkLst>
        </pc:spChg>
        <pc:spChg chg="add mod">
          <ac:chgData name="Kyd Law" userId="eea39dd088786ed2" providerId="LiveId" clId="{E01C5980-304E-4966-9329-CAC7B4A42965}" dt="2021-07-21T03:28:37.803" v="677" actId="688"/>
          <ac:spMkLst>
            <pc:docMk/>
            <pc:sldMk cId="1766791947" sldId="257"/>
            <ac:spMk id="14" creationId="{F904B389-EDC3-4FF0-AF35-7E11E9AE389C}"/>
          </ac:spMkLst>
        </pc:spChg>
        <pc:spChg chg="add mod">
          <ac:chgData name="Kyd Law" userId="eea39dd088786ed2" providerId="LiveId" clId="{E01C5980-304E-4966-9329-CAC7B4A42965}" dt="2021-07-21T03:16:23.662" v="496" actId="688"/>
          <ac:spMkLst>
            <pc:docMk/>
            <pc:sldMk cId="1766791947" sldId="257"/>
            <ac:spMk id="15" creationId="{367A7C1B-C36F-4979-8D72-D03E6D2B72AA}"/>
          </ac:spMkLst>
        </pc:spChg>
        <pc:spChg chg="add mod">
          <ac:chgData name="Kyd Law" userId="eea39dd088786ed2" providerId="LiveId" clId="{E01C5980-304E-4966-9329-CAC7B4A42965}" dt="2021-07-21T03:12:31.988" v="454" actId="164"/>
          <ac:spMkLst>
            <pc:docMk/>
            <pc:sldMk cId="1766791947" sldId="257"/>
            <ac:spMk id="16" creationId="{F483B5C3-DAD1-4ED7-BF21-AEF09B3B3DCD}"/>
          </ac:spMkLst>
        </pc:spChg>
        <pc:spChg chg="add mod">
          <ac:chgData name="Kyd Law" userId="eea39dd088786ed2" providerId="LiveId" clId="{E01C5980-304E-4966-9329-CAC7B4A42965}" dt="2021-07-21T03:12:31.988" v="454" actId="164"/>
          <ac:spMkLst>
            <pc:docMk/>
            <pc:sldMk cId="1766791947" sldId="257"/>
            <ac:spMk id="17" creationId="{4F3D2DF6-6188-48FD-BD6C-2D62C41ACE53}"/>
          </ac:spMkLst>
        </pc:spChg>
        <pc:spChg chg="add mod">
          <ac:chgData name="Kyd Law" userId="eea39dd088786ed2" providerId="LiveId" clId="{E01C5980-304E-4966-9329-CAC7B4A42965}" dt="2021-07-21T03:12:31.988" v="454" actId="164"/>
          <ac:spMkLst>
            <pc:docMk/>
            <pc:sldMk cId="1766791947" sldId="257"/>
            <ac:spMk id="18" creationId="{B32E77E7-161C-482A-B076-A930490D3867}"/>
          </ac:spMkLst>
        </pc:spChg>
        <pc:spChg chg="add mod">
          <ac:chgData name="Kyd Law" userId="eea39dd088786ed2" providerId="LiveId" clId="{E01C5980-304E-4966-9329-CAC7B4A42965}" dt="2021-07-21T03:12:31.988" v="454" actId="164"/>
          <ac:spMkLst>
            <pc:docMk/>
            <pc:sldMk cId="1766791947" sldId="257"/>
            <ac:spMk id="19" creationId="{11DEDB84-89DF-4582-A74B-519E95763A00}"/>
          </ac:spMkLst>
        </pc:spChg>
        <pc:spChg chg="add mod">
          <ac:chgData name="Kyd Law" userId="eea39dd088786ed2" providerId="LiveId" clId="{E01C5980-304E-4966-9329-CAC7B4A42965}" dt="2021-07-21T03:12:31.988" v="454" actId="164"/>
          <ac:spMkLst>
            <pc:docMk/>
            <pc:sldMk cId="1766791947" sldId="257"/>
            <ac:spMk id="20" creationId="{DFB1EE71-57B1-4BE7-9993-EC9157A858FB}"/>
          </ac:spMkLst>
        </pc:spChg>
        <pc:spChg chg="add mod">
          <ac:chgData name="Kyd Law" userId="eea39dd088786ed2" providerId="LiveId" clId="{E01C5980-304E-4966-9329-CAC7B4A42965}" dt="2021-07-21T03:27:44.986" v="666" actId="208"/>
          <ac:spMkLst>
            <pc:docMk/>
            <pc:sldMk cId="1766791947" sldId="257"/>
            <ac:spMk id="21" creationId="{D4863CE9-015B-43BA-801B-A96603141423}"/>
          </ac:spMkLst>
        </pc:spChg>
        <pc:spChg chg="add mod">
          <ac:chgData name="Kyd Law" userId="eea39dd088786ed2" providerId="LiveId" clId="{E01C5980-304E-4966-9329-CAC7B4A42965}" dt="2021-07-21T03:12:36.342" v="455" actId="164"/>
          <ac:spMkLst>
            <pc:docMk/>
            <pc:sldMk cId="1766791947" sldId="257"/>
            <ac:spMk id="22" creationId="{60CE8B4A-6614-49FF-930E-888FEC00D3F3}"/>
          </ac:spMkLst>
        </pc:spChg>
        <pc:spChg chg="add mod">
          <ac:chgData name="Kyd Law" userId="eea39dd088786ed2" providerId="LiveId" clId="{E01C5980-304E-4966-9329-CAC7B4A42965}" dt="2021-07-21T03:26:53.936" v="650" actId="207"/>
          <ac:spMkLst>
            <pc:docMk/>
            <pc:sldMk cId="1766791947" sldId="257"/>
            <ac:spMk id="23" creationId="{5E87D782-D77B-41BE-AE42-808F1AF6CC71}"/>
          </ac:spMkLst>
        </pc:spChg>
        <pc:spChg chg="add mod">
          <ac:chgData name="Kyd Law" userId="eea39dd088786ed2" providerId="LiveId" clId="{E01C5980-304E-4966-9329-CAC7B4A42965}" dt="2021-07-21T03:12:36.342" v="455" actId="164"/>
          <ac:spMkLst>
            <pc:docMk/>
            <pc:sldMk cId="1766791947" sldId="257"/>
            <ac:spMk id="24" creationId="{F6B363EC-074B-4B87-85D9-6E1E531A88E4}"/>
          </ac:spMkLst>
        </pc:spChg>
        <pc:spChg chg="add mod">
          <ac:chgData name="Kyd Law" userId="eea39dd088786ed2" providerId="LiveId" clId="{E01C5980-304E-4966-9329-CAC7B4A42965}" dt="2021-07-21T03:12:36.342" v="455" actId="164"/>
          <ac:spMkLst>
            <pc:docMk/>
            <pc:sldMk cId="1766791947" sldId="257"/>
            <ac:spMk id="25" creationId="{96AC3D00-221E-46EA-94C1-04EE60F46F8C}"/>
          </ac:spMkLst>
        </pc:spChg>
        <pc:spChg chg="add mod">
          <ac:chgData name="Kyd Law" userId="eea39dd088786ed2" providerId="LiveId" clId="{E01C5980-304E-4966-9329-CAC7B4A42965}" dt="2021-07-21T03:12:36.342" v="455" actId="164"/>
          <ac:spMkLst>
            <pc:docMk/>
            <pc:sldMk cId="1766791947" sldId="257"/>
            <ac:spMk id="26" creationId="{B4DC09A4-0309-4313-B71A-0F68B1125207}"/>
          </ac:spMkLst>
        </pc:spChg>
        <pc:spChg chg="add mod">
          <ac:chgData name="Kyd Law" userId="eea39dd088786ed2" providerId="LiveId" clId="{E01C5980-304E-4966-9329-CAC7B4A42965}" dt="2021-07-21T03:12:36.342" v="455" actId="164"/>
          <ac:spMkLst>
            <pc:docMk/>
            <pc:sldMk cId="1766791947" sldId="257"/>
            <ac:spMk id="27" creationId="{10A67012-D8E1-4C5C-9EE9-490F1881EBFE}"/>
          </ac:spMkLst>
        </pc:spChg>
        <pc:spChg chg="add mod">
          <ac:chgData name="Kyd Law" userId="eea39dd088786ed2" providerId="LiveId" clId="{E01C5980-304E-4966-9329-CAC7B4A42965}" dt="2021-07-21T03:12:36.342" v="455" actId="164"/>
          <ac:spMkLst>
            <pc:docMk/>
            <pc:sldMk cId="1766791947" sldId="257"/>
            <ac:spMk id="28" creationId="{6C6D602E-CEC4-4F50-A2AE-FCF56929E1BE}"/>
          </ac:spMkLst>
        </pc:spChg>
        <pc:spChg chg="add mod">
          <ac:chgData name="Kyd Law" userId="eea39dd088786ed2" providerId="LiveId" clId="{E01C5980-304E-4966-9329-CAC7B4A42965}" dt="2021-07-21T03:15:27.715" v="487" actId="1076"/>
          <ac:spMkLst>
            <pc:docMk/>
            <pc:sldMk cId="1766791947" sldId="257"/>
            <ac:spMk id="29" creationId="{40C2CF73-2E80-448C-82C4-DF84B214FA4F}"/>
          </ac:spMkLst>
        </pc:spChg>
        <pc:spChg chg="add mod">
          <ac:chgData name="Kyd Law" userId="eea39dd088786ed2" providerId="LiveId" clId="{E01C5980-304E-4966-9329-CAC7B4A42965}" dt="2021-07-21T03:15:39.262" v="490" actId="1076"/>
          <ac:spMkLst>
            <pc:docMk/>
            <pc:sldMk cId="1766791947" sldId="257"/>
            <ac:spMk id="30" creationId="{081387BB-A00A-407D-BCB2-2C2AD9F1276C}"/>
          </ac:spMkLst>
        </pc:spChg>
        <pc:spChg chg="add del mod">
          <ac:chgData name="Kyd Law" userId="eea39dd088786ed2" providerId="LiveId" clId="{E01C5980-304E-4966-9329-CAC7B4A42965}" dt="2021-07-21T03:02:57.882" v="331" actId="478"/>
          <ac:spMkLst>
            <pc:docMk/>
            <pc:sldMk cId="1766791947" sldId="257"/>
            <ac:spMk id="31" creationId="{E3FA8BB7-1FF8-4585-AABB-207A62913BD2}"/>
          </ac:spMkLst>
        </pc:spChg>
        <pc:spChg chg="add mod">
          <ac:chgData name="Kyd Law" userId="eea39dd088786ed2" providerId="LiveId" clId="{E01C5980-304E-4966-9329-CAC7B4A42965}" dt="2021-07-21T03:27:48.893" v="668" actId="208"/>
          <ac:spMkLst>
            <pc:docMk/>
            <pc:sldMk cId="1766791947" sldId="257"/>
            <ac:spMk id="32" creationId="{E7741258-BBEE-48C6-9390-E6E533148C99}"/>
          </ac:spMkLst>
        </pc:spChg>
        <pc:spChg chg="add mod">
          <ac:chgData name="Kyd Law" userId="eea39dd088786ed2" providerId="LiveId" clId="{E01C5980-304E-4966-9329-CAC7B4A42965}" dt="2021-07-21T03:18:29.624" v="520" actId="14100"/>
          <ac:spMkLst>
            <pc:docMk/>
            <pc:sldMk cId="1766791947" sldId="257"/>
            <ac:spMk id="33" creationId="{C5390870-4054-4028-A317-92A2256A4E79}"/>
          </ac:spMkLst>
        </pc:spChg>
        <pc:spChg chg="add del mod">
          <ac:chgData name="Kyd Law" userId="eea39dd088786ed2" providerId="LiveId" clId="{E01C5980-304E-4966-9329-CAC7B4A42965}" dt="2021-07-21T03:07:35.457" v="425" actId="478"/>
          <ac:spMkLst>
            <pc:docMk/>
            <pc:sldMk cId="1766791947" sldId="257"/>
            <ac:spMk id="34" creationId="{1E39337E-6BC9-4CDD-8690-54382754AAC8}"/>
          </ac:spMkLst>
        </pc:spChg>
        <pc:spChg chg="add mod">
          <ac:chgData name="Kyd Law" userId="eea39dd088786ed2" providerId="LiveId" clId="{E01C5980-304E-4966-9329-CAC7B4A42965}" dt="2021-07-21T03:12:27.074" v="453" actId="164"/>
          <ac:spMkLst>
            <pc:docMk/>
            <pc:sldMk cId="1766791947" sldId="257"/>
            <ac:spMk id="35" creationId="{024BD187-B944-4DFF-B4C8-476BF9B99A44}"/>
          </ac:spMkLst>
        </pc:spChg>
        <pc:spChg chg="add mod">
          <ac:chgData name="Kyd Law" userId="eea39dd088786ed2" providerId="LiveId" clId="{E01C5980-304E-4966-9329-CAC7B4A42965}" dt="2021-07-21T03:12:27.074" v="453" actId="164"/>
          <ac:spMkLst>
            <pc:docMk/>
            <pc:sldMk cId="1766791947" sldId="257"/>
            <ac:spMk id="36" creationId="{92A978C2-CE57-49D0-A128-8E16D20848B9}"/>
          </ac:spMkLst>
        </pc:spChg>
        <pc:spChg chg="add mod">
          <ac:chgData name="Kyd Law" userId="eea39dd088786ed2" providerId="LiveId" clId="{E01C5980-304E-4966-9329-CAC7B4A42965}" dt="2021-07-21T03:17:11.368" v="501" actId="688"/>
          <ac:spMkLst>
            <pc:docMk/>
            <pc:sldMk cId="1766791947" sldId="257"/>
            <ac:spMk id="37" creationId="{94FFEBA0-F3DF-43B6-B436-9B9F0DFD4239}"/>
          </ac:spMkLst>
        </pc:spChg>
        <pc:spChg chg="add mod">
          <ac:chgData name="Kyd Law" userId="eea39dd088786ed2" providerId="LiveId" clId="{E01C5980-304E-4966-9329-CAC7B4A42965}" dt="2021-07-21T03:27:56.153" v="670" actId="208"/>
          <ac:spMkLst>
            <pc:docMk/>
            <pc:sldMk cId="1766791947" sldId="257"/>
            <ac:spMk id="38" creationId="{51E9DD2C-3B99-4F1D-AFC1-7EDA6950D845}"/>
          </ac:spMkLst>
        </pc:spChg>
        <pc:spChg chg="add mod">
          <ac:chgData name="Kyd Law" userId="eea39dd088786ed2" providerId="LiveId" clId="{E01C5980-304E-4966-9329-CAC7B4A42965}" dt="2021-07-21T03:29:02.877" v="679" actId="688"/>
          <ac:spMkLst>
            <pc:docMk/>
            <pc:sldMk cId="1766791947" sldId="257"/>
            <ac:spMk id="39" creationId="{5C5F9F15-0A21-463E-9BD3-90190C96A4F4}"/>
          </ac:spMkLst>
        </pc:spChg>
        <pc:spChg chg="add mod">
          <ac:chgData name="Kyd Law" userId="eea39dd088786ed2" providerId="LiveId" clId="{E01C5980-304E-4966-9329-CAC7B4A42965}" dt="2021-07-21T03:12:27.074" v="453" actId="164"/>
          <ac:spMkLst>
            <pc:docMk/>
            <pc:sldMk cId="1766791947" sldId="257"/>
            <ac:spMk id="40" creationId="{8085B183-7256-4756-8C4A-9A7D5168F841}"/>
          </ac:spMkLst>
        </pc:spChg>
        <pc:spChg chg="add mod">
          <ac:chgData name="Kyd Law" userId="eea39dd088786ed2" providerId="LiveId" clId="{E01C5980-304E-4966-9329-CAC7B4A42965}" dt="2021-07-21T03:29:08.879" v="681" actId="688"/>
          <ac:spMkLst>
            <pc:docMk/>
            <pc:sldMk cId="1766791947" sldId="257"/>
            <ac:spMk id="41" creationId="{2DB0CAF1-F730-4D82-BD38-ED79F53D4BCF}"/>
          </ac:spMkLst>
        </pc:spChg>
        <pc:spChg chg="add mod">
          <ac:chgData name="Kyd Law" userId="eea39dd088786ed2" providerId="LiveId" clId="{E01C5980-304E-4966-9329-CAC7B4A42965}" dt="2021-07-21T03:17:51.629" v="511" actId="688"/>
          <ac:spMkLst>
            <pc:docMk/>
            <pc:sldMk cId="1766791947" sldId="257"/>
            <ac:spMk id="42" creationId="{053EB70A-04B6-49BC-9D10-6305D4A12BC3}"/>
          </ac:spMkLst>
        </pc:spChg>
        <pc:spChg chg="add mod">
          <ac:chgData name="Kyd Law" userId="eea39dd088786ed2" providerId="LiveId" clId="{E01C5980-304E-4966-9329-CAC7B4A42965}" dt="2021-07-21T03:12:27.074" v="453" actId="164"/>
          <ac:spMkLst>
            <pc:docMk/>
            <pc:sldMk cId="1766791947" sldId="257"/>
            <ac:spMk id="43" creationId="{18716505-3FD2-4CB4-92CE-8FC65ECEFBCB}"/>
          </ac:spMkLst>
        </pc:spChg>
        <pc:spChg chg="add mod">
          <ac:chgData name="Kyd Law" userId="eea39dd088786ed2" providerId="LiveId" clId="{E01C5980-304E-4966-9329-CAC7B4A42965}" dt="2021-07-21T03:23:54.952" v="642" actId="1076"/>
          <ac:spMkLst>
            <pc:docMk/>
            <pc:sldMk cId="1766791947" sldId="257"/>
            <ac:spMk id="172" creationId="{01A1A8A8-A5C8-4CF6-99F7-32CB544CF453}"/>
          </ac:spMkLst>
        </pc:spChg>
        <pc:spChg chg="add mod">
          <ac:chgData name="Kyd Law" userId="eea39dd088786ed2" providerId="LiveId" clId="{E01C5980-304E-4966-9329-CAC7B4A42965}" dt="2021-07-21T03:24:06.286" v="648" actId="1076"/>
          <ac:spMkLst>
            <pc:docMk/>
            <pc:sldMk cId="1766791947" sldId="257"/>
            <ac:spMk id="173" creationId="{246ED75A-0D96-4862-9291-2F0C2E178A7D}"/>
          </ac:spMkLst>
        </pc:spChg>
        <pc:spChg chg="add del mod">
          <ac:chgData name="Kyd Law" userId="eea39dd088786ed2" providerId="LiveId" clId="{E01C5980-304E-4966-9329-CAC7B4A42965}" dt="2021-07-21T03:05:57.569" v="374"/>
          <ac:spMkLst>
            <pc:docMk/>
            <pc:sldMk cId="1766791947" sldId="257"/>
            <ac:spMk id="190" creationId="{F1DCA465-C6D0-436F-9BE9-6C9844812017}"/>
          </ac:spMkLst>
        </pc:spChg>
        <pc:spChg chg="add del">
          <ac:chgData name="Kyd Law" userId="eea39dd088786ed2" providerId="LiveId" clId="{E01C5980-304E-4966-9329-CAC7B4A42965}" dt="2021-07-21T03:19:57.977" v="538" actId="478"/>
          <ac:spMkLst>
            <pc:docMk/>
            <pc:sldMk cId="1766791947" sldId="257"/>
            <ac:spMk id="374" creationId="{DDF3FB53-1DE7-4472-8F33-E99DF4D65AB9}"/>
          </ac:spMkLst>
        </pc:spChg>
        <pc:spChg chg="add del mod">
          <ac:chgData name="Kyd Law" userId="eea39dd088786ed2" providerId="LiveId" clId="{E01C5980-304E-4966-9329-CAC7B4A42965}" dt="2021-07-21T03:20:58.593" v="548" actId="11529"/>
          <ac:spMkLst>
            <pc:docMk/>
            <pc:sldMk cId="1766791947" sldId="257"/>
            <ac:spMk id="375" creationId="{075F1D50-2D60-49D0-B980-EF4FEF033B4F}"/>
          </ac:spMkLst>
        </pc:spChg>
        <pc:grpChg chg="add mod">
          <ac:chgData name="Kyd Law" userId="eea39dd088786ed2" providerId="LiveId" clId="{E01C5980-304E-4966-9329-CAC7B4A42965}" dt="2021-07-21T03:11:16.147" v="433" actId="14100"/>
          <ac:grpSpMkLst>
            <pc:docMk/>
            <pc:sldMk cId="1766791947" sldId="257"/>
            <ac:grpSpMk id="240" creationId="{C0952E95-E60E-42BD-A863-749968B6CE52}"/>
          </ac:grpSpMkLst>
        </pc:grpChg>
        <pc:grpChg chg="add mod">
          <ac:chgData name="Kyd Law" userId="eea39dd088786ed2" providerId="LiveId" clId="{E01C5980-304E-4966-9329-CAC7B4A42965}" dt="2021-07-21T03:11:52.535" v="449" actId="164"/>
          <ac:grpSpMkLst>
            <pc:docMk/>
            <pc:sldMk cId="1766791947" sldId="257"/>
            <ac:grpSpMk id="241" creationId="{7BC5BC7D-2689-44B9-93F8-3D9F44FE4037}"/>
          </ac:grpSpMkLst>
        </pc:grpChg>
        <pc:grpChg chg="add mod">
          <ac:chgData name="Kyd Law" userId="eea39dd088786ed2" providerId="LiveId" clId="{E01C5980-304E-4966-9329-CAC7B4A42965}" dt="2021-07-21T03:11:49.871" v="444" actId="164"/>
          <ac:grpSpMkLst>
            <pc:docMk/>
            <pc:sldMk cId="1766791947" sldId="257"/>
            <ac:grpSpMk id="243" creationId="{0DAC3656-155C-444F-9B65-8D75B6D5CD01}"/>
          </ac:grpSpMkLst>
        </pc:grpChg>
        <pc:grpChg chg="add mod">
          <ac:chgData name="Kyd Law" userId="eea39dd088786ed2" providerId="LiveId" clId="{E01C5980-304E-4966-9329-CAC7B4A42965}" dt="2021-07-21T03:12:50.305" v="461" actId="1076"/>
          <ac:grpSpMkLst>
            <pc:docMk/>
            <pc:sldMk cId="1766791947" sldId="257"/>
            <ac:grpSpMk id="250" creationId="{03AA477B-39C8-4DAF-8038-A8BFEDC2467D}"/>
          </ac:grpSpMkLst>
        </pc:grpChg>
        <pc:grpChg chg="add mod">
          <ac:chgData name="Kyd Law" userId="eea39dd088786ed2" providerId="LiveId" clId="{E01C5980-304E-4966-9329-CAC7B4A42965}" dt="2021-07-21T03:12:51.924" v="462" actId="1076"/>
          <ac:grpSpMkLst>
            <pc:docMk/>
            <pc:sldMk cId="1766791947" sldId="257"/>
            <ac:grpSpMk id="251" creationId="{47CE729A-F7A0-48F7-80B0-7F75278FCECA}"/>
          </ac:grpSpMkLst>
        </pc:grpChg>
        <pc:grpChg chg="add mod">
          <ac:chgData name="Kyd Law" userId="eea39dd088786ed2" providerId="LiveId" clId="{E01C5980-304E-4966-9329-CAC7B4A42965}" dt="2021-07-21T03:12:41.309" v="457" actId="1076"/>
          <ac:grpSpMkLst>
            <pc:docMk/>
            <pc:sldMk cId="1766791947" sldId="257"/>
            <ac:grpSpMk id="252" creationId="{71828E87-8E1F-405C-B4ED-FCB1CC2CD476}"/>
          </ac:grpSpMkLst>
        </pc:grpChg>
        <pc:cxnChg chg="add mod">
          <ac:chgData name="Kyd Law" userId="eea39dd088786ed2" providerId="LiveId" clId="{E01C5980-304E-4966-9329-CAC7B4A42965}" dt="2021-07-21T03:21:22.305" v="554" actId="14100"/>
          <ac:cxnSpMkLst>
            <pc:docMk/>
            <pc:sldMk cId="1766791947" sldId="257"/>
            <ac:cxnSpMk id="45" creationId="{C6EFD836-8925-4F8A-95E0-849224A28500}"/>
          </ac:cxnSpMkLst>
        </pc:cxnChg>
        <pc:cxnChg chg="add mod">
          <ac:chgData name="Kyd Law" userId="eea39dd088786ed2" providerId="LiveId" clId="{E01C5980-304E-4966-9329-CAC7B4A42965}" dt="2021-07-21T03:21:16.721" v="553" actId="688"/>
          <ac:cxnSpMkLst>
            <pc:docMk/>
            <pc:sldMk cId="1766791947" sldId="257"/>
            <ac:cxnSpMk id="51" creationId="{ECFBD6E6-9EBB-48C5-8F73-01AB52C2273B}"/>
          </ac:cxnSpMkLst>
        </pc:cxnChg>
        <pc:cxnChg chg="add mod">
          <ac:chgData name="Kyd Law" userId="eea39dd088786ed2" providerId="LiveId" clId="{E01C5980-304E-4966-9329-CAC7B4A42965}" dt="2021-07-21T03:14:08.490" v="475" actId="688"/>
          <ac:cxnSpMkLst>
            <pc:docMk/>
            <pc:sldMk cId="1766791947" sldId="257"/>
            <ac:cxnSpMk id="53" creationId="{9E83F689-7AA0-437B-B158-417C59BA4962}"/>
          </ac:cxnSpMkLst>
        </pc:cxnChg>
        <pc:cxnChg chg="add mod">
          <ac:chgData name="Kyd Law" userId="eea39dd088786ed2" providerId="LiveId" clId="{E01C5980-304E-4966-9329-CAC7B4A42965}" dt="2021-07-21T03:14:10.441" v="476" actId="14100"/>
          <ac:cxnSpMkLst>
            <pc:docMk/>
            <pc:sldMk cId="1766791947" sldId="257"/>
            <ac:cxnSpMk id="56" creationId="{7C1EEBC5-1B1B-4830-B7F5-E7F83FEF8C36}"/>
          </ac:cxnSpMkLst>
        </pc:cxnChg>
        <pc:cxnChg chg="add mod">
          <ac:chgData name="Kyd Law" userId="eea39dd088786ed2" providerId="LiveId" clId="{E01C5980-304E-4966-9329-CAC7B4A42965}" dt="2021-07-21T03:13:26.163" v="464" actId="1582"/>
          <ac:cxnSpMkLst>
            <pc:docMk/>
            <pc:sldMk cId="1766791947" sldId="257"/>
            <ac:cxnSpMk id="60" creationId="{0C8C7071-2FD5-4CA4-B32C-2DA2B1BE7801}"/>
          </ac:cxnSpMkLst>
        </pc:cxnChg>
        <pc:cxnChg chg="add mod">
          <ac:chgData name="Kyd Law" userId="eea39dd088786ed2" providerId="LiveId" clId="{E01C5980-304E-4966-9329-CAC7B4A42965}" dt="2021-07-21T03:13:26.163" v="464" actId="1582"/>
          <ac:cxnSpMkLst>
            <pc:docMk/>
            <pc:sldMk cId="1766791947" sldId="257"/>
            <ac:cxnSpMk id="63" creationId="{46207609-CC6B-46F0-93D5-A251EB8F92DA}"/>
          </ac:cxnSpMkLst>
        </pc:cxnChg>
        <pc:cxnChg chg="add mod">
          <ac:chgData name="Kyd Law" userId="eea39dd088786ed2" providerId="LiveId" clId="{E01C5980-304E-4966-9329-CAC7B4A42965}" dt="2021-07-21T03:13:40.919" v="466" actId="688"/>
          <ac:cxnSpMkLst>
            <pc:docMk/>
            <pc:sldMk cId="1766791947" sldId="257"/>
            <ac:cxnSpMk id="68" creationId="{322DDC55-FA4D-4842-8878-5F2044F5D18F}"/>
          </ac:cxnSpMkLst>
        </pc:cxnChg>
        <pc:cxnChg chg="add mod">
          <ac:chgData name="Kyd Law" userId="eea39dd088786ed2" providerId="LiveId" clId="{E01C5980-304E-4966-9329-CAC7B4A42965}" dt="2021-07-21T03:13:40.919" v="466" actId="688"/>
          <ac:cxnSpMkLst>
            <pc:docMk/>
            <pc:sldMk cId="1766791947" sldId="257"/>
            <ac:cxnSpMk id="71" creationId="{1246D327-C4BC-4A2C-8DF2-B8CAF789F03E}"/>
          </ac:cxnSpMkLst>
        </pc:cxnChg>
        <pc:cxnChg chg="add mod">
          <ac:chgData name="Kyd Law" userId="eea39dd088786ed2" providerId="LiveId" clId="{E01C5980-304E-4966-9329-CAC7B4A42965}" dt="2021-07-21T03:13:44.641" v="467" actId="688"/>
          <ac:cxnSpMkLst>
            <pc:docMk/>
            <pc:sldMk cId="1766791947" sldId="257"/>
            <ac:cxnSpMk id="74" creationId="{4A7D0D86-B572-4053-8DF4-E57FB313E62B}"/>
          </ac:cxnSpMkLst>
        </pc:cxnChg>
        <pc:cxnChg chg="add mod">
          <ac:chgData name="Kyd Law" userId="eea39dd088786ed2" providerId="LiveId" clId="{E01C5980-304E-4966-9329-CAC7B4A42965}" dt="2021-07-21T03:18:59.202" v="526" actId="14100"/>
          <ac:cxnSpMkLst>
            <pc:docMk/>
            <pc:sldMk cId="1766791947" sldId="257"/>
            <ac:cxnSpMk id="77" creationId="{FD62520A-E460-4172-92B6-17E5B7092D0A}"/>
          </ac:cxnSpMkLst>
        </pc:cxnChg>
        <pc:cxnChg chg="add mod">
          <ac:chgData name="Kyd Law" userId="eea39dd088786ed2" providerId="LiveId" clId="{E01C5980-304E-4966-9329-CAC7B4A42965}" dt="2021-07-21T03:19:33.618" v="533" actId="14100"/>
          <ac:cxnSpMkLst>
            <pc:docMk/>
            <pc:sldMk cId="1766791947" sldId="257"/>
            <ac:cxnSpMk id="80" creationId="{B40538C0-95A0-4FA4-AA0A-88BD93A170CC}"/>
          </ac:cxnSpMkLst>
        </pc:cxnChg>
        <pc:cxnChg chg="add mod">
          <ac:chgData name="Kyd Law" userId="eea39dd088786ed2" providerId="LiveId" clId="{E01C5980-304E-4966-9329-CAC7B4A42965}" dt="2021-07-21T03:18:43.120" v="523" actId="14100"/>
          <ac:cxnSpMkLst>
            <pc:docMk/>
            <pc:sldMk cId="1766791947" sldId="257"/>
            <ac:cxnSpMk id="83" creationId="{CAFC0C18-1C8B-42D8-867B-4061F07D7C4C}"/>
          </ac:cxnSpMkLst>
        </pc:cxnChg>
        <pc:cxnChg chg="add mod">
          <ac:chgData name="Kyd Law" userId="eea39dd088786ed2" providerId="LiveId" clId="{E01C5980-304E-4966-9329-CAC7B4A42965}" dt="2021-07-21T03:18:29.624" v="520" actId="14100"/>
          <ac:cxnSpMkLst>
            <pc:docMk/>
            <pc:sldMk cId="1766791947" sldId="257"/>
            <ac:cxnSpMk id="86" creationId="{CDF81171-87CA-49C9-A8FF-506BCE48610C}"/>
          </ac:cxnSpMkLst>
        </pc:cxnChg>
        <pc:cxnChg chg="add mod">
          <ac:chgData name="Kyd Law" userId="eea39dd088786ed2" providerId="LiveId" clId="{E01C5980-304E-4966-9329-CAC7B4A42965}" dt="2021-07-21T03:19:02.293" v="527" actId="14100"/>
          <ac:cxnSpMkLst>
            <pc:docMk/>
            <pc:sldMk cId="1766791947" sldId="257"/>
            <ac:cxnSpMk id="89" creationId="{72B9C1A8-CEAA-4F49-B74F-5001E0E2A075}"/>
          </ac:cxnSpMkLst>
        </pc:cxnChg>
        <pc:cxnChg chg="add mod">
          <ac:chgData name="Kyd Law" userId="eea39dd088786ed2" providerId="LiveId" clId="{E01C5980-304E-4966-9329-CAC7B4A42965}" dt="2021-07-21T03:18:55.100" v="525" actId="14100"/>
          <ac:cxnSpMkLst>
            <pc:docMk/>
            <pc:sldMk cId="1766791947" sldId="257"/>
            <ac:cxnSpMk id="92" creationId="{14D7EED6-A86A-4816-80DC-E7EDC992B3A2}"/>
          </ac:cxnSpMkLst>
        </pc:cxnChg>
        <pc:cxnChg chg="add mod">
          <ac:chgData name="Kyd Law" userId="eea39dd088786ed2" providerId="LiveId" clId="{E01C5980-304E-4966-9329-CAC7B4A42965}" dt="2021-07-21T03:19:29.954" v="532" actId="14100"/>
          <ac:cxnSpMkLst>
            <pc:docMk/>
            <pc:sldMk cId="1766791947" sldId="257"/>
            <ac:cxnSpMk id="97" creationId="{67DE34D6-2860-4CD4-A979-48721751D42A}"/>
          </ac:cxnSpMkLst>
        </pc:cxnChg>
        <pc:cxnChg chg="add mod">
          <ac:chgData name="Kyd Law" userId="eea39dd088786ed2" providerId="LiveId" clId="{E01C5980-304E-4966-9329-CAC7B4A42965}" dt="2021-07-21T03:19:24.165" v="531" actId="14100"/>
          <ac:cxnSpMkLst>
            <pc:docMk/>
            <pc:sldMk cId="1766791947" sldId="257"/>
            <ac:cxnSpMk id="101" creationId="{BEFC391F-66E9-40F9-A105-8C9B93305630}"/>
          </ac:cxnSpMkLst>
        </pc:cxnChg>
        <pc:cxnChg chg="add mod">
          <ac:chgData name="Kyd Law" userId="eea39dd088786ed2" providerId="LiveId" clId="{E01C5980-304E-4966-9329-CAC7B4A42965}" dt="2021-07-21T03:18:29.624" v="520" actId="14100"/>
          <ac:cxnSpMkLst>
            <pc:docMk/>
            <pc:sldMk cId="1766791947" sldId="257"/>
            <ac:cxnSpMk id="104" creationId="{5A0C3AEB-15AF-47F1-910F-30BC1F078A4E}"/>
          </ac:cxnSpMkLst>
        </pc:cxnChg>
        <pc:cxnChg chg="add mod">
          <ac:chgData name="Kyd Law" userId="eea39dd088786ed2" providerId="LiveId" clId="{E01C5980-304E-4966-9329-CAC7B4A42965}" dt="2021-07-21T03:21:49.954" v="559" actId="14100"/>
          <ac:cxnSpMkLst>
            <pc:docMk/>
            <pc:sldMk cId="1766791947" sldId="257"/>
            <ac:cxnSpMk id="109" creationId="{86F50CB1-358A-4DB2-9766-8AFF5C29B0D4}"/>
          </ac:cxnSpMkLst>
        </pc:cxnChg>
        <pc:cxnChg chg="add mod">
          <ac:chgData name="Kyd Law" userId="eea39dd088786ed2" providerId="LiveId" clId="{E01C5980-304E-4966-9329-CAC7B4A42965}" dt="2021-07-21T03:27:53.997" v="669" actId="208"/>
          <ac:cxnSpMkLst>
            <pc:docMk/>
            <pc:sldMk cId="1766791947" sldId="257"/>
            <ac:cxnSpMk id="112" creationId="{D6A47844-69D0-470F-B12B-E38D53F2623D}"/>
          </ac:cxnSpMkLst>
        </pc:cxnChg>
        <pc:cxnChg chg="add mod">
          <ac:chgData name="Kyd Law" userId="eea39dd088786ed2" providerId="LiveId" clId="{E01C5980-304E-4966-9329-CAC7B4A42965}" dt="2021-07-21T03:22:16.638" v="585" actId="14100"/>
          <ac:cxnSpMkLst>
            <pc:docMk/>
            <pc:sldMk cId="1766791947" sldId="257"/>
            <ac:cxnSpMk id="115" creationId="{7C53586A-3C59-43E5-B5CC-792679865D4E}"/>
          </ac:cxnSpMkLst>
        </pc:cxnChg>
        <pc:cxnChg chg="add mod">
          <ac:chgData name="Kyd Law" userId="eea39dd088786ed2" providerId="LiveId" clId="{E01C5980-304E-4966-9329-CAC7B4A42965}" dt="2021-07-21T03:21:31.797" v="556" actId="1582"/>
          <ac:cxnSpMkLst>
            <pc:docMk/>
            <pc:sldMk cId="1766791947" sldId="257"/>
            <ac:cxnSpMk id="118" creationId="{EB38C7D3-32A7-40D9-B2E8-C9B8E09FDEC5}"/>
          </ac:cxnSpMkLst>
        </pc:cxnChg>
        <pc:cxnChg chg="add mod">
          <ac:chgData name="Kyd Law" userId="eea39dd088786ed2" providerId="LiveId" clId="{E01C5980-304E-4966-9329-CAC7B4A42965}" dt="2021-07-21T03:17:51.629" v="511" actId="688"/>
          <ac:cxnSpMkLst>
            <pc:docMk/>
            <pc:sldMk cId="1766791947" sldId="257"/>
            <ac:cxnSpMk id="121" creationId="{BFFC7F6E-5C0A-430B-BB36-1AC975A8FE0C}"/>
          </ac:cxnSpMkLst>
        </pc:cxnChg>
        <pc:cxnChg chg="add mod">
          <ac:chgData name="Kyd Law" userId="eea39dd088786ed2" providerId="LiveId" clId="{E01C5980-304E-4966-9329-CAC7B4A42965}" dt="2021-07-21T03:29:08.879" v="681" actId="688"/>
          <ac:cxnSpMkLst>
            <pc:docMk/>
            <pc:sldMk cId="1766791947" sldId="257"/>
            <ac:cxnSpMk id="124" creationId="{823D9548-9185-4333-9798-BB480E6693E8}"/>
          </ac:cxnSpMkLst>
        </pc:cxnChg>
        <pc:cxnChg chg="add mod">
          <ac:chgData name="Kyd Law" userId="eea39dd088786ed2" providerId="LiveId" clId="{E01C5980-304E-4966-9329-CAC7B4A42965}" dt="2021-07-21T03:29:08.879" v="681" actId="688"/>
          <ac:cxnSpMkLst>
            <pc:docMk/>
            <pc:sldMk cId="1766791947" sldId="257"/>
            <ac:cxnSpMk id="127" creationId="{BC159D34-145A-4E0D-B150-850B9DBE5B1D}"/>
          </ac:cxnSpMkLst>
        </pc:cxnChg>
        <pc:cxnChg chg="add mod">
          <ac:chgData name="Kyd Law" userId="eea39dd088786ed2" providerId="LiveId" clId="{E01C5980-304E-4966-9329-CAC7B4A42965}" dt="2021-07-21T03:29:02.877" v="679" actId="688"/>
          <ac:cxnSpMkLst>
            <pc:docMk/>
            <pc:sldMk cId="1766791947" sldId="257"/>
            <ac:cxnSpMk id="131" creationId="{33D767B4-4F9C-4E91-8162-57D6AF26D789}"/>
          </ac:cxnSpMkLst>
        </pc:cxnChg>
        <pc:cxnChg chg="add mod">
          <ac:chgData name="Kyd Law" userId="eea39dd088786ed2" providerId="LiveId" clId="{E01C5980-304E-4966-9329-CAC7B4A42965}" dt="2021-07-21T03:29:02.877" v="679" actId="688"/>
          <ac:cxnSpMkLst>
            <pc:docMk/>
            <pc:sldMk cId="1766791947" sldId="257"/>
            <ac:cxnSpMk id="134" creationId="{D7BB1AAE-79ED-4361-9C5C-63EE20CEF6EE}"/>
          </ac:cxnSpMkLst>
        </pc:cxnChg>
        <pc:cxnChg chg="add mod">
          <ac:chgData name="Kyd Law" userId="eea39dd088786ed2" providerId="LiveId" clId="{E01C5980-304E-4966-9329-CAC7B4A42965}" dt="2021-07-21T03:18:11.940" v="516" actId="688"/>
          <ac:cxnSpMkLst>
            <pc:docMk/>
            <pc:sldMk cId="1766791947" sldId="257"/>
            <ac:cxnSpMk id="138" creationId="{87A8177B-D940-41C0-8CA4-ED9015977E89}"/>
          </ac:cxnSpMkLst>
        </pc:cxnChg>
        <pc:cxnChg chg="add mod">
          <ac:chgData name="Kyd Law" userId="eea39dd088786ed2" providerId="LiveId" clId="{E01C5980-304E-4966-9329-CAC7B4A42965}" dt="2021-07-21T03:17:11.368" v="501" actId="688"/>
          <ac:cxnSpMkLst>
            <pc:docMk/>
            <pc:sldMk cId="1766791947" sldId="257"/>
            <ac:cxnSpMk id="141" creationId="{D28C42C9-ADA5-401F-AD26-058E7BB2D77C}"/>
          </ac:cxnSpMkLst>
        </pc:cxnChg>
        <pc:cxnChg chg="add mod">
          <ac:chgData name="Kyd Law" userId="eea39dd088786ed2" providerId="LiveId" clId="{E01C5980-304E-4966-9329-CAC7B4A42965}" dt="2021-07-21T03:16:58.354" v="499" actId="1582"/>
          <ac:cxnSpMkLst>
            <pc:docMk/>
            <pc:sldMk cId="1766791947" sldId="257"/>
            <ac:cxnSpMk id="144" creationId="{B6D04D23-0B1F-425C-9D46-8BF8007BF570}"/>
          </ac:cxnSpMkLst>
        </pc:cxnChg>
        <pc:cxnChg chg="add mod">
          <ac:chgData name="Kyd Law" userId="eea39dd088786ed2" providerId="LiveId" clId="{E01C5980-304E-4966-9329-CAC7B4A42965}" dt="2021-07-21T03:17:53.459" v="512" actId="14100"/>
          <ac:cxnSpMkLst>
            <pc:docMk/>
            <pc:sldMk cId="1766791947" sldId="257"/>
            <ac:cxnSpMk id="147" creationId="{3B83D41D-6166-46E3-B868-C7D10C275011}"/>
          </ac:cxnSpMkLst>
        </pc:cxnChg>
        <pc:cxnChg chg="add mod">
          <ac:chgData name="Kyd Law" userId="eea39dd088786ed2" providerId="LiveId" clId="{E01C5980-304E-4966-9329-CAC7B4A42965}" dt="2021-07-21T03:16:58.354" v="499" actId="1582"/>
          <ac:cxnSpMkLst>
            <pc:docMk/>
            <pc:sldMk cId="1766791947" sldId="257"/>
            <ac:cxnSpMk id="150" creationId="{CA1C8D33-80F4-42B6-8A9F-52561678AACB}"/>
          </ac:cxnSpMkLst>
        </pc:cxnChg>
        <pc:cxnChg chg="add mod">
          <ac:chgData name="Kyd Law" userId="eea39dd088786ed2" providerId="LiveId" clId="{E01C5980-304E-4966-9329-CAC7B4A42965}" dt="2021-07-21T03:19:42.509" v="535" actId="14100"/>
          <ac:cxnSpMkLst>
            <pc:docMk/>
            <pc:sldMk cId="1766791947" sldId="257"/>
            <ac:cxnSpMk id="153" creationId="{AAB605E1-D53A-4775-929D-97B7D07170F6}"/>
          </ac:cxnSpMkLst>
        </pc:cxnChg>
        <pc:cxnChg chg="add del mod">
          <ac:chgData name="Kyd Law" userId="eea39dd088786ed2" providerId="LiveId" clId="{E01C5980-304E-4966-9329-CAC7B4A42965}" dt="2021-07-21T03:21:10.315" v="551" actId="478"/>
          <ac:cxnSpMkLst>
            <pc:docMk/>
            <pc:sldMk cId="1766791947" sldId="257"/>
            <ac:cxnSpMk id="156" creationId="{3B3A134B-EB73-4AC1-B70D-CA4292626A3C}"/>
          </ac:cxnSpMkLst>
        </pc:cxnChg>
        <pc:cxnChg chg="add del mod">
          <ac:chgData name="Kyd Law" userId="eea39dd088786ed2" providerId="LiveId" clId="{E01C5980-304E-4966-9329-CAC7B4A42965}" dt="2021-07-21T03:02:31.222" v="319" actId="478"/>
          <ac:cxnSpMkLst>
            <pc:docMk/>
            <pc:sldMk cId="1766791947" sldId="257"/>
            <ac:cxnSpMk id="159" creationId="{887C7D1F-02B7-422D-8475-F6A51E7274EE}"/>
          </ac:cxnSpMkLst>
        </pc:cxnChg>
        <pc:cxnChg chg="add mod">
          <ac:chgData name="Kyd Law" userId="eea39dd088786ed2" providerId="LiveId" clId="{E01C5980-304E-4966-9329-CAC7B4A42965}" dt="2021-07-21T03:27:47.384" v="667" actId="208"/>
          <ac:cxnSpMkLst>
            <pc:docMk/>
            <pc:sldMk cId="1766791947" sldId="257"/>
            <ac:cxnSpMk id="162" creationId="{94CC165E-4960-4406-93A9-F3CF2B9F1FD6}"/>
          </ac:cxnSpMkLst>
        </pc:cxnChg>
        <pc:cxnChg chg="add mod">
          <ac:chgData name="Kyd Law" userId="eea39dd088786ed2" providerId="LiveId" clId="{E01C5980-304E-4966-9329-CAC7B4A42965}" dt="2021-07-21T03:22:53.361" v="619" actId="14100"/>
          <ac:cxnSpMkLst>
            <pc:docMk/>
            <pc:sldMk cId="1766791947" sldId="257"/>
            <ac:cxnSpMk id="165" creationId="{52E164B9-E208-4AB2-BC2E-E28BA5654D96}"/>
          </ac:cxnSpMkLst>
        </pc:cxnChg>
        <pc:cxnChg chg="add mod">
          <ac:chgData name="Kyd Law" userId="eea39dd088786ed2" providerId="LiveId" clId="{E01C5980-304E-4966-9329-CAC7B4A42965}" dt="2021-07-21T03:18:27.191" v="519" actId="14100"/>
          <ac:cxnSpMkLst>
            <pc:docMk/>
            <pc:sldMk cId="1766791947" sldId="257"/>
            <ac:cxnSpMk id="169" creationId="{20B13055-586B-4FDD-987B-CCB3974843F1}"/>
          </ac:cxnSpMkLst>
        </pc:cxnChg>
        <pc:cxnChg chg="add mod">
          <ac:chgData name="Kyd Law" userId="eea39dd088786ed2" providerId="LiveId" clId="{E01C5980-304E-4966-9329-CAC7B4A42965}" dt="2021-07-21T03:15:08.484" v="481" actId="14100"/>
          <ac:cxnSpMkLst>
            <pc:docMk/>
            <pc:sldMk cId="1766791947" sldId="257"/>
            <ac:cxnSpMk id="174" creationId="{DC83D36A-4058-4351-8B48-64A704F966E6}"/>
          </ac:cxnSpMkLst>
        </pc:cxnChg>
        <pc:cxnChg chg="add mod">
          <ac:chgData name="Kyd Law" userId="eea39dd088786ed2" providerId="LiveId" clId="{E01C5980-304E-4966-9329-CAC7B4A42965}" dt="2021-07-21T03:15:04.756" v="480" actId="1582"/>
          <ac:cxnSpMkLst>
            <pc:docMk/>
            <pc:sldMk cId="1766791947" sldId="257"/>
            <ac:cxnSpMk id="178" creationId="{E6121569-74E2-4736-BDC1-06505117A75A}"/>
          </ac:cxnSpMkLst>
        </pc:cxnChg>
        <pc:cxnChg chg="add mod">
          <ac:chgData name="Kyd Law" userId="eea39dd088786ed2" providerId="LiveId" clId="{E01C5980-304E-4966-9329-CAC7B4A42965}" dt="2021-07-21T03:15:04.756" v="480" actId="1582"/>
          <ac:cxnSpMkLst>
            <pc:docMk/>
            <pc:sldMk cId="1766791947" sldId="257"/>
            <ac:cxnSpMk id="181" creationId="{7849DA23-26A8-4EEB-9CE8-E95E85F59768}"/>
          </ac:cxnSpMkLst>
        </pc:cxnChg>
        <pc:cxnChg chg="add mod">
          <ac:chgData name="Kyd Law" userId="eea39dd088786ed2" providerId="LiveId" clId="{E01C5980-304E-4966-9329-CAC7B4A42965}" dt="2021-07-21T03:15:04.756" v="480" actId="1582"/>
          <ac:cxnSpMkLst>
            <pc:docMk/>
            <pc:sldMk cId="1766791947" sldId="257"/>
            <ac:cxnSpMk id="184" creationId="{444B6C01-42DD-4215-9CE3-712FBDE18B73}"/>
          </ac:cxnSpMkLst>
        </pc:cxnChg>
        <pc:cxnChg chg="add mod">
          <ac:chgData name="Kyd Law" userId="eea39dd088786ed2" providerId="LiveId" clId="{E01C5980-304E-4966-9329-CAC7B4A42965}" dt="2021-07-21T03:15:04.756" v="480" actId="1582"/>
          <ac:cxnSpMkLst>
            <pc:docMk/>
            <pc:sldMk cId="1766791947" sldId="257"/>
            <ac:cxnSpMk id="191" creationId="{2EDE2045-02B1-43D1-8CB6-8ABBD9785EB4}"/>
          </ac:cxnSpMkLst>
        </pc:cxnChg>
        <pc:cxnChg chg="add mod">
          <ac:chgData name="Kyd Law" userId="eea39dd088786ed2" providerId="LiveId" clId="{E01C5980-304E-4966-9329-CAC7B4A42965}" dt="2021-07-21T03:15:04.756" v="480" actId="1582"/>
          <ac:cxnSpMkLst>
            <pc:docMk/>
            <pc:sldMk cId="1766791947" sldId="257"/>
            <ac:cxnSpMk id="195" creationId="{3F7EA4A7-F476-496F-8DC2-BFF14DA55DE5}"/>
          </ac:cxnSpMkLst>
        </pc:cxnChg>
        <pc:cxnChg chg="add mod">
          <ac:chgData name="Kyd Law" userId="eea39dd088786ed2" providerId="LiveId" clId="{E01C5980-304E-4966-9329-CAC7B4A42965}" dt="2021-07-21T03:15:04.756" v="480" actId="1582"/>
          <ac:cxnSpMkLst>
            <pc:docMk/>
            <pc:sldMk cId="1766791947" sldId="257"/>
            <ac:cxnSpMk id="198" creationId="{9E7756E8-DEB8-438A-BAB1-16ED5FC3A2A1}"/>
          </ac:cxnSpMkLst>
        </pc:cxnChg>
        <pc:cxnChg chg="add mod">
          <ac:chgData name="Kyd Law" userId="eea39dd088786ed2" providerId="LiveId" clId="{E01C5980-304E-4966-9329-CAC7B4A42965}" dt="2021-07-21T03:15:04.756" v="480" actId="1582"/>
          <ac:cxnSpMkLst>
            <pc:docMk/>
            <pc:sldMk cId="1766791947" sldId="257"/>
            <ac:cxnSpMk id="203" creationId="{66C4C7AC-DB62-438F-ACF6-F56668900D7C}"/>
          </ac:cxnSpMkLst>
        </pc:cxnChg>
        <pc:cxnChg chg="add mod">
          <ac:chgData name="Kyd Law" userId="eea39dd088786ed2" providerId="LiveId" clId="{E01C5980-304E-4966-9329-CAC7B4A42965}" dt="2021-07-21T03:15:04.756" v="480" actId="1582"/>
          <ac:cxnSpMkLst>
            <pc:docMk/>
            <pc:sldMk cId="1766791947" sldId="257"/>
            <ac:cxnSpMk id="206" creationId="{6DAAC4F5-E6B9-4B6C-9CD4-F834B0C8392D}"/>
          </ac:cxnSpMkLst>
        </pc:cxnChg>
        <pc:cxnChg chg="add mod">
          <ac:chgData name="Kyd Law" userId="eea39dd088786ed2" providerId="LiveId" clId="{E01C5980-304E-4966-9329-CAC7B4A42965}" dt="2021-07-21T03:26:56.351" v="651" actId="208"/>
          <ac:cxnSpMkLst>
            <pc:docMk/>
            <pc:sldMk cId="1766791947" sldId="257"/>
            <ac:cxnSpMk id="209" creationId="{B07B7B22-A1C0-49D3-A649-ED36C723DA9B}"/>
          </ac:cxnSpMkLst>
        </pc:cxnChg>
        <pc:cxnChg chg="add mod">
          <ac:chgData name="Kyd Law" userId="eea39dd088786ed2" providerId="LiveId" clId="{E01C5980-304E-4966-9329-CAC7B4A42965}" dt="2021-07-21T03:28:55.338" v="678" actId="1582"/>
          <ac:cxnSpMkLst>
            <pc:docMk/>
            <pc:sldMk cId="1766791947" sldId="257"/>
            <ac:cxnSpMk id="212" creationId="{D1A7382A-B99A-44E5-9144-72A32D005457}"/>
          </ac:cxnSpMkLst>
        </pc:cxnChg>
        <pc:cxnChg chg="add mod">
          <ac:chgData name="Kyd Law" userId="eea39dd088786ed2" providerId="LiveId" clId="{E01C5980-304E-4966-9329-CAC7B4A42965}" dt="2021-07-21T03:16:37.435" v="498" actId="1582"/>
          <ac:cxnSpMkLst>
            <pc:docMk/>
            <pc:sldMk cId="1766791947" sldId="257"/>
            <ac:cxnSpMk id="217" creationId="{22E56BB5-C55B-4B61-9996-AE907DC47265}"/>
          </ac:cxnSpMkLst>
        </pc:cxnChg>
        <pc:cxnChg chg="add mod">
          <ac:chgData name="Kyd Law" userId="eea39dd088786ed2" providerId="LiveId" clId="{E01C5980-304E-4966-9329-CAC7B4A42965}" dt="2021-07-21T03:16:37.435" v="498" actId="1582"/>
          <ac:cxnSpMkLst>
            <pc:docMk/>
            <pc:sldMk cId="1766791947" sldId="257"/>
            <ac:cxnSpMk id="220" creationId="{CB4EF1DF-0426-4C9E-9D76-7247A8D066A6}"/>
          </ac:cxnSpMkLst>
        </pc:cxnChg>
        <pc:cxnChg chg="add mod">
          <ac:chgData name="Kyd Law" userId="eea39dd088786ed2" providerId="LiveId" clId="{E01C5980-304E-4966-9329-CAC7B4A42965}" dt="2021-07-21T03:16:37.435" v="498" actId="1582"/>
          <ac:cxnSpMkLst>
            <pc:docMk/>
            <pc:sldMk cId="1766791947" sldId="257"/>
            <ac:cxnSpMk id="223" creationId="{0D5EB05F-037A-4ADB-B768-DB4C67E7C4BD}"/>
          </ac:cxnSpMkLst>
        </pc:cxnChg>
        <pc:cxnChg chg="add mod">
          <ac:chgData name="Kyd Law" userId="eea39dd088786ed2" providerId="LiveId" clId="{E01C5980-304E-4966-9329-CAC7B4A42965}" dt="2021-07-21T03:28:37.803" v="677" actId="688"/>
          <ac:cxnSpMkLst>
            <pc:docMk/>
            <pc:sldMk cId="1766791947" sldId="257"/>
            <ac:cxnSpMk id="226" creationId="{D5BB700E-1204-4334-A303-BED33ED38AD9}"/>
          </ac:cxnSpMkLst>
        </pc:cxnChg>
        <pc:cxnChg chg="add mod">
          <ac:chgData name="Kyd Law" userId="eea39dd088786ed2" providerId="LiveId" clId="{E01C5980-304E-4966-9329-CAC7B4A42965}" dt="2021-07-21T03:28:37.803" v="677" actId="688"/>
          <ac:cxnSpMkLst>
            <pc:docMk/>
            <pc:sldMk cId="1766791947" sldId="257"/>
            <ac:cxnSpMk id="229" creationId="{26E2FDF7-AA0E-4766-8508-5E79AAE6168C}"/>
          </ac:cxnSpMkLst>
        </pc:cxnChg>
        <pc:cxnChg chg="add mod">
          <ac:chgData name="Kyd Law" userId="eea39dd088786ed2" providerId="LiveId" clId="{E01C5980-304E-4966-9329-CAC7B4A42965}" dt="2021-07-21T03:16:37.435" v="498" actId="1582"/>
          <ac:cxnSpMkLst>
            <pc:docMk/>
            <pc:sldMk cId="1766791947" sldId="257"/>
            <ac:cxnSpMk id="233" creationId="{A0F95B37-93F7-486C-898A-90BC535D85C9}"/>
          </ac:cxnSpMkLst>
        </pc:cxnChg>
        <pc:cxnChg chg="add mod">
          <ac:chgData name="Kyd Law" userId="eea39dd088786ed2" providerId="LiveId" clId="{E01C5980-304E-4966-9329-CAC7B4A42965}" dt="2021-07-21T03:16:37.435" v="498" actId="1582"/>
          <ac:cxnSpMkLst>
            <pc:docMk/>
            <pc:sldMk cId="1766791947" sldId="257"/>
            <ac:cxnSpMk id="237" creationId="{E3CCDFDF-84C9-4269-95F0-3B021C2CBFBD}"/>
          </ac:cxnSpMkLst>
        </pc:cxnChg>
        <pc:cxnChg chg="add del">
          <ac:chgData name="Kyd Law" userId="eea39dd088786ed2" providerId="LiveId" clId="{E01C5980-304E-4966-9329-CAC7B4A42965}" dt="2021-07-21T03:20:55.521" v="545" actId="11529"/>
          <ac:cxnSpMkLst>
            <pc:docMk/>
            <pc:sldMk cId="1766791947" sldId="257"/>
            <ac:cxnSpMk id="377" creationId="{4C14CA93-55F1-4A9C-B52E-B04A804D4A45}"/>
          </ac:cxnSpMkLst>
        </pc:cxnChg>
        <pc:cxnChg chg="add mod">
          <ac:chgData name="Kyd Law" userId="eea39dd088786ed2" providerId="LiveId" clId="{E01C5980-304E-4966-9329-CAC7B4A42965}" dt="2021-07-21T03:22:42.628" v="604" actId="14100"/>
          <ac:cxnSpMkLst>
            <pc:docMk/>
            <pc:sldMk cId="1766791947" sldId="257"/>
            <ac:cxnSpMk id="391" creationId="{F4DA39EA-14AC-4100-91EC-16E9E73415D2}"/>
          </ac:cxnSpMkLst>
        </pc:cxnChg>
      </pc:sldChg>
      <pc:sldChg chg="addSp delSp modSp new mod">
        <pc:chgData name="Kyd Law" userId="eea39dd088786ed2" providerId="LiveId" clId="{E01C5980-304E-4966-9329-CAC7B4A42965}" dt="2021-07-18T18:15:40.381" v="141" actId="1076"/>
        <pc:sldMkLst>
          <pc:docMk/>
          <pc:sldMk cId="472301040" sldId="259"/>
        </pc:sldMkLst>
        <pc:spChg chg="del">
          <ac:chgData name="Kyd Law" userId="eea39dd088786ed2" providerId="LiveId" clId="{E01C5980-304E-4966-9329-CAC7B4A42965}" dt="2021-07-18T18:07:12.421" v="2" actId="478"/>
          <ac:spMkLst>
            <pc:docMk/>
            <pc:sldMk cId="472301040" sldId="259"/>
            <ac:spMk id="2" creationId="{B8B1E6E8-F435-4BE2-B4A4-1F93D91B2E07}"/>
          </ac:spMkLst>
        </pc:spChg>
        <pc:spChg chg="del">
          <ac:chgData name="Kyd Law" userId="eea39dd088786ed2" providerId="LiveId" clId="{E01C5980-304E-4966-9329-CAC7B4A42965}" dt="2021-07-18T18:07:11.331" v="1" actId="478"/>
          <ac:spMkLst>
            <pc:docMk/>
            <pc:sldMk cId="472301040" sldId="259"/>
            <ac:spMk id="3" creationId="{CBE5E60D-2E00-4137-B5B7-89625F48C4EF}"/>
          </ac:spMkLst>
        </pc:spChg>
        <pc:spChg chg="add del mod">
          <ac:chgData name="Kyd Law" userId="eea39dd088786ed2" providerId="LiveId" clId="{E01C5980-304E-4966-9329-CAC7B4A42965}" dt="2021-07-18T18:08:11.594" v="15" actId="478"/>
          <ac:spMkLst>
            <pc:docMk/>
            <pc:sldMk cId="472301040" sldId="259"/>
            <ac:spMk id="4" creationId="{216A538F-DED8-48B6-863E-FF5F6B163745}"/>
          </ac:spMkLst>
        </pc:spChg>
        <pc:spChg chg="add del mod">
          <ac:chgData name="Kyd Law" userId="eea39dd088786ed2" providerId="LiveId" clId="{E01C5980-304E-4966-9329-CAC7B4A42965}" dt="2021-07-18T18:09:46.561" v="38" actId="478"/>
          <ac:spMkLst>
            <pc:docMk/>
            <pc:sldMk cId="472301040" sldId="259"/>
            <ac:spMk id="5" creationId="{7435C3F7-A6F5-4999-BF8C-B21D08B070F3}"/>
          </ac:spMkLst>
        </pc:spChg>
        <pc:spChg chg="add del mod">
          <ac:chgData name="Kyd Law" userId="eea39dd088786ed2" providerId="LiveId" clId="{E01C5980-304E-4966-9329-CAC7B4A42965}" dt="2021-07-18T18:08:12.701" v="16" actId="478"/>
          <ac:spMkLst>
            <pc:docMk/>
            <pc:sldMk cId="472301040" sldId="259"/>
            <ac:spMk id="6" creationId="{7A24D429-F216-4E57-AFC5-D9E7DCFAACD4}"/>
          </ac:spMkLst>
        </pc:spChg>
        <pc:spChg chg="add del mod">
          <ac:chgData name="Kyd Law" userId="eea39dd088786ed2" providerId="LiveId" clId="{E01C5980-304E-4966-9329-CAC7B4A42965}" dt="2021-07-18T18:09:31.392" v="33" actId="478"/>
          <ac:spMkLst>
            <pc:docMk/>
            <pc:sldMk cId="472301040" sldId="259"/>
            <ac:spMk id="7" creationId="{4750D794-4DF6-4A38-A6A0-F9DAA45BF5EE}"/>
          </ac:spMkLst>
        </pc:spChg>
        <pc:spChg chg="add del mod">
          <ac:chgData name="Kyd Law" userId="eea39dd088786ed2" providerId="LiveId" clId="{E01C5980-304E-4966-9329-CAC7B4A42965}" dt="2021-07-18T18:09:46.561" v="38" actId="478"/>
          <ac:spMkLst>
            <pc:docMk/>
            <pc:sldMk cId="472301040" sldId="259"/>
            <ac:spMk id="8" creationId="{C86F1523-7CEC-48D7-A221-4C63FCC94613}"/>
          </ac:spMkLst>
        </pc:spChg>
        <pc:spChg chg="add del mod">
          <ac:chgData name="Kyd Law" userId="eea39dd088786ed2" providerId="LiveId" clId="{E01C5980-304E-4966-9329-CAC7B4A42965}" dt="2021-07-18T18:10:16.980" v="44" actId="478"/>
          <ac:spMkLst>
            <pc:docMk/>
            <pc:sldMk cId="472301040" sldId="259"/>
            <ac:spMk id="9" creationId="{43E39F08-ACBD-4F2B-98DE-BDDBCBD1405E}"/>
          </ac:spMkLst>
        </pc:spChg>
        <pc:spChg chg="add del mod">
          <ac:chgData name="Kyd Law" userId="eea39dd088786ed2" providerId="LiveId" clId="{E01C5980-304E-4966-9329-CAC7B4A42965}" dt="2021-07-18T18:10:20.784" v="46" actId="478"/>
          <ac:spMkLst>
            <pc:docMk/>
            <pc:sldMk cId="472301040" sldId="259"/>
            <ac:spMk id="10" creationId="{425406D1-3852-4D19-9039-C4C5E0FCE8EB}"/>
          </ac:spMkLst>
        </pc:spChg>
        <pc:spChg chg="add del mod">
          <ac:chgData name="Kyd Law" userId="eea39dd088786ed2" providerId="LiveId" clId="{E01C5980-304E-4966-9329-CAC7B4A42965}" dt="2021-07-18T18:10:23.611" v="48" actId="478"/>
          <ac:spMkLst>
            <pc:docMk/>
            <pc:sldMk cId="472301040" sldId="259"/>
            <ac:spMk id="11" creationId="{06FED930-97B6-47F8-8A0D-B1EB3348B634}"/>
          </ac:spMkLst>
        </pc:spChg>
        <pc:spChg chg="add mod">
          <ac:chgData name="Kyd Law" userId="eea39dd088786ed2" providerId="LiveId" clId="{E01C5980-304E-4966-9329-CAC7B4A42965}" dt="2021-07-18T18:14:19.435" v="138" actId="1076"/>
          <ac:spMkLst>
            <pc:docMk/>
            <pc:sldMk cId="472301040" sldId="259"/>
            <ac:spMk id="13" creationId="{FA7B0200-89B8-44BA-948F-9E7BF3B749BD}"/>
          </ac:spMkLst>
        </pc:spChg>
        <pc:spChg chg="add mod">
          <ac:chgData name="Kyd Law" userId="eea39dd088786ed2" providerId="LiveId" clId="{E01C5980-304E-4966-9329-CAC7B4A42965}" dt="2021-07-18T18:14:22.427" v="139" actId="1076"/>
          <ac:spMkLst>
            <pc:docMk/>
            <pc:sldMk cId="472301040" sldId="259"/>
            <ac:spMk id="14" creationId="{86AEA4B5-06AF-4AA9-8677-ECAF385371F0}"/>
          </ac:spMkLst>
        </pc:spChg>
        <pc:spChg chg="add mod">
          <ac:chgData name="Kyd Law" userId="eea39dd088786ed2" providerId="LiveId" clId="{E01C5980-304E-4966-9329-CAC7B4A42965}" dt="2021-07-18T18:15:40.381" v="141" actId="1076"/>
          <ac:spMkLst>
            <pc:docMk/>
            <pc:sldMk cId="472301040" sldId="259"/>
            <ac:spMk id="15" creationId="{862365A2-DE3A-4487-B88B-F83E645401C3}"/>
          </ac:spMkLst>
        </pc:spChg>
        <pc:graphicFrameChg chg="add mod modGraphic">
          <ac:chgData name="Kyd Law" userId="eea39dd088786ed2" providerId="LiveId" clId="{E01C5980-304E-4966-9329-CAC7B4A42965}" dt="2021-07-18T18:12:23.240" v="79" actId="20577"/>
          <ac:graphicFrameMkLst>
            <pc:docMk/>
            <pc:sldMk cId="472301040" sldId="259"/>
            <ac:graphicFrameMk id="12" creationId="{C5263209-655A-45D0-9533-B38BCBE3838E}"/>
          </ac:graphicFrameMkLst>
        </pc:graphicFrameChg>
      </pc:sldChg>
      <pc:sldChg chg="addSp delSp modSp new mod">
        <pc:chgData name="Kyd Law" userId="eea39dd088786ed2" providerId="LiveId" clId="{E01C5980-304E-4966-9329-CAC7B4A42965}" dt="2021-07-26T02:07:41.333" v="1638" actId="14100"/>
        <pc:sldMkLst>
          <pc:docMk/>
          <pc:sldMk cId="201258108" sldId="260"/>
        </pc:sldMkLst>
        <pc:spChg chg="del">
          <ac:chgData name="Kyd Law" userId="eea39dd088786ed2" providerId="LiveId" clId="{E01C5980-304E-4966-9329-CAC7B4A42965}" dt="2021-07-26T01:22:29.062" v="683" actId="478"/>
          <ac:spMkLst>
            <pc:docMk/>
            <pc:sldMk cId="201258108" sldId="260"/>
            <ac:spMk id="2" creationId="{64994E63-DDC5-4679-A5F2-73147CD43C31}"/>
          </ac:spMkLst>
        </pc:spChg>
        <pc:spChg chg="del">
          <ac:chgData name="Kyd Law" userId="eea39dd088786ed2" providerId="LiveId" clId="{E01C5980-304E-4966-9329-CAC7B4A42965}" dt="2021-07-26T01:22:30.458" v="684" actId="478"/>
          <ac:spMkLst>
            <pc:docMk/>
            <pc:sldMk cId="201258108" sldId="260"/>
            <ac:spMk id="3" creationId="{FCF7DE40-213A-4842-A761-266F55C57E56}"/>
          </ac:spMkLst>
        </pc:spChg>
        <pc:spChg chg="add del mod">
          <ac:chgData name="Kyd Law" userId="eea39dd088786ed2" providerId="LiveId" clId="{E01C5980-304E-4966-9329-CAC7B4A42965}" dt="2021-07-26T01:22:53.432" v="692" actId="11529"/>
          <ac:spMkLst>
            <pc:docMk/>
            <pc:sldMk cId="201258108" sldId="260"/>
            <ac:spMk id="4" creationId="{8931BE00-FEF4-419C-A8B7-1692D36557C5}"/>
          </ac:spMkLst>
        </pc:spChg>
        <pc:spChg chg="add del mod">
          <ac:chgData name="Kyd Law" userId="eea39dd088786ed2" providerId="LiveId" clId="{E01C5980-304E-4966-9329-CAC7B4A42965}" dt="2021-07-26T01:23:39.047" v="698" actId="478"/>
          <ac:spMkLst>
            <pc:docMk/>
            <pc:sldMk cId="201258108" sldId="260"/>
            <ac:spMk id="5" creationId="{846FB916-87D9-42BC-94A7-ABA1316E2C34}"/>
          </ac:spMkLst>
        </pc:spChg>
        <pc:spChg chg="add mod ord">
          <ac:chgData name="Kyd Law" userId="eea39dd088786ed2" providerId="LiveId" clId="{E01C5980-304E-4966-9329-CAC7B4A42965}" dt="2021-07-26T01:39:59.540" v="986" actId="1076"/>
          <ac:spMkLst>
            <pc:docMk/>
            <pc:sldMk cId="201258108" sldId="260"/>
            <ac:spMk id="6" creationId="{2B1886ED-410A-4EF5-A35E-75E29E0F718F}"/>
          </ac:spMkLst>
        </pc:spChg>
        <pc:spChg chg="add del mod ord">
          <ac:chgData name="Kyd Law" userId="eea39dd088786ed2" providerId="LiveId" clId="{E01C5980-304E-4966-9329-CAC7B4A42965}" dt="2021-07-26T01:26:15.282" v="733" actId="478"/>
          <ac:spMkLst>
            <pc:docMk/>
            <pc:sldMk cId="201258108" sldId="260"/>
            <ac:spMk id="7" creationId="{78545BEA-59CD-4746-BE9B-F11FBD640547}"/>
          </ac:spMkLst>
        </pc:spChg>
        <pc:spChg chg="add mod ord">
          <ac:chgData name="Kyd Law" userId="eea39dd088786ed2" providerId="LiveId" clId="{E01C5980-304E-4966-9329-CAC7B4A42965}" dt="2021-07-26T01:25:59.395" v="730" actId="207"/>
          <ac:spMkLst>
            <pc:docMk/>
            <pc:sldMk cId="201258108" sldId="260"/>
            <ac:spMk id="8" creationId="{0E1CA8A0-1549-4AE5-8DC0-5E48801B407D}"/>
          </ac:spMkLst>
        </pc:spChg>
        <pc:spChg chg="add del">
          <ac:chgData name="Kyd Law" userId="eea39dd088786ed2" providerId="LiveId" clId="{E01C5980-304E-4966-9329-CAC7B4A42965}" dt="2021-07-26T01:26:23.339" v="735" actId="478"/>
          <ac:spMkLst>
            <pc:docMk/>
            <pc:sldMk cId="201258108" sldId="260"/>
            <ac:spMk id="14" creationId="{90AE4696-6DEA-42F5-A45C-9315655F13D7}"/>
          </ac:spMkLst>
        </pc:spChg>
        <pc:spChg chg="add mod">
          <ac:chgData name="Kyd Law" userId="eea39dd088786ed2" providerId="LiveId" clId="{E01C5980-304E-4966-9329-CAC7B4A42965}" dt="2021-07-26T01:39:59.540" v="986" actId="1076"/>
          <ac:spMkLst>
            <pc:docMk/>
            <pc:sldMk cId="201258108" sldId="260"/>
            <ac:spMk id="15" creationId="{E916EDCD-E565-4C99-A92E-6157FD850CA1}"/>
          </ac:spMkLst>
        </pc:spChg>
        <pc:spChg chg="add mod">
          <ac:chgData name="Kyd Law" userId="eea39dd088786ed2" providerId="LiveId" clId="{E01C5980-304E-4966-9329-CAC7B4A42965}" dt="2021-07-26T01:54:55.639" v="1307" actId="14100"/>
          <ac:spMkLst>
            <pc:docMk/>
            <pc:sldMk cId="201258108" sldId="260"/>
            <ac:spMk id="19" creationId="{1CB22A81-FA1D-49B5-B5C4-0CFFCE2BCFE4}"/>
          </ac:spMkLst>
        </pc:spChg>
        <pc:spChg chg="add mod">
          <ac:chgData name="Kyd Law" userId="eea39dd088786ed2" providerId="LiveId" clId="{E01C5980-304E-4966-9329-CAC7B4A42965}" dt="2021-07-26T02:04:53.454" v="1619" actId="1076"/>
          <ac:spMkLst>
            <pc:docMk/>
            <pc:sldMk cId="201258108" sldId="260"/>
            <ac:spMk id="20" creationId="{8576E17F-5847-434B-8085-8FCB922D3CEE}"/>
          </ac:spMkLst>
        </pc:spChg>
        <pc:spChg chg="add mod">
          <ac:chgData name="Kyd Law" userId="eea39dd088786ed2" providerId="LiveId" clId="{E01C5980-304E-4966-9329-CAC7B4A42965}" dt="2021-07-26T01:46:12.086" v="1113" actId="1076"/>
          <ac:spMkLst>
            <pc:docMk/>
            <pc:sldMk cId="201258108" sldId="260"/>
            <ac:spMk id="21" creationId="{F2396310-8227-41FE-9442-0CFA335BF679}"/>
          </ac:spMkLst>
        </pc:spChg>
        <pc:spChg chg="add mod">
          <ac:chgData name="Kyd Law" userId="eea39dd088786ed2" providerId="LiveId" clId="{E01C5980-304E-4966-9329-CAC7B4A42965}" dt="2021-07-26T01:48:35.399" v="1168" actId="1076"/>
          <ac:spMkLst>
            <pc:docMk/>
            <pc:sldMk cId="201258108" sldId="260"/>
            <ac:spMk id="22" creationId="{ED053982-EE8A-46D1-A918-3A8A5912D5F3}"/>
          </ac:spMkLst>
        </pc:spChg>
        <pc:spChg chg="add mod">
          <ac:chgData name="Kyd Law" userId="eea39dd088786ed2" providerId="LiveId" clId="{E01C5980-304E-4966-9329-CAC7B4A42965}" dt="2021-07-26T01:29:31.085" v="822" actId="14100"/>
          <ac:spMkLst>
            <pc:docMk/>
            <pc:sldMk cId="201258108" sldId="260"/>
            <ac:spMk id="23" creationId="{0EBD0922-54F6-4B74-AC6F-DA4A154711E8}"/>
          </ac:spMkLst>
        </pc:spChg>
        <pc:spChg chg="add del mod">
          <ac:chgData name="Kyd Law" userId="eea39dd088786ed2" providerId="LiveId" clId="{E01C5980-304E-4966-9329-CAC7B4A42965}" dt="2021-07-26T01:30:03.221" v="833" actId="478"/>
          <ac:spMkLst>
            <pc:docMk/>
            <pc:sldMk cId="201258108" sldId="260"/>
            <ac:spMk id="24" creationId="{ECF7A981-2A16-4B59-8042-3551EE341884}"/>
          </ac:spMkLst>
        </pc:spChg>
        <pc:spChg chg="add del">
          <ac:chgData name="Kyd Law" userId="eea39dd088786ed2" providerId="LiveId" clId="{E01C5980-304E-4966-9329-CAC7B4A42965}" dt="2021-07-26T01:30:26.127" v="835" actId="478"/>
          <ac:spMkLst>
            <pc:docMk/>
            <pc:sldMk cId="201258108" sldId="260"/>
            <ac:spMk id="25" creationId="{93F4B0C2-8AD0-468B-B67B-5AC618FD044B}"/>
          </ac:spMkLst>
        </pc:spChg>
        <pc:spChg chg="add del">
          <ac:chgData name="Kyd Law" userId="eea39dd088786ed2" providerId="LiveId" clId="{E01C5980-304E-4966-9329-CAC7B4A42965}" dt="2021-07-26T01:30:38.507" v="837" actId="478"/>
          <ac:spMkLst>
            <pc:docMk/>
            <pc:sldMk cId="201258108" sldId="260"/>
            <ac:spMk id="26" creationId="{882393EE-97BF-431A-A81D-D90DFE4E2CCD}"/>
          </ac:spMkLst>
        </pc:spChg>
        <pc:spChg chg="add mod">
          <ac:chgData name="Kyd Law" userId="eea39dd088786ed2" providerId="LiveId" clId="{E01C5980-304E-4966-9329-CAC7B4A42965}" dt="2021-07-26T02:00:13.424" v="1531" actId="1076"/>
          <ac:spMkLst>
            <pc:docMk/>
            <pc:sldMk cId="201258108" sldId="260"/>
            <ac:spMk id="29" creationId="{497D6554-843C-4F79-9395-FD8A43D29C09}"/>
          </ac:spMkLst>
        </pc:spChg>
        <pc:spChg chg="add del">
          <ac:chgData name="Kyd Law" userId="eea39dd088786ed2" providerId="LiveId" clId="{E01C5980-304E-4966-9329-CAC7B4A42965}" dt="2021-07-26T01:32:49.753" v="958" actId="478"/>
          <ac:spMkLst>
            <pc:docMk/>
            <pc:sldMk cId="201258108" sldId="260"/>
            <ac:spMk id="30" creationId="{DE6333CA-DDE2-4334-8F54-72648EB162E3}"/>
          </ac:spMkLst>
        </pc:spChg>
        <pc:spChg chg="add del mod">
          <ac:chgData name="Kyd Law" userId="eea39dd088786ed2" providerId="LiveId" clId="{E01C5980-304E-4966-9329-CAC7B4A42965}" dt="2021-07-26T01:35:36.444" v="962" actId="478"/>
          <ac:spMkLst>
            <pc:docMk/>
            <pc:sldMk cId="201258108" sldId="260"/>
            <ac:spMk id="31" creationId="{2169949B-45CF-4D7E-9B14-2591BAD9296C}"/>
          </ac:spMkLst>
        </pc:spChg>
        <pc:spChg chg="add del mod">
          <ac:chgData name="Kyd Law" userId="eea39dd088786ed2" providerId="LiveId" clId="{E01C5980-304E-4966-9329-CAC7B4A42965}" dt="2021-07-26T01:38:04" v="966" actId="478"/>
          <ac:spMkLst>
            <pc:docMk/>
            <pc:sldMk cId="201258108" sldId="260"/>
            <ac:spMk id="32" creationId="{A20AA327-3D51-4C82-BEC8-3B86E5F14802}"/>
          </ac:spMkLst>
        </pc:spChg>
        <pc:spChg chg="add del mod">
          <ac:chgData name="Kyd Law" userId="eea39dd088786ed2" providerId="LiveId" clId="{E01C5980-304E-4966-9329-CAC7B4A42965}" dt="2021-07-26T01:39:03.092" v="977" actId="478"/>
          <ac:spMkLst>
            <pc:docMk/>
            <pc:sldMk cId="201258108" sldId="260"/>
            <ac:spMk id="33" creationId="{703821EF-AE07-4E2C-8586-0E4618306A24}"/>
          </ac:spMkLst>
        </pc:spChg>
        <pc:spChg chg="add mod ord">
          <ac:chgData name="Kyd Law" userId="eea39dd088786ed2" providerId="LiveId" clId="{E01C5980-304E-4966-9329-CAC7B4A42965}" dt="2021-07-26T01:59:38.371" v="1523" actId="14100"/>
          <ac:spMkLst>
            <pc:docMk/>
            <pc:sldMk cId="201258108" sldId="260"/>
            <ac:spMk id="34" creationId="{649D16BF-7BB1-45D9-AD94-C171409C3F15}"/>
          </ac:spMkLst>
        </pc:spChg>
        <pc:spChg chg="add mod">
          <ac:chgData name="Kyd Law" userId="eea39dd088786ed2" providerId="LiveId" clId="{E01C5980-304E-4966-9329-CAC7B4A42965}" dt="2021-07-26T02:00:46.501" v="1534" actId="1076"/>
          <ac:spMkLst>
            <pc:docMk/>
            <pc:sldMk cId="201258108" sldId="260"/>
            <ac:spMk id="35" creationId="{9055DC11-8C6D-4A10-9732-1B47A5CD4137}"/>
          </ac:spMkLst>
        </pc:spChg>
        <pc:spChg chg="add del mod">
          <ac:chgData name="Kyd Law" userId="eea39dd088786ed2" providerId="LiveId" clId="{E01C5980-304E-4966-9329-CAC7B4A42965}" dt="2021-07-26T01:46:37.296" v="1123" actId="478"/>
          <ac:spMkLst>
            <pc:docMk/>
            <pc:sldMk cId="201258108" sldId="260"/>
            <ac:spMk id="36" creationId="{B65E61BA-4807-4AB9-B17B-C24A4CFACC90}"/>
          </ac:spMkLst>
        </pc:spChg>
        <pc:spChg chg="add mod">
          <ac:chgData name="Kyd Law" userId="eea39dd088786ed2" providerId="LiveId" clId="{E01C5980-304E-4966-9329-CAC7B4A42965}" dt="2021-07-26T01:53:47.523" v="1279" actId="1076"/>
          <ac:spMkLst>
            <pc:docMk/>
            <pc:sldMk cId="201258108" sldId="260"/>
            <ac:spMk id="37" creationId="{FE2E9CB9-0305-47E8-BCDD-2753893F8B38}"/>
          </ac:spMkLst>
        </pc:spChg>
        <pc:spChg chg="add mod">
          <ac:chgData name="Kyd Law" userId="eea39dd088786ed2" providerId="LiveId" clId="{E01C5980-304E-4966-9329-CAC7B4A42965}" dt="2021-07-26T01:54:43.558" v="1304" actId="1076"/>
          <ac:spMkLst>
            <pc:docMk/>
            <pc:sldMk cId="201258108" sldId="260"/>
            <ac:spMk id="38" creationId="{EF9298F1-7D18-4A5C-AD4D-19016FAF2FCD}"/>
          </ac:spMkLst>
        </pc:spChg>
        <pc:spChg chg="add mod">
          <ac:chgData name="Kyd Law" userId="eea39dd088786ed2" providerId="LiveId" clId="{E01C5980-304E-4966-9329-CAC7B4A42965}" dt="2021-07-26T01:54:43.558" v="1304" actId="1076"/>
          <ac:spMkLst>
            <pc:docMk/>
            <pc:sldMk cId="201258108" sldId="260"/>
            <ac:spMk id="39" creationId="{13D5F58F-AD60-4094-97CC-8AD1711EB403}"/>
          </ac:spMkLst>
        </pc:spChg>
        <pc:spChg chg="add mod">
          <ac:chgData name="Kyd Law" userId="eea39dd088786ed2" providerId="LiveId" clId="{E01C5980-304E-4966-9329-CAC7B4A42965}" dt="2021-07-26T01:54:43.558" v="1304" actId="1076"/>
          <ac:spMkLst>
            <pc:docMk/>
            <pc:sldMk cId="201258108" sldId="260"/>
            <ac:spMk id="40" creationId="{F6C08052-04ED-41C9-B57F-D22688C5F3F9}"/>
          </ac:spMkLst>
        </pc:spChg>
        <pc:spChg chg="add mod">
          <ac:chgData name="Kyd Law" userId="eea39dd088786ed2" providerId="LiveId" clId="{E01C5980-304E-4966-9329-CAC7B4A42965}" dt="2021-07-26T02:07:24.317" v="1635" actId="1035"/>
          <ac:spMkLst>
            <pc:docMk/>
            <pc:sldMk cId="201258108" sldId="260"/>
            <ac:spMk id="57" creationId="{2DCF0812-9B5B-45A6-A3B0-B6280B2F7E75}"/>
          </ac:spMkLst>
        </pc:spChg>
        <pc:spChg chg="add mod">
          <ac:chgData name="Kyd Law" userId="eea39dd088786ed2" providerId="LiveId" clId="{E01C5980-304E-4966-9329-CAC7B4A42965}" dt="2021-07-26T02:07:24.317" v="1635" actId="1035"/>
          <ac:spMkLst>
            <pc:docMk/>
            <pc:sldMk cId="201258108" sldId="260"/>
            <ac:spMk id="58" creationId="{6F0550F8-9952-49A3-A3F9-E01920BD4891}"/>
          </ac:spMkLst>
        </pc:spChg>
        <pc:spChg chg="add del mod">
          <ac:chgData name="Kyd Law" userId="eea39dd088786ed2" providerId="LiveId" clId="{E01C5980-304E-4966-9329-CAC7B4A42965}" dt="2021-07-26T01:46:18.464" v="1116" actId="478"/>
          <ac:spMkLst>
            <pc:docMk/>
            <pc:sldMk cId="201258108" sldId="260"/>
            <ac:spMk id="59" creationId="{92CD18C9-C864-4DB0-9893-A74AC3D1CFED}"/>
          </ac:spMkLst>
        </pc:spChg>
        <pc:spChg chg="add del mod">
          <ac:chgData name="Kyd Law" userId="eea39dd088786ed2" providerId="LiveId" clId="{E01C5980-304E-4966-9329-CAC7B4A42965}" dt="2021-07-26T01:46:18.464" v="1116" actId="478"/>
          <ac:spMkLst>
            <pc:docMk/>
            <pc:sldMk cId="201258108" sldId="260"/>
            <ac:spMk id="60" creationId="{2D56E599-75AD-4A8B-8208-89D5EE8DBC6E}"/>
          </ac:spMkLst>
        </pc:spChg>
        <pc:spChg chg="add del mod">
          <ac:chgData name="Kyd Law" userId="eea39dd088786ed2" providerId="LiveId" clId="{E01C5980-304E-4966-9329-CAC7B4A42965}" dt="2021-07-26T01:46:18.464" v="1116" actId="478"/>
          <ac:spMkLst>
            <pc:docMk/>
            <pc:sldMk cId="201258108" sldId="260"/>
            <ac:spMk id="61" creationId="{DF7A305B-6D49-483F-BD24-91BEF973731A}"/>
          </ac:spMkLst>
        </pc:spChg>
        <pc:spChg chg="add del mod">
          <ac:chgData name="Kyd Law" userId="eea39dd088786ed2" providerId="LiveId" clId="{E01C5980-304E-4966-9329-CAC7B4A42965}" dt="2021-07-26T01:46:20.641" v="1117" actId="478"/>
          <ac:spMkLst>
            <pc:docMk/>
            <pc:sldMk cId="201258108" sldId="260"/>
            <ac:spMk id="62" creationId="{A6427C71-D72B-4771-A8B3-DFF8D134CE8F}"/>
          </ac:spMkLst>
        </pc:spChg>
        <pc:spChg chg="add del mod">
          <ac:chgData name="Kyd Law" userId="eea39dd088786ed2" providerId="LiveId" clId="{E01C5980-304E-4966-9329-CAC7B4A42965}" dt="2021-07-26T01:46:20.641" v="1117" actId="478"/>
          <ac:spMkLst>
            <pc:docMk/>
            <pc:sldMk cId="201258108" sldId="260"/>
            <ac:spMk id="63" creationId="{0393469F-0935-40F2-ABFC-C4C4FB546899}"/>
          </ac:spMkLst>
        </pc:spChg>
        <pc:spChg chg="add del mod">
          <ac:chgData name="Kyd Law" userId="eea39dd088786ed2" providerId="LiveId" clId="{E01C5980-304E-4966-9329-CAC7B4A42965}" dt="2021-07-26T01:46:20.641" v="1117" actId="478"/>
          <ac:spMkLst>
            <pc:docMk/>
            <pc:sldMk cId="201258108" sldId="260"/>
            <ac:spMk id="64" creationId="{46BFE2E2-50A9-4E63-8256-98DA0A5D18C2}"/>
          </ac:spMkLst>
        </pc:spChg>
        <pc:spChg chg="add del mod">
          <ac:chgData name="Kyd Law" userId="eea39dd088786ed2" providerId="LiveId" clId="{E01C5980-304E-4966-9329-CAC7B4A42965}" dt="2021-07-26T01:46:20.641" v="1117" actId="478"/>
          <ac:spMkLst>
            <pc:docMk/>
            <pc:sldMk cId="201258108" sldId="260"/>
            <ac:spMk id="65" creationId="{E931AA30-1729-4A7A-8D95-4F47E6CD0306}"/>
          </ac:spMkLst>
        </pc:spChg>
        <pc:spChg chg="add del mod">
          <ac:chgData name="Kyd Law" userId="eea39dd088786ed2" providerId="LiveId" clId="{E01C5980-304E-4966-9329-CAC7B4A42965}" dt="2021-07-26T01:46:20.641" v="1117" actId="478"/>
          <ac:spMkLst>
            <pc:docMk/>
            <pc:sldMk cId="201258108" sldId="260"/>
            <ac:spMk id="66" creationId="{C5612CB7-87D6-403A-8BBA-6BFCA5C3FAFC}"/>
          </ac:spMkLst>
        </pc:spChg>
        <pc:spChg chg="add del mod">
          <ac:chgData name="Kyd Law" userId="eea39dd088786ed2" providerId="LiveId" clId="{E01C5980-304E-4966-9329-CAC7B4A42965}" dt="2021-07-26T01:46:20.641" v="1117" actId="478"/>
          <ac:spMkLst>
            <pc:docMk/>
            <pc:sldMk cId="201258108" sldId="260"/>
            <ac:spMk id="67" creationId="{BCFDCE7C-7B81-4F3E-A419-046529DC425A}"/>
          </ac:spMkLst>
        </pc:spChg>
        <pc:spChg chg="add mod">
          <ac:chgData name="Kyd Law" userId="eea39dd088786ed2" providerId="LiveId" clId="{E01C5980-304E-4966-9329-CAC7B4A42965}" dt="2021-07-26T02:07:24.317" v="1635" actId="1035"/>
          <ac:spMkLst>
            <pc:docMk/>
            <pc:sldMk cId="201258108" sldId="260"/>
            <ac:spMk id="68" creationId="{8E69B326-1DF3-4028-9872-21F880C40526}"/>
          </ac:spMkLst>
        </pc:spChg>
        <pc:spChg chg="add mod">
          <ac:chgData name="Kyd Law" userId="eea39dd088786ed2" providerId="LiveId" clId="{E01C5980-304E-4966-9329-CAC7B4A42965}" dt="2021-07-26T01:46:08.876" v="1111" actId="571"/>
          <ac:spMkLst>
            <pc:docMk/>
            <pc:sldMk cId="201258108" sldId="260"/>
            <ac:spMk id="70" creationId="{0F89F7C4-C1E8-4EA2-9E65-3E9AC2E7546B}"/>
          </ac:spMkLst>
        </pc:spChg>
        <pc:spChg chg="add mod">
          <ac:chgData name="Kyd Law" userId="eea39dd088786ed2" providerId="LiveId" clId="{E01C5980-304E-4966-9329-CAC7B4A42965}" dt="2021-07-26T01:55:43.075" v="1318" actId="1036"/>
          <ac:spMkLst>
            <pc:docMk/>
            <pc:sldMk cId="201258108" sldId="260"/>
            <ac:spMk id="72" creationId="{B030F3CC-9535-43FB-A0E2-19DBEF6654A3}"/>
          </ac:spMkLst>
        </pc:spChg>
        <pc:spChg chg="add mod">
          <ac:chgData name="Kyd Law" userId="eea39dd088786ed2" providerId="LiveId" clId="{E01C5980-304E-4966-9329-CAC7B4A42965}" dt="2021-07-26T01:46:26.430" v="1120" actId="1076"/>
          <ac:spMkLst>
            <pc:docMk/>
            <pc:sldMk cId="201258108" sldId="260"/>
            <ac:spMk id="73" creationId="{5B882CC2-769D-4105-80CA-9808F172C23F}"/>
          </ac:spMkLst>
        </pc:spChg>
        <pc:spChg chg="add mod">
          <ac:chgData name="Kyd Law" userId="eea39dd088786ed2" providerId="LiveId" clId="{E01C5980-304E-4966-9329-CAC7B4A42965}" dt="2021-07-26T01:46:26.430" v="1120" actId="1076"/>
          <ac:spMkLst>
            <pc:docMk/>
            <pc:sldMk cId="201258108" sldId="260"/>
            <ac:spMk id="74" creationId="{31FBAB52-2FA1-4C0E-B573-CDB4C8886EC0}"/>
          </ac:spMkLst>
        </pc:spChg>
        <pc:spChg chg="add mod">
          <ac:chgData name="Kyd Law" userId="eea39dd088786ed2" providerId="LiveId" clId="{E01C5980-304E-4966-9329-CAC7B4A42965}" dt="2021-07-26T01:55:54.676" v="1323" actId="1037"/>
          <ac:spMkLst>
            <pc:docMk/>
            <pc:sldMk cId="201258108" sldId="260"/>
            <ac:spMk id="75" creationId="{4CB8B848-E4EB-40EA-95DC-1257838B184C}"/>
          </ac:spMkLst>
        </pc:spChg>
        <pc:spChg chg="add mod">
          <ac:chgData name="Kyd Law" userId="eea39dd088786ed2" providerId="LiveId" clId="{E01C5980-304E-4966-9329-CAC7B4A42965}" dt="2021-07-26T01:46:28.811" v="1122" actId="1076"/>
          <ac:spMkLst>
            <pc:docMk/>
            <pc:sldMk cId="201258108" sldId="260"/>
            <ac:spMk id="76" creationId="{4CB10D70-52B4-424C-96C0-5E7854B6CA53}"/>
          </ac:spMkLst>
        </pc:spChg>
        <pc:spChg chg="add mod">
          <ac:chgData name="Kyd Law" userId="eea39dd088786ed2" providerId="LiveId" clId="{E01C5980-304E-4966-9329-CAC7B4A42965}" dt="2021-07-26T01:46:28.811" v="1122" actId="1076"/>
          <ac:spMkLst>
            <pc:docMk/>
            <pc:sldMk cId="201258108" sldId="260"/>
            <ac:spMk id="77" creationId="{4AECDC4A-06DE-40D6-A1B7-7FBCCE1E7368}"/>
          </ac:spMkLst>
        </pc:spChg>
        <pc:spChg chg="add mod">
          <ac:chgData name="Kyd Law" userId="eea39dd088786ed2" providerId="LiveId" clId="{E01C5980-304E-4966-9329-CAC7B4A42965}" dt="2021-07-26T01:49:32.345" v="1185" actId="1076"/>
          <ac:spMkLst>
            <pc:docMk/>
            <pc:sldMk cId="201258108" sldId="260"/>
            <ac:spMk id="78" creationId="{819FF83A-4E6B-41FC-A5EC-425FB4B0E902}"/>
          </ac:spMkLst>
        </pc:spChg>
        <pc:spChg chg="add mod">
          <ac:chgData name="Kyd Law" userId="eea39dd088786ed2" providerId="LiveId" clId="{E01C5980-304E-4966-9329-CAC7B4A42965}" dt="2021-07-26T01:46:46.291" v="1127" actId="1076"/>
          <ac:spMkLst>
            <pc:docMk/>
            <pc:sldMk cId="201258108" sldId="260"/>
            <ac:spMk id="79" creationId="{F220A5F7-A2CC-4DD6-95D5-158F2DD21E53}"/>
          </ac:spMkLst>
        </pc:spChg>
        <pc:spChg chg="add mod">
          <ac:chgData name="Kyd Law" userId="eea39dd088786ed2" providerId="LiveId" clId="{E01C5980-304E-4966-9329-CAC7B4A42965}" dt="2021-07-26T01:46:47.877" v="1129" actId="1076"/>
          <ac:spMkLst>
            <pc:docMk/>
            <pc:sldMk cId="201258108" sldId="260"/>
            <ac:spMk id="80" creationId="{A6E28E67-57FF-4194-B124-A0BB2825BECE}"/>
          </ac:spMkLst>
        </pc:spChg>
        <pc:spChg chg="add mod">
          <ac:chgData name="Kyd Law" userId="eea39dd088786ed2" providerId="LiveId" clId="{E01C5980-304E-4966-9329-CAC7B4A42965}" dt="2021-07-26T01:46:49.653" v="1131" actId="1076"/>
          <ac:spMkLst>
            <pc:docMk/>
            <pc:sldMk cId="201258108" sldId="260"/>
            <ac:spMk id="81" creationId="{5BAAFB96-7FF5-4DFC-A197-600FBB98B6C3}"/>
          </ac:spMkLst>
        </pc:spChg>
        <pc:spChg chg="add del mod">
          <ac:chgData name="Kyd Law" userId="eea39dd088786ed2" providerId="LiveId" clId="{E01C5980-304E-4966-9329-CAC7B4A42965}" dt="2021-07-26T01:46:55.813" v="1137" actId="478"/>
          <ac:spMkLst>
            <pc:docMk/>
            <pc:sldMk cId="201258108" sldId="260"/>
            <ac:spMk id="82" creationId="{89F984A6-486F-4801-A98B-57D3F12485D1}"/>
          </ac:spMkLst>
        </pc:spChg>
        <pc:spChg chg="add del mod">
          <ac:chgData name="Kyd Law" userId="eea39dd088786ed2" providerId="LiveId" clId="{E01C5980-304E-4966-9329-CAC7B4A42965}" dt="2021-07-26T01:46:54.328" v="1136" actId="478"/>
          <ac:spMkLst>
            <pc:docMk/>
            <pc:sldMk cId="201258108" sldId="260"/>
            <ac:spMk id="83" creationId="{61F6D693-3A09-4D18-A461-7376822000AC}"/>
          </ac:spMkLst>
        </pc:spChg>
        <pc:spChg chg="add mod">
          <ac:chgData name="Kyd Law" userId="eea39dd088786ed2" providerId="LiveId" clId="{E01C5980-304E-4966-9329-CAC7B4A42965}" dt="2021-07-26T01:56:47.220" v="1346" actId="1076"/>
          <ac:spMkLst>
            <pc:docMk/>
            <pc:sldMk cId="201258108" sldId="260"/>
            <ac:spMk id="84" creationId="{471A49FB-E6A1-47E7-9BB2-6BE8543CA4A1}"/>
          </ac:spMkLst>
        </pc:spChg>
        <pc:spChg chg="add mod">
          <ac:chgData name="Kyd Law" userId="eea39dd088786ed2" providerId="LiveId" clId="{E01C5980-304E-4966-9329-CAC7B4A42965}" dt="2021-07-26T01:49:51.914" v="1190" actId="1076"/>
          <ac:spMkLst>
            <pc:docMk/>
            <pc:sldMk cId="201258108" sldId="260"/>
            <ac:spMk id="85" creationId="{32FB0100-1D2E-480C-A205-CDA5012BB2C7}"/>
          </ac:spMkLst>
        </pc:spChg>
        <pc:spChg chg="add mod">
          <ac:chgData name="Kyd Law" userId="eea39dd088786ed2" providerId="LiveId" clId="{E01C5980-304E-4966-9329-CAC7B4A42965}" dt="2021-07-26T01:49:51.914" v="1190" actId="1076"/>
          <ac:spMkLst>
            <pc:docMk/>
            <pc:sldMk cId="201258108" sldId="260"/>
            <ac:spMk id="86" creationId="{80209846-1EBE-4F71-82AF-D9044F90F96C}"/>
          </ac:spMkLst>
        </pc:spChg>
        <pc:spChg chg="add mod">
          <ac:chgData name="Kyd Law" userId="eea39dd088786ed2" providerId="LiveId" clId="{E01C5980-304E-4966-9329-CAC7B4A42965}" dt="2021-07-26T01:48:41.357" v="1169" actId="1076"/>
          <ac:spMkLst>
            <pc:docMk/>
            <pc:sldMk cId="201258108" sldId="260"/>
            <ac:spMk id="87" creationId="{8F27CBCF-3A7E-4FCD-A924-04EAAE0DDBE6}"/>
          </ac:spMkLst>
        </pc:spChg>
        <pc:spChg chg="add del mod">
          <ac:chgData name="Kyd Law" userId="eea39dd088786ed2" providerId="LiveId" clId="{E01C5980-304E-4966-9329-CAC7B4A42965}" dt="2021-07-26T01:47:46.919" v="1152" actId="478"/>
          <ac:spMkLst>
            <pc:docMk/>
            <pc:sldMk cId="201258108" sldId="260"/>
            <ac:spMk id="88" creationId="{DE1EB82F-EAE5-4335-B4D6-DBE5185DEAF9}"/>
          </ac:spMkLst>
        </pc:spChg>
        <pc:spChg chg="add mod">
          <ac:chgData name="Kyd Law" userId="eea39dd088786ed2" providerId="LiveId" clId="{E01C5980-304E-4966-9329-CAC7B4A42965}" dt="2021-07-26T01:48:41.357" v="1169" actId="1076"/>
          <ac:spMkLst>
            <pc:docMk/>
            <pc:sldMk cId="201258108" sldId="260"/>
            <ac:spMk id="89" creationId="{82280E68-062D-491F-A7BB-1894AEA72AF6}"/>
          </ac:spMkLst>
        </pc:spChg>
        <pc:spChg chg="add del mod">
          <ac:chgData name="Kyd Law" userId="eea39dd088786ed2" providerId="LiveId" clId="{E01C5980-304E-4966-9329-CAC7B4A42965}" dt="2021-07-26T01:47:46.160" v="1151" actId="478"/>
          <ac:spMkLst>
            <pc:docMk/>
            <pc:sldMk cId="201258108" sldId="260"/>
            <ac:spMk id="90" creationId="{AD9C4181-D9AD-4407-9F08-2A008E89D7FC}"/>
          </ac:spMkLst>
        </pc:spChg>
        <pc:spChg chg="add mod">
          <ac:chgData name="Kyd Law" userId="eea39dd088786ed2" providerId="LiveId" clId="{E01C5980-304E-4966-9329-CAC7B4A42965}" dt="2021-07-26T01:48:54.267" v="1173" actId="1076"/>
          <ac:spMkLst>
            <pc:docMk/>
            <pc:sldMk cId="201258108" sldId="260"/>
            <ac:spMk id="91" creationId="{75974E42-BA37-4ED0-911C-1862EC1597D8}"/>
          </ac:spMkLst>
        </pc:spChg>
        <pc:spChg chg="add del mod">
          <ac:chgData name="Kyd Law" userId="eea39dd088786ed2" providerId="LiveId" clId="{E01C5980-304E-4966-9329-CAC7B4A42965}" dt="2021-07-26T01:47:45.665" v="1150" actId="478"/>
          <ac:spMkLst>
            <pc:docMk/>
            <pc:sldMk cId="201258108" sldId="260"/>
            <ac:spMk id="92" creationId="{9EC0EB81-34E4-4BCA-9BAF-B2060A158B0C}"/>
          </ac:spMkLst>
        </pc:spChg>
        <pc:spChg chg="add del mod">
          <ac:chgData name="Kyd Law" userId="eea39dd088786ed2" providerId="LiveId" clId="{E01C5980-304E-4966-9329-CAC7B4A42965}" dt="2021-07-26T01:50:54.095" v="1233" actId="478"/>
          <ac:spMkLst>
            <pc:docMk/>
            <pc:sldMk cId="201258108" sldId="260"/>
            <ac:spMk id="124" creationId="{EA9392EC-4DAB-4394-A805-1CF1C50A3732}"/>
          </ac:spMkLst>
        </pc:spChg>
        <pc:spChg chg="add mod">
          <ac:chgData name="Kyd Law" userId="eea39dd088786ed2" providerId="LiveId" clId="{E01C5980-304E-4966-9329-CAC7B4A42965}" dt="2021-07-26T02:00:44.285" v="1533" actId="1076"/>
          <ac:spMkLst>
            <pc:docMk/>
            <pc:sldMk cId="201258108" sldId="260"/>
            <ac:spMk id="125" creationId="{E440D967-3E47-495B-A21D-532F3F5F6ED1}"/>
          </ac:spMkLst>
        </pc:spChg>
        <pc:spChg chg="add mod">
          <ac:chgData name="Kyd Law" userId="eea39dd088786ed2" providerId="LiveId" clId="{E01C5980-304E-4966-9329-CAC7B4A42965}" dt="2021-07-26T02:00:51.955" v="1535" actId="1076"/>
          <ac:spMkLst>
            <pc:docMk/>
            <pc:sldMk cId="201258108" sldId="260"/>
            <ac:spMk id="126" creationId="{6F981D1A-D7C6-4697-BAA9-DB2A368F96C7}"/>
          </ac:spMkLst>
        </pc:spChg>
        <pc:spChg chg="add mod">
          <ac:chgData name="Kyd Law" userId="eea39dd088786ed2" providerId="LiveId" clId="{E01C5980-304E-4966-9329-CAC7B4A42965}" dt="2021-07-26T01:54:40.212" v="1303" actId="1076"/>
          <ac:spMkLst>
            <pc:docMk/>
            <pc:sldMk cId="201258108" sldId="260"/>
            <ac:spMk id="148" creationId="{EE8F8B38-734D-4E57-94E7-80294709EA71}"/>
          </ac:spMkLst>
        </pc:spChg>
        <pc:spChg chg="add mod">
          <ac:chgData name="Kyd Law" userId="eea39dd088786ed2" providerId="LiveId" clId="{E01C5980-304E-4966-9329-CAC7B4A42965}" dt="2021-07-26T01:54:40.212" v="1303" actId="1076"/>
          <ac:spMkLst>
            <pc:docMk/>
            <pc:sldMk cId="201258108" sldId="260"/>
            <ac:spMk id="149" creationId="{9CD055A1-4B4D-4278-88AB-893D4675935D}"/>
          </ac:spMkLst>
        </pc:spChg>
        <pc:spChg chg="add mod">
          <ac:chgData name="Kyd Law" userId="eea39dd088786ed2" providerId="LiveId" clId="{E01C5980-304E-4966-9329-CAC7B4A42965}" dt="2021-07-26T01:54:40.212" v="1303" actId="1076"/>
          <ac:spMkLst>
            <pc:docMk/>
            <pc:sldMk cId="201258108" sldId="260"/>
            <ac:spMk id="150" creationId="{E61F3BAB-4730-4F24-863E-6D58985F05C5}"/>
          </ac:spMkLst>
        </pc:spChg>
        <pc:spChg chg="add mod">
          <ac:chgData name="Kyd Law" userId="eea39dd088786ed2" providerId="LiveId" clId="{E01C5980-304E-4966-9329-CAC7B4A42965}" dt="2021-07-26T01:54:46.222" v="1305" actId="1076"/>
          <ac:spMkLst>
            <pc:docMk/>
            <pc:sldMk cId="201258108" sldId="260"/>
            <ac:spMk id="151" creationId="{17471451-4B64-49F7-86C8-2D47DC108FCE}"/>
          </ac:spMkLst>
        </pc:spChg>
        <pc:spChg chg="add mod">
          <ac:chgData name="Kyd Law" userId="eea39dd088786ed2" providerId="LiveId" clId="{E01C5980-304E-4966-9329-CAC7B4A42965}" dt="2021-07-26T01:54:46.222" v="1305" actId="1076"/>
          <ac:spMkLst>
            <pc:docMk/>
            <pc:sldMk cId="201258108" sldId="260"/>
            <ac:spMk id="152" creationId="{10B954A0-193E-413F-87F9-A0190332AA91}"/>
          </ac:spMkLst>
        </pc:spChg>
        <pc:spChg chg="add mod">
          <ac:chgData name="Kyd Law" userId="eea39dd088786ed2" providerId="LiveId" clId="{E01C5980-304E-4966-9329-CAC7B4A42965}" dt="2021-07-26T01:54:46.222" v="1305" actId="1076"/>
          <ac:spMkLst>
            <pc:docMk/>
            <pc:sldMk cId="201258108" sldId="260"/>
            <ac:spMk id="153" creationId="{1EE52687-E5A1-4ABB-93D3-7F9A07B1092D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66" creationId="{2AA79639-9A63-487C-A99C-D8B41FE040A4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67" creationId="{F770DA04-4A07-491B-981F-0E1D1D9D3C90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68" creationId="{85089F08-96ED-42E2-84CE-E9139A917516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69" creationId="{75A2E36D-0147-4F21-BF40-8463555DC8B3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70" creationId="{1EE354C0-11E1-44CF-8CDA-052DB9285337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74" creationId="{F22F946A-6AED-4452-904B-BB18A91FEFB0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75" creationId="{B9219E2F-4AC8-4506-B1DA-091D8C333154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76" creationId="{198F9E67-4435-4FC1-AD23-DAD359F9CC6B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77" creationId="{9DB253B5-F707-4615-B2D5-8C7BBFE1548F}"/>
          </ac:spMkLst>
        </pc:spChg>
        <pc:spChg chg="add mod">
          <ac:chgData name="Kyd Law" userId="eea39dd088786ed2" providerId="LiveId" clId="{E01C5980-304E-4966-9329-CAC7B4A42965}" dt="2021-07-26T02:00:32.153" v="1532" actId="20577"/>
          <ac:spMkLst>
            <pc:docMk/>
            <pc:sldMk cId="201258108" sldId="260"/>
            <ac:spMk id="178" creationId="{D29E4B01-273B-4CB9-8515-561BC04DAF31}"/>
          </ac:spMkLst>
        </pc:spChg>
        <pc:spChg chg="add mod">
          <ac:chgData name="Kyd Law" userId="eea39dd088786ed2" providerId="LiveId" clId="{E01C5980-304E-4966-9329-CAC7B4A42965}" dt="2021-07-26T02:05:01.605" v="1620" actId="1076"/>
          <ac:spMkLst>
            <pc:docMk/>
            <pc:sldMk cId="201258108" sldId="260"/>
            <ac:spMk id="179" creationId="{D9C64A65-EC57-40A1-B76F-96D811858F54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80" creationId="{740EFBBE-B32E-4506-A734-8A895E8BC275}"/>
          </ac:spMkLst>
        </pc:spChg>
        <pc:spChg chg="add mod">
          <ac:chgData name="Kyd Law" userId="eea39dd088786ed2" providerId="LiveId" clId="{E01C5980-304E-4966-9329-CAC7B4A42965}" dt="2021-07-26T02:05:13.007" v="1622" actId="1076"/>
          <ac:spMkLst>
            <pc:docMk/>
            <pc:sldMk cId="201258108" sldId="260"/>
            <ac:spMk id="181" creationId="{069E522B-F785-45F3-BF52-13474E18399A}"/>
          </ac:spMkLst>
        </pc:spChg>
        <pc:cxnChg chg="add mod">
          <ac:chgData name="Kyd Law" userId="eea39dd088786ed2" providerId="LiveId" clId="{E01C5980-304E-4966-9329-CAC7B4A42965}" dt="2021-07-26T01:39:59.540" v="986" actId="1076"/>
          <ac:cxnSpMkLst>
            <pc:docMk/>
            <pc:sldMk cId="201258108" sldId="260"/>
            <ac:cxnSpMk id="10" creationId="{2E76E751-B31E-47D8-BD2C-BE065513A616}"/>
          </ac:cxnSpMkLst>
        </pc:cxnChg>
        <pc:cxnChg chg="add mod">
          <ac:chgData name="Kyd Law" userId="eea39dd088786ed2" providerId="LiveId" clId="{E01C5980-304E-4966-9329-CAC7B4A42965}" dt="2021-07-26T01:39:59.540" v="986" actId="1076"/>
          <ac:cxnSpMkLst>
            <pc:docMk/>
            <pc:sldMk cId="201258108" sldId="260"/>
            <ac:cxnSpMk id="11" creationId="{8F24C6CC-D0DB-4BEF-A3C9-A07EF7F07174}"/>
          </ac:cxnSpMkLst>
        </pc:cxnChg>
        <pc:cxnChg chg="add mod">
          <ac:chgData name="Kyd Law" userId="eea39dd088786ed2" providerId="LiveId" clId="{E01C5980-304E-4966-9329-CAC7B4A42965}" dt="2021-07-26T01:48:35.399" v="1168" actId="1076"/>
          <ac:cxnSpMkLst>
            <pc:docMk/>
            <pc:sldMk cId="201258108" sldId="260"/>
            <ac:cxnSpMk id="42" creationId="{CD708AFB-F393-426A-9745-F59DEE7CF399}"/>
          </ac:cxnSpMkLst>
        </pc:cxnChg>
        <pc:cxnChg chg="add mod">
          <ac:chgData name="Kyd Law" userId="eea39dd088786ed2" providerId="LiveId" clId="{E01C5980-304E-4966-9329-CAC7B4A42965}" dt="2021-07-26T01:48:35.399" v="1168" actId="1076"/>
          <ac:cxnSpMkLst>
            <pc:docMk/>
            <pc:sldMk cId="201258108" sldId="260"/>
            <ac:cxnSpMk id="44" creationId="{B3592CAE-57AD-41B7-B720-94CA778F9FC1}"/>
          </ac:cxnSpMkLst>
        </pc:cxnChg>
        <pc:cxnChg chg="add mod">
          <ac:chgData name="Kyd Law" userId="eea39dd088786ed2" providerId="LiveId" clId="{E01C5980-304E-4966-9329-CAC7B4A42965}" dt="2021-07-26T02:07:37.226" v="1637" actId="14100"/>
          <ac:cxnSpMkLst>
            <pc:docMk/>
            <pc:sldMk cId="201258108" sldId="260"/>
            <ac:cxnSpMk id="47" creationId="{8A6BF48D-6F95-4CD6-96B0-5A6A82062900}"/>
          </ac:cxnSpMkLst>
        </pc:cxnChg>
        <pc:cxnChg chg="add del mod">
          <ac:chgData name="Kyd Law" userId="eea39dd088786ed2" providerId="LiveId" clId="{E01C5980-304E-4966-9329-CAC7B4A42965}" dt="2021-07-26T01:52:58.304" v="1265" actId="478"/>
          <ac:cxnSpMkLst>
            <pc:docMk/>
            <pc:sldMk cId="201258108" sldId="260"/>
            <ac:cxnSpMk id="50" creationId="{A36565BF-8899-434A-BB15-CA0DC1B81BFE}"/>
          </ac:cxnSpMkLst>
        </pc:cxnChg>
        <pc:cxnChg chg="add del mod">
          <ac:chgData name="Kyd Law" userId="eea39dd088786ed2" providerId="LiveId" clId="{E01C5980-304E-4966-9329-CAC7B4A42965}" dt="2021-07-26T01:53:30.371" v="1274" actId="478"/>
          <ac:cxnSpMkLst>
            <pc:docMk/>
            <pc:sldMk cId="201258108" sldId="260"/>
            <ac:cxnSpMk id="53" creationId="{31E86E48-584C-4EE2-8A03-0463E8240CC8}"/>
          </ac:cxnSpMkLst>
        </pc:cxnChg>
        <pc:cxnChg chg="add mod">
          <ac:chgData name="Kyd Law" userId="eea39dd088786ed2" providerId="LiveId" clId="{E01C5980-304E-4966-9329-CAC7B4A42965}" dt="2021-07-26T01:48:45.210" v="1170" actId="14100"/>
          <ac:cxnSpMkLst>
            <pc:docMk/>
            <pc:sldMk cId="201258108" sldId="260"/>
            <ac:cxnSpMk id="93" creationId="{8DC79E8E-900D-4BC7-8179-AE57BFE16789}"/>
          </ac:cxnSpMkLst>
        </pc:cxnChg>
        <pc:cxnChg chg="add mod">
          <ac:chgData name="Kyd Law" userId="eea39dd088786ed2" providerId="LiveId" clId="{E01C5980-304E-4966-9329-CAC7B4A42965}" dt="2021-07-26T01:48:48.402" v="1171" actId="14100"/>
          <ac:cxnSpMkLst>
            <pc:docMk/>
            <pc:sldMk cId="201258108" sldId="260"/>
            <ac:cxnSpMk id="96" creationId="{5F00C5D6-2EF4-45B2-AFC7-62DAF0C8B659}"/>
          </ac:cxnSpMkLst>
        </pc:cxnChg>
        <pc:cxnChg chg="add mod">
          <ac:chgData name="Kyd Law" userId="eea39dd088786ed2" providerId="LiveId" clId="{E01C5980-304E-4966-9329-CAC7B4A42965}" dt="2021-07-26T01:48:50.520" v="1172" actId="14100"/>
          <ac:cxnSpMkLst>
            <pc:docMk/>
            <pc:sldMk cId="201258108" sldId="260"/>
            <ac:cxnSpMk id="99" creationId="{23CC918A-CA9A-4A33-8A2D-5AEC18DAA6D4}"/>
          </ac:cxnSpMkLst>
        </pc:cxnChg>
        <pc:cxnChg chg="add mod">
          <ac:chgData name="Kyd Law" userId="eea39dd088786ed2" providerId="LiveId" clId="{E01C5980-304E-4966-9329-CAC7B4A42965}" dt="2021-07-26T01:49:00.056" v="1176" actId="14100"/>
          <ac:cxnSpMkLst>
            <pc:docMk/>
            <pc:sldMk cId="201258108" sldId="260"/>
            <ac:cxnSpMk id="110" creationId="{08891BFF-24F6-4F2B-80B4-5AAD3985BD90}"/>
          </ac:cxnSpMkLst>
        </pc:cxnChg>
        <pc:cxnChg chg="add mod">
          <ac:chgData name="Kyd Law" userId="eea39dd088786ed2" providerId="LiveId" clId="{E01C5980-304E-4966-9329-CAC7B4A42965}" dt="2021-07-26T01:49:06.530" v="1179" actId="14100"/>
          <ac:cxnSpMkLst>
            <pc:docMk/>
            <pc:sldMk cId="201258108" sldId="260"/>
            <ac:cxnSpMk id="113" creationId="{B65F8D60-83B2-4C6A-B1B8-6ECBF20D74FB}"/>
          </ac:cxnSpMkLst>
        </pc:cxnChg>
        <pc:cxnChg chg="add mod">
          <ac:chgData name="Kyd Law" userId="eea39dd088786ed2" providerId="LiveId" clId="{E01C5980-304E-4966-9329-CAC7B4A42965}" dt="2021-07-26T01:49:46.738" v="1189" actId="14100"/>
          <ac:cxnSpMkLst>
            <pc:docMk/>
            <pc:sldMk cId="201258108" sldId="260"/>
            <ac:cxnSpMk id="116" creationId="{99991977-EBF9-4A9A-9A47-0B4D8B980918}"/>
          </ac:cxnSpMkLst>
        </pc:cxnChg>
        <pc:cxnChg chg="add mod">
          <ac:chgData name="Kyd Law" userId="eea39dd088786ed2" providerId="LiveId" clId="{E01C5980-304E-4966-9329-CAC7B4A42965}" dt="2021-07-26T02:07:41.333" v="1638" actId="14100"/>
          <ac:cxnSpMkLst>
            <pc:docMk/>
            <pc:sldMk cId="201258108" sldId="260"/>
            <ac:cxnSpMk id="121" creationId="{F0E9A57F-3D74-4807-8899-A985986800AE}"/>
          </ac:cxnSpMkLst>
        </pc:cxnChg>
        <pc:cxnChg chg="add mod">
          <ac:chgData name="Kyd Law" userId="eea39dd088786ed2" providerId="LiveId" clId="{E01C5980-304E-4966-9329-CAC7B4A42965}" dt="2021-07-26T02:07:09.319" v="1624" actId="14100"/>
          <ac:cxnSpMkLst>
            <pc:docMk/>
            <pc:sldMk cId="201258108" sldId="260"/>
            <ac:cxnSpMk id="138" creationId="{CD4CAE8A-17FD-4A1B-B655-562EF4BDEEFB}"/>
          </ac:cxnSpMkLst>
        </pc:cxnChg>
        <pc:cxnChg chg="add mod">
          <ac:chgData name="Kyd Law" userId="eea39dd088786ed2" providerId="LiveId" clId="{E01C5980-304E-4966-9329-CAC7B4A42965}" dt="2021-07-26T02:07:05.546" v="1623" actId="14100"/>
          <ac:cxnSpMkLst>
            <pc:docMk/>
            <pc:sldMk cId="201258108" sldId="260"/>
            <ac:cxnSpMk id="142" creationId="{5F8AD7D9-29EB-42F8-93C5-F15F2DE73588}"/>
          </ac:cxnSpMkLst>
        </pc:cxnChg>
        <pc:cxnChg chg="add mod">
          <ac:chgData name="Kyd Law" userId="eea39dd088786ed2" providerId="LiveId" clId="{E01C5980-304E-4966-9329-CAC7B4A42965}" dt="2021-07-26T01:53:45.402" v="1278" actId="14100"/>
          <ac:cxnSpMkLst>
            <pc:docMk/>
            <pc:sldMk cId="201258108" sldId="260"/>
            <ac:cxnSpMk id="143" creationId="{65CB727A-9183-4589-BC92-71815851EC3D}"/>
          </ac:cxnSpMkLst>
        </pc:cxnChg>
        <pc:cxnChg chg="add mod">
          <ac:chgData name="Kyd Law" userId="eea39dd088786ed2" providerId="LiveId" clId="{E01C5980-304E-4966-9329-CAC7B4A42965}" dt="2021-07-26T01:54:23.571" v="1294" actId="14100"/>
          <ac:cxnSpMkLst>
            <pc:docMk/>
            <pc:sldMk cId="201258108" sldId="260"/>
            <ac:cxnSpMk id="145" creationId="{D4671B53-0E89-442C-BB65-D7FEA9F0FE3A}"/>
          </ac:cxnSpMkLst>
        </pc:cxnChg>
        <pc:cxnChg chg="add mod">
          <ac:chgData name="Kyd Law" userId="eea39dd088786ed2" providerId="LiveId" clId="{E01C5980-304E-4966-9329-CAC7B4A42965}" dt="2021-07-26T01:54:31.506" v="1299" actId="14100"/>
          <ac:cxnSpMkLst>
            <pc:docMk/>
            <pc:sldMk cId="201258108" sldId="260"/>
            <ac:cxnSpMk id="156" creationId="{7D56175F-AB67-457B-A20E-F0925BE16C25}"/>
          </ac:cxnSpMkLst>
        </pc:cxnChg>
        <pc:cxnChg chg="add mod">
          <ac:chgData name="Kyd Law" userId="eea39dd088786ed2" providerId="LiveId" clId="{E01C5980-304E-4966-9329-CAC7B4A42965}" dt="2021-07-26T01:54:35.652" v="1302" actId="14100"/>
          <ac:cxnSpMkLst>
            <pc:docMk/>
            <pc:sldMk cId="201258108" sldId="260"/>
            <ac:cxnSpMk id="160" creationId="{7D27539B-95E7-46A8-AAD3-B416E0C134B1}"/>
          </ac:cxnSpMkLst>
        </pc:cxnChg>
        <pc:cxnChg chg="add mod">
          <ac:chgData name="Kyd Law" userId="eea39dd088786ed2" providerId="LiveId" clId="{E01C5980-304E-4966-9329-CAC7B4A42965}" dt="2021-07-26T02:05:04.567" v="1621" actId="14100"/>
          <ac:cxnSpMkLst>
            <pc:docMk/>
            <pc:sldMk cId="201258108" sldId="260"/>
            <ac:cxnSpMk id="163" creationId="{9C4CD63B-FD10-4B0F-9825-3C45F15D2A9B}"/>
          </ac:cxnSpMkLst>
        </pc:cxnChg>
        <pc:cxnChg chg="add mod">
          <ac:chgData name="Kyd Law" userId="eea39dd088786ed2" providerId="LiveId" clId="{E01C5980-304E-4966-9329-CAC7B4A42965}" dt="2021-07-26T02:05:13.007" v="1622" actId="1076"/>
          <ac:cxnSpMkLst>
            <pc:docMk/>
            <pc:sldMk cId="201258108" sldId="260"/>
            <ac:cxnSpMk id="171" creationId="{516287CB-9D1D-421C-9912-56C1319BBD85}"/>
          </ac:cxnSpMkLst>
        </pc:cxnChg>
      </pc:sldChg>
    </pc:docChg>
  </pc:docChgLst>
  <pc:docChgLst>
    <pc:chgData name="Kyd Law" userId="eea39dd088786ed2" providerId="LiveId" clId="{83F8EF64-FADC-4089-A78F-8B40A6D1BC5F}"/>
    <pc:docChg chg="undo custSel addSld modSld">
      <pc:chgData name="Kyd Law" userId="eea39dd088786ed2" providerId="LiveId" clId="{83F8EF64-FADC-4089-A78F-8B40A6D1BC5F}" dt="2021-07-04T17:05:50.623" v="321" actId="1076"/>
      <pc:docMkLst>
        <pc:docMk/>
      </pc:docMkLst>
      <pc:sldChg chg="addSp delSp modSp mod">
        <pc:chgData name="Kyd Law" userId="eea39dd088786ed2" providerId="LiveId" clId="{83F8EF64-FADC-4089-A78F-8B40A6D1BC5F}" dt="2021-06-24T22:38:08.521" v="186" actId="21"/>
        <pc:sldMkLst>
          <pc:docMk/>
          <pc:sldMk cId="3806246801" sldId="256"/>
        </pc:sldMkLst>
        <pc:spChg chg="del">
          <ac:chgData name="Kyd Law" userId="eea39dd088786ed2" providerId="LiveId" clId="{83F8EF64-FADC-4089-A78F-8B40A6D1BC5F}" dt="2021-06-24T22:09:27.114" v="0" actId="478"/>
          <ac:spMkLst>
            <pc:docMk/>
            <pc:sldMk cId="3806246801" sldId="256"/>
            <ac:spMk id="2" creationId="{5DB891B1-EFAE-4F59-8983-3061B96ADEAA}"/>
          </ac:spMkLst>
        </pc:spChg>
        <pc:spChg chg="del">
          <ac:chgData name="Kyd Law" userId="eea39dd088786ed2" providerId="LiveId" clId="{83F8EF64-FADC-4089-A78F-8B40A6D1BC5F}" dt="2021-06-24T22:09:27.997" v="1" actId="478"/>
          <ac:spMkLst>
            <pc:docMk/>
            <pc:sldMk cId="3806246801" sldId="256"/>
            <ac:spMk id="3" creationId="{CDB2425E-4D10-4C2B-9C95-490037337F6A}"/>
          </ac:spMkLst>
        </pc:spChg>
        <pc:spChg chg="add mod">
          <ac:chgData name="Kyd Law" userId="eea39dd088786ed2" providerId="LiveId" clId="{83F8EF64-FADC-4089-A78F-8B40A6D1BC5F}" dt="2021-06-24T22:14:06.281" v="135" actId="14100"/>
          <ac:spMkLst>
            <pc:docMk/>
            <pc:sldMk cId="3806246801" sldId="256"/>
            <ac:spMk id="4" creationId="{56F49BE4-832B-4768-B6B7-F096E7CC50BF}"/>
          </ac:spMkLst>
        </pc:spChg>
        <pc:spChg chg="add mod">
          <ac:chgData name="Kyd Law" userId="eea39dd088786ed2" providerId="LiveId" clId="{83F8EF64-FADC-4089-A78F-8B40A6D1BC5F}" dt="2021-06-24T22:14:23.930" v="140" actId="1076"/>
          <ac:spMkLst>
            <pc:docMk/>
            <pc:sldMk cId="3806246801" sldId="256"/>
            <ac:spMk id="5" creationId="{41E62899-0640-46B1-8497-E8DFAEA1FD52}"/>
          </ac:spMkLst>
        </pc:spChg>
        <pc:spChg chg="add mod">
          <ac:chgData name="Kyd Law" userId="eea39dd088786ed2" providerId="LiveId" clId="{83F8EF64-FADC-4089-A78F-8B40A6D1BC5F}" dt="2021-06-24T22:35:45.198" v="163" actId="1076"/>
          <ac:spMkLst>
            <pc:docMk/>
            <pc:sldMk cId="3806246801" sldId="256"/>
            <ac:spMk id="6" creationId="{DC11958C-4041-427A-80E8-E440FB014D40}"/>
          </ac:spMkLst>
        </pc:spChg>
        <pc:spChg chg="add mod">
          <ac:chgData name="Kyd Law" userId="eea39dd088786ed2" providerId="LiveId" clId="{83F8EF64-FADC-4089-A78F-8B40A6D1BC5F}" dt="2021-06-24T22:11:22.830" v="76" actId="790"/>
          <ac:spMkLst>
            <pc:docMk/>
            <pc:sldMk cId="3806246801" sldId="256"/>
            <ac:spMk id="7" creationId="{773AD5D2-28EE-4E7C-A87E-CF04F22F823F}"/>
          </ac:spMkLst>
        </pc:spChg>
        <pc:spChg chg="add mod">
          <ac:chgData name="Kyd Law" userId="eea39dd088786ed2" providerId="LiveId" clId="{83F8EF64-FADC-4089-A78F-8B40A6D1BC5F}" dt="2021-06-24T22:11:30.144" v="77" actId="790"/>
          <ac:spMkLst>
            <pc:docMk/>
            <pc:sldMk cId="3806246801" sldId="256"/>
            <ac:spMk id="8" creationId="{B8AA8650-73DF-4965-9026-D3535494AA55}"/>
          </ac:spMkLst>
        </pc:spChg>
        <pc:spChg chg="add del mod">
          <ac:chgData name="Kyd Law" userId="eea39dd088786ed2" providerId="LiveId" clId="{83F8EF64-FADC-4089-A78F-8B40A6D1BC5F}" dt="2021-06-24T22:11:47.888" v="82" actId="478"/>
          <ac:spMkLst>
            <pc:docMk/>
            <pc:sldMk cId="3806246801" sldId="256"/>
            <ac:spMk id="9" creationId="{4983BB07-A35E-420F-8731-A036F0AE7C23}"/>
          </ac:spMkLst>
        </pc:spChg>
        <pc:spChg chg="add mod">
          <ac:chgData name="Kyd Law" userId="eea39dd088786ed2" providerId="LiveId" clId="{83F8EF64-FADC-4089-A78F-8B40A6D1BC5F}" dt="2021-06-24T22:35:27.249" v="158" actId="1076"/>
          <ac:spMkLst>
            <pc:docMk/>
            <pc:sldMk cId="3806246801" sldId="256"/>
            <ac:spMk id="10" creationId="{A7F80BA0-BE8C-486A-B04D-B9CC79867778}"/>
          </ac:spMkLst>
        </pc:spChg>
        <pc:spChg chg="add del mod">
          <ac:chgData name="Kyd Law" userId="eea39dd088786ed2" providerId="LiveId" clId="{83F8EF64-FADC-4089-A78F-8B40A6D1BC5F}" dt="2021-06-24T22:34:58.305" v="150" actId="478"/>
          <ac:spMkLst>
            <pc:docMk/>
            <pc:sldMk cId="3806246801" sldId="256"/>
            <ac:spMk id="11" creationId="{3ABAB455-BEC6-4846-8163-D8AD0762EE96}"/>
          </ac:spMkLst>
        </pc:spChg>
        <pc:spChg chg="add del mod">
          <ac:chgData name="Kyd Law" userId="eea39dd088786ed2" providerId="LiveId" clId="{83F8EF64-FADC-4089-A78F-8B40A6D1BC5F}" dt="2021-06-24T22:37:31.537" v="180" actId="21"/>
          <ac:spMkLst>
            <pc:docMk/>
            <pc:sldMk cId="3806246801" sldId="256"/>
            <ac:spMk id="12" creationId="{1BE62C81-E728-4FA9-99B7-C567FC0AE311}"/>
          </ac:spMkLst>
        </pc:spChg>
        <pc:spChg chg="add del mod">
          <ac:chgData name="Kyd Law" userId="eea39dd088786ed2" providerId="LiveId" clId="{83F8EF64-FADC-4089-A78F-8B40A6D1BC5F}" dt="2021-06-24T22:37:31.537" v="180" actId="21"/>
          <ac:spMkLst>
            <pc:docMk/>
            <pc:sldMk cId="3806246801" sldId="256"/>
            <ac:spMk id="13" creationId="{99DD0719-B6F8-48AE-93C4-C2192EDA07CA}"/>
          </ac:spMkLst>
        </pc:spChg>
        <pc:cxnChg chg="add del mod">
          <ac:chgData name="Kyd Law" userId="eea39dd088786ed2" providerId="LiveId" clId="{83F8EF64-FADC-4089-A78F-8B40A6D1BC5F}" dt="2021-06-24T22:38:08.521" v="186" actId="21"/>
          <ac:cxnSpMkLst>
            <pc:docMk/>
            <pc:sldMk cId="3806246801" sldId="256"/>
            <ac:cxnSpMk id="15" creationId="{CF104B59-279E-4CD5-B48A-76C232BF9C01}"/>
          </ac:cxnSpMkLst>
        </pc:cxnChg>
      </pc:sldChg>
      <pc:sldChg chg="addSp delSp modSp new mod">
        <pc:chgData name="Kyd Law" userId="eea39dd088786ed2" providerId="LiveId" clId="{83F8EF64-FADC-4089-A78F-8B40A6D1BC5F}" dt="2021-06-24T22:39:34.449" v="201" actId="478"/>
        <pc:sldMkLst>
          <pc:docMk/>
          <pc:sldMk cId="1766791947" sldId="257"/>
        </pc:sldMkLst>
        <pc:spChg chg="del">
          <ac:chgData name="Kyd Law" userId="eea39dd088786ed2" providerId="LiveId" clId="{83F8EF64-FADC-4089-A78F-8B40A6D1BC5F}" dt="2021-06-24T22:37:27.157" v="179" actId="478"/>
          <ac:spMkLst>
            <pc:docMk/>
            <pc:sldMk cId="1766791947" sldId="257"/>
            <ac:spMk id="2" creationId="{661C0A70-4EAF-40FF-8FF6-3EBDCFC6D033}"/>
          </ac:spMkLst>
        </pc:spChg>
        <pc:spChg chg="del">
          <ac:chgData name="Kyd Law" userId="eea39dd088786ed2" providerId="LiveId" clId="{83F8EF64-FADC-4089-A78F-8B40A6D1BC5F}" dt="2021-06-24T22:37:26.579" v="178" actId="478"/>
          <ac:spMkLst>
            <pc:docMk/>
            <pc:sldMk cId="1766791947" sldId="257"/>
            <ac:spMk id="3" creationId="{516513C7-5B3D-4218-BED6-B3F0BCD3E4E8}"/>
          </ac:spMkLst>
        </pc:spChg>
        <pc:spChg chg="add mod">
          <ac:chgData name="Kyd Law" userId="eea39dd088786ed2" providerId="LiveId" clId="{83F8EF64-FADC-4089-A78F-8B40A6D1BC5F}" dt="2021-06-24T22:37:52.171" v="184" actId="207"/>
          <ac:spMkLst>
            <pc:docMk/>
            <pc:sldMk cId="1766791947" sldId="257"/>
            <ac:spMk id="4" creationId="{3997446A-943C-432D-B2B6-1357191F36AD}"/>
          </ac:spMkLst>
        </pc:spChg>
        <pc:spChg chg="add mod">
          <ac:chgData name="Kyd Law" userId="eea39dd088786ed2" providerId="LiveId" clId="{83F8EF64-FADC-4089-A78F-8B40A6D1BC5F}" dt="2021-06-24T22:39:10.119" v="198" actId="1076"/>
          <ac:spMkLst>
            <pc:docMk/>
            <pc:sldMk cId="1766791947" sldId="257"/>
            <ac:spMk id="5" creationId="{9123E0AF-7ECA-4958-9901-F499AFF16556}"/>
          </ac:spMkLst>
        </pc:spChg>
        <pc:spChg chg="add del mod">
          <ac:chgData name="Kyd Law" userId="eea39dd088786ed2" providerId="LiveId" clId="{83F8EF64-FADC-4089-A78F-8B40A6D1BC5F}" dt="2021-06-24T22:39:34.449" v="201" actId="478"/>
          <ac:spMkLst>
            <pc:docMk/>
            <pc:sldMk cId="1766791947" sldId="257"/>
            <ac:spMk id="12" creationId="{9B465930-9ECB-471E-808D-47BADF1429F0}"/>
          </ac:spMkLst>
        </pc:spChg>
        <pc:cxnChg chg="add del mod">
          <ac:chgData name="Kyd Law" userId="eea39dd088786ed2" providerId="LiveId" clId="{83F8EF64-FADC-4089-A78F-8B40A6D1BC5F}" dt="2021-06-24T22:38:18.743" v="189" actId="478"/>
          <ac:cxnSpMkLst>
            <pc:docMk/>
            <pc:sldMk cId="1766791947" sldId="257"/>
            <ac:cxnSpMk id="6" creationId="{0E001068-1CD9-470B-87FE-AB9272ED58DD}"/>
          </ac:cxnSpMkLst>
        </pc:cxnChg>
        <pc:cxnChg chg="add del mod">
          <ac:chgData name="Kyd Law" userId="eea39dd088786ed2" providerId="LiveId" clId="{83F8EF64-FADC-4089-A78F-8B40A6D1BC5F}" dt="2021-06-24T22:38:56.461" v="197" actId="478"/>
          <ac:cxnSpMkLst>
            <pc:docMk/>
            <pc:sldMk cId="1766791947" sldId="257"/>
            <ac:cxnSpMk id="8" creationId="{8B4557E1-14BF-4B30-8F18-7AB49B9DD47C}"/>
          </ac:cxnSpMkLst>
        </pc:cxnChg>
      </pc:sldChg>
      <pc:sldChg chg="addSp delSp modSp new mod">
        <pc:chgData name="Kyd Law" userId="eea39dd088786ed2" providerId="LiveId" clId="{83F8EF64-FADC-4089-A78F-8B40A6D1BC5F}" dt="2021-07-04T17:05:50.623" v="321" actId="1076"/>
        <pc:sldMkLst>
          <pc:docMk/>
          <pc:sldMk cId="1435519691" sldId="258"/>
        </pc:sldMkLst>
        <pc:spChg chg="del">
          <ac:chgData name="Kyd Law" userId="eea39dd088786ed2" providerId="LiveId" clId="{83F8EF64-FADC-4089-A78F-8B40A6D1BC5F}" dt="2021-07-04T16:47:39.563" v="203" actId="478"/>
          <ac:spMkLst>
            <pc:docMk/>
            <pc:sldMk cId="1435519691" sldId="258"/>
            <ac:spMk id="2" creationId="{BBD7E75D-8D36-4CA5-9E53-DF75014D0996}"/>
          </ac:spMkLst>
        </pc:spChg>
        <pc:spChg chg="del">
          <ac:chgData name="Kyd Law" userId="eea39dd088786ed2" providerId="LiveId" clId="{83F8EF64-FADC-4089-A78F-8B40A6D1BC5F}" dt="2021-07-04T16:47:40.601" v="204" actId="478"/>
          <ac:spMkLst>
            <pc:docMk/>
            <pc:sldMk cId="1435519691" sldId="258"/>
            <ac:spMk id="3" creationId="{21906BDE-3850-40AA-A0BE-7EB8F8850967}"/>
          </ac:spMkLst>
        </pc:spChg>
        <pc:spChg chg="add mod">
          <ac:chgData name="Kyd Law" userId="eea39dd088786ed2" providerId="LiveId" clId="{83F8EF64-FADC-4089-A78F-8B40A6D1BC5F}" dt="2021-07-04T17:04:44.653" v="301" actId="255"/>
          <ac:spMkLst>
            <pc:docMk/>
            <pc:sldMk cId="1435519691" sldId="258"/>
            <ac:spMk id="4" creationId="{AFDC3F6D-8F75-416A-9E67-10F8EB6B9053}"/>
          </ac:spMkLst>
        </pc:spChg>
        <pc:spChg chg="add del mod">
          <ac:chgData name="Kyd Law" userId="eea39dd088786ed2" providerId="LiveId" clId="{83F8EF64-FADC-4089-A78F-8B40A6D1BC5F}" dt="2021-07-04T16:51:18.516" v="214" actId="478"/>
          <ac:spMkLst>
            <pc:docMk/>
            <pc:sldMk cId="1435519691" sldId="258"/>
            <ac:spMk id="5" creationId="{2F325D25-00F0-4B90-B357-C4AD584BD950}"/>
          </ac:spMkLst>
        </pc:spChg>
        <pc:spChg chg="add mod">
          <ac:chgData name="Kyd Law" userId="eea39dd088786ed2" providerId="LiveId" clId="{83F8EF64-FADC-4089-A78F-8B40A6D1BC5F}" dt="2021-07-04T17:05:27.880" v="312" actId="1076"/>
          <ac:spMkLst>
            <pc:docMk/>
            <pc:sldMk cId="1435519691" sldId="258"/>
            <ac:spMk id="6" creationId="{74DF169C-0A7D-4A16-8845-265BA15FB5FF}"/>
          </ac:spMkLst>
        </pc:spChg>
        <pc:spChg chg="add mod">
          <ac:chgData name="Kyd Law" userId="eea39dd088786ed2" providerId="LiveId" clId="{83F8EF64-FADC-4089-A78F-8B40A6D1BC5F}" dt="2021-07-04T17:04:54.590" v="303" actId="255"/>
          <ac:spMkLst>
            <pc:docMk/>
            <pc:sldMk cId="1435519691" sldId="258"/>
            <ac:spMk id="7" creationId="{C4DE2B91-878E-4EED-A024-D01B3756654B}"/>
          </ac:spMkLst>
        </pc:spChg>
        <pc:spChg chg="add mod">
          <ac:chgData name="Kyd Law" userId="eea39dd088786ed2" providerId="LiveId" clId="{83F8EF64-FADC-4089-A78F-8B40A6D1BC5F}" dt="2021-07-04T17:04:59.536" v="305" actId="255"/>
          <ac:spMkLst>
            <pc:docMk/>
            <pc:sldMk cId="1435519691" sldId="258"/>
            <ac:spMk id="11" creationId="{62D009F3-C46A-4D57-B5BB-0D6C71238DE8}"/>
          </ac:spMkLst>
        </pc:spChg>
        <pc:spChg chg="add del mod">
          <ac:chgData name="Kyd Law" userId="eea39dd088786ed2" providerId="LiveId" clId="{83F8EF64-FADC-4089-A78F-8B40A6D1BC5F}" dt="2021-07-04T17:05:31.779" v="315" actId="478"/>
          <ac:spMkLst>
            <pc:docMk/>
            <pc:sldMk cId="1435519691" sldId="258"/>
            <ac:spMk id="12" creationId="{5D7D9FD1-1E88-4DBB-B610-A71745A5F87C}"/>
          </ac:spMkLst>
        </pc:spChg>
        <pc:spChg chg="add del mod">
          <ac:chgData name="Kyd Law" userId="eea39dd088786ed2" providerId="LiveId" clId="{83F8EF64-FADC-4089-A78F-8B40A6D1BC5F}" dt="2021-07-04T16:53:36.892" v="236"/>
          <ac:spMkLst>
            <pc:docMk/>
            <pc:sldMk cId="1435519691" sldId="258"/>
            <ac:spMk id="13" creationId="{A1A61C95-262A-4F1B-A9DA-439CDF1FA6CC}"/>
          </ac:spMkLst>
        </pc:spChg>
        <pc:spChg chg="add mod">
          <ac:chgData name="Kyd Law" userId="eea39dd088786ed2" providerId="LiveId" clId="{83F8EF64-FADC-4089-A78F-8B40A6D1BC5F}" dt="2021-07-04T17:04:57.117" v="304" actId="255"/>
          <ac:spMkLst>
            <pc:docMk/>
            <pc:sldMk cId="1435519691" sldId="258"/>
            <ac:spMk id="14" creationId="{28273017-5377-467B-B154-055425F2462E}"/>
          </ac:spMkLst>
        </pc:spChg>
        <pc:spChg chg="add del mod">
          <ac:chgData name="Kyd Law" userId="eea39dd088786ed2" providerId="LiveId" clId="{83F8EF64-FADC-4089-A78F-8B40A6D1BC5F}" dt="2021-07-04T16:55:44.743" v="258" actId="478"/>
          <ac:spMkLst>
            <pc:docMk/>
            <pc:sldMk cId="1435519691" sldId="258"/>
            <ac:spMk id="17" creationId="{53F6262B-CF4C-4BC9-8296-D3B6ADDAB077}"/>
          </ac:spMkLst>
        </pc:spChg>
        <pc:spChg chg="add mod">
          <ac:chgData name="Kyd Law" userId="eea39dd088786ed2" providerId="LiveId" clId="{83F8EF64-FADC-4089-A78F-8B40A6D1BC5F}" dt="2021-07-04T17:05:12.889" v="308" actId="14100"/>
          <ac:spMkLst>
            <pc:docMk/>
            <pc:sldMk cId="1435519691" sldId="258"/>
            <ac:spMk id="18" creationId="{58EEF0F5-3A66-4CB4-9833-50342A3C1DB3}"/>
          </ac:spMkLst>
        </pc:spChg>
        <pc:spChg chg="add mod">
          <ac:chgData name="Kyd Law" userId="eea39dd088786ed2" providerId="LiveId" clId="{83F8EF64-FADC-4089-A78F-8B40A6D1BC5F}" dt="2021-07-04T17:05:35.948" v="316" actId="1076"/>
          <ac:spMkLst>
            <pc:docMk/>
            <pc:sldMk cId="1435519691" sldId="258"/>
            <ac:spMk id="20" creationId="{71D90D5B-62F3-48C3-A335-2B0654325877}"/>
          </ac:spMkLst>
        </pc:spChg>
        <pc:grpChg chg="add mod">
          <ac:chgData name="Kyd Law" userId="eea39dd088786ed2" providerId="LiveId" clId="{83F8EF64-FADC-4089-A78F-8B40A6D1BC5F}" dt="2021-07-04T16:57:27.418" v="285" actId="14100"/>
          <ac:grpSpMkLst>
            <pc:docMk/>
            <pc:sldMk cId="1435519691" sldId="258"/>
            <ac:grpSpMk id="19" creationId="{6E5D781B-2D63-4F9B-B112-187D39744D0E}"/>
          </ac:grpSpMkLst>
        </pc:grpChg>
        <pc:cxnChg chg="add mod">
          <ac:chgData name="Kyd Law" userId="eea39dd088786ed2" providerId="LiveId" clId="{83F8EF64-FADC-4089-A78F-8B40A6D1BC5F}" dt="2021-07-04T17:05:43.562" v="317" actId="14100"/>
          <ac:cxnSpMkLst>
            <pc:docMk/>
            <pc:sldMk cId="1435519691" sldId="258"/>
            <ac:cxnSpMk id="9" creationId="{302A11AD-5CF7-45EC-994D-900EA8DF071D}"/>
          </ac:cxnSpMkLst>
        </pc:cxnChg>
        <pc:cxnChg chg="add del mod">
          <ac:chgData name="Kyd Law" userId="eea39dd088786ed2" providerId="LiveId" clId="{83F8EF64-FADC-4089-A78F-8B40A6D1BC5F}" dt="2021-07-04T17:05:47.515" v="320" actId="478"/>
          <ac:cxnSpMkLst>
            <pc:docMk/>
            <pc:sldMk cId="1435519691" sldId="258"/>
            <ac:cxnSpMk id="16" creationId="{256C5A9C-92A0-4AEF-AE49-2450E44E4879}"/>
          </ac:cxnSpMkLst>
        </pc:cxnChg>
        <pc:cxnChg chg="add mod">
          <ac:chgData name="Kyd Law" userId="eea39dd088786ed2" providerId="LiveId" clId="{83F8EF64-FADC-4089-A78F-8B40A6D1BC5F}" dt="2021-07-04T17:05:50.623" v="321" actId="1076"/>
          <ac:cxnSpMkLst>
            <pc:docMk/>
            <pc:sldMk cId="1435519691" sldId="258"/>
            <ac:cxnSpMk id="22" creationId="{52734214-0022-49F6-8A9D-36EAB271B39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45080-7D3D-4FAA-9CE4-9BA1B6FDBED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68ADAE3-8787-4A02-BFE1-8EBE1D7F154F}">
      <dgm:prSet phldrT="[Texte]"/>
      <dgm:spPr/>
      <dgm:t>
        <a:bodyPr/>
        <a:lstStyle/>
        <a:p>
          <a:r>
            <a:rPr lang="en-US" dirty="0"/>
            <a:t>Social</a:t>
          </a:r>
          <a:br>
            <a:rPr lang="en-US" dirty="0"/>
          </a:br>
          <a:r>
            <a:rPr lang="en-US" dirty="0"/>
            <a:t>Media</a:t>
          </a:r>
        </a:p>
      </dgm:t>
    </dgm:pt>
    <dgm:pt modelId="{D03DE3D3-DE80-4BB3-A99F-2088A064C83B}" type="parTrans" cxnId="{C9BB58A8-5280-4BFA-8AD2-2AC4D4E5A46D}">
      <dgm:prSet/>
      <dgm:spPr/>
      <dgm:t>
        <a:bodyPr/>
        <a:lstStyle/>
        <a:p>
          <a:endParaRPr lang="en-US"/>
        </a:p>
      </dgm:t>
    </dgm:pt>
    <dgm:pt modelId="{56630DD3-E15A-4743-8640-AA45A29F25AE}" type="sibTrans" cxnId="{C9BB58A8-5280-4BFA-8AD2-2AC4D4E5A46D}">
      <dgm:prSet/>
      <dgm:spPr/>
      <dgm:t>
        <a:bodyPr/>
        <a:lstStyle/>
        <a:p>
          <a:endParaRPr lang="en-US"/>
        </a:p>
      </dgm:t>
    </dgm:pt>
    <dgm:pt modelId="{3EEF4E72-96B7-495F-B082-54EB1FB957A3}">
      <dgm:prSet phldrT="[Texte]"/>
      <dgm:spPr/>
      <dgm:t>
        <a:bodyPr/>
        <a:lstStyle/>
        <a:p>
          <a:r>
            <a:rPr lang="en-US" dirty="0"/>
            <a:t>CRISIS</a:t>
          </a:r>
        </a:p>
      </dgm:t>
    </dgm:pt>
    <dgm:pt modelId="{99C13CE8-8FEB-4AFC-B6DE-10A99005018D}" type="parTrans" cxnId="{7F117DD7-704C-40F5-B504-48E22AB799A1}">
      <dgm:prSet/>
      <dgm:spPr/>
      <dgm:t>
        <a:bodyPr/>
        <a:lstStyle/>
        <a:p>
          <a:endParaRPr lang="en-US"/>
        </a:p>
      </dgm:t>
    </dgm:pt>
    <dgm:pt modelId="{3C113747-E24E-47A3-BF5A-A8AE8F5D12A5}" type="sibTrans" cxnId="{7F117DD7-704C-40F5-B504-48E22AB799A1}">
      <dgm:prSet/>
      <dgm:spPr/>
      <dgm:t>
        <a:bodyPr/>
        <a:lstStyle/>
        <a:p>
          <a:endParaRPr lang="en-US"/>
        </a:p>
      </dgm:t>
    </dgm:pt>
    <dgm:pt modelId="{BAC10F72-9C7C-4154-85DD-9BEE4AE7DF77}">
      <dgm:prSet phldrT="[Texte]"/>
      <dgm:spPr/>
      <dgm:t>
        <a:bodyPr/>
        <a:lstStyle/>
        <a:p>
          <a:r>
            <a:rPr lang="en-US" dirty="0"/>
            <a:t>NLP</a:t>
          </a:r>
        </a:p>
      </dgm:t>
    </dgm:pt>
    <dgm:pt modelId="{9FC9B0CB-A6CE-400A-907C-109BF31EFA2E}" type="parTrans" cxnId="{67CB4216-2177-4669-B425-E16CF03C8361}">
      <dgm:prSet/>
      <dgm:spPr/>
      <dgm:t>
        <a:bodyPr/>
        <a:lstStyle/>
        <a:p>
          <a:endParaRPr lang="en-US"/>
        </a:p>
      </dgm:t>
    </dgm:pt>
    <dgm:pt modelId="{4D4F3AE8-4C0B-4B33-A5EC-3A45213A00E4}" type="sibTrans" cxnId="{67CB4216-2177-4669-B425-E16CF03C8361}">
      <dgm:prSet/>
      <dgm:spPr/>
      <dgm:t>
        <a:bodyPr/>
        <a:lstStyle/>
        <a:p>
          <a:endParaRPr lang="en-US"/>
        </a:p>
      </dgm:t>
    </dgm:pt>
    <dgm:pt modelId="{DE463449-0DBF-4853-8CEF-F8A8B9516069}" type="pres">
      <dgm:prSet presAssocID="{34A45080-7D3D-4FAA-9CE4-9BA1B6FDBED2}" presName="compositeShape" presStyleCnt="0">
        <dgm:presLayoutVars>
          <dgm:chMax val="7"/>
          <dgm:dir/>
          <dgm:resizeHandles val="exact"/>
        </dgm:presLayoutVars>
      </dgm:prSet>
      <dgm:spPr/>
    </dgm:pt>
    <dgm:pt modelId="{210A761A-95CA-44EC-9B8D-D6E67FA933F2}" type="pres">
      <dgm:prSet presAssocID="{968ADAE3-8787-4A02-BFE1-8EBE1D7F154F}" presName="circ1" presStyleLbl="vennNode1" presStyleIdx="0" presStyleCnt="3"/>
      <dgm:spPr/>
    </dgm:pt>
    <dgm:pt modelId="{34520A85-4E46-4372-B717-8AB54B7170A4}" type="pres">
      <dgm:prSet presAssocID="{968ADAE3-8787-4A02-BFE1-8EBE1D7F154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F1B2486-B5F0-4EAD-BC38-4B6DC19CC06A}" type="pres">
      <dgm:prSet presAssocID="{3EEF4E72-96B7-495F-B082-54EB1FB957A3}" presName="circ2" presStyleLbl="vennNode1" presStyleIdx="1" presStyleCnt="3"/>
      <dgm:spPr/>
    </dgm:pt>
    <dgm:pt modelId="{FA4C0487-0523-48EA-A126-D1B8F03F4572}" type="pres">
      <dgm:prSet presAssocID="{3EEF4E72-96B7-495F-B082-54EB1FB957A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4192953-7A7E-4C4C-A6EF-58A14E10709C}" type="pres">
      <dgm:prSet presAssocID="{BAC10F72-9C7C-4154-85DD-9BEE4AE7DF77}" presName="circ3" presStyleLbl="vennNode1" presStyleIdx="2" presStyleCnt="3"/>
      <dgm:spPr/>
    </dgm:pt>
    <dgm:pt modelId="{2DD73587-B436-4074-93CF-985839971524}" type="pres">
      <dgm:prSet presAssocID="{BAC10F72-9C7C-4154-85DD-9BEE4AE7DF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552211-1BD5-4EE6-813C-46DECE6E6976}" type="presOf" srcId="{34A45080-7D3D-4FAA-9CE4-9BA1B6FDBED2}" destId="{DE463449-0DBF-4853-8CEF-F8A8B9516069}" srcOrd="0" destOrd="0" presId="urn:microsoft.com/office/officeart/2005/8/layout/venn1"/>
    <dgm:cxn modelId="{8FB25615-45E9-4EC5-B8E2-445453688571}" type="presOf" srcId="{3EEF4E72-96B7-495F-B082-54EB1FB957A3}" destId="{FA4C0487-0523-48EA-A126-D1B8F03F4572}" srcOrd="1" destOrd="0" presId="urn:microsoft.com/office/officeart/2005/8/layout/venn1"/>
    <dgm:cxn modelId="{67CB4216-2177-4669-B425-E16CF03C8361}" srcId="{34A45080-7D3D-4FAA-9CE4-9BA1B6FDBED2}" destId="{BAC10F72-9C7C-4154-85DD-9BEE4AE7DF77}" srcOrd="2" destOrd="0" parTransId="{9FC9B0CB-A6CE-400A-907C-109BF31EFA2E}" sibTransId="{4D4F3AE8-4C0B-4B33-A5EC-3A45213A00E4}"/>
    <dgm:cxn modelId="{8E654A36-572A-414C-8F74-C077A52CD76A}" type="presOf" srcId="{968ADAE3-8787-4A02-BFE1-8EBE1D7F154F}" destId="{34520A85-4E46-4372-B717-8AB54B7170A4}" srcOrd="1" destOrd="0" presId="urn:microsoft.com/office/officeart/2005/8/layout/venn1"/>
    <dgm:cxn modelId="{4C8AB282-86E9-424C-95D4-087DCA013CD1}" type="presOf" srcId="{968ADAE3-8787-4A02-BFE1-8EBE1D7F154F}" destId="{210A761A-95CA-44EC-9B8D-D6E67FA933F2}" srcOrd="0" destOrd="0" presId="urn:microsoft.com/office/officeart/2005/8/layout/venn1"/>
    <dgm:cxn modelId="{20183B95-CA5A-4E54-BC13-D1A925B1C194}" type="presOf" srcId="{BAC10F72-9C7C-4154-85DD-9BEE4AE7DF77}" destId="{64192953-7A7E-4C4C-A6EF-58A14E10709C}" srcOrd="0" destOrd="0" presId="urn:microsoft.com/office/officeart/2005/8/layout/venn1"/>
    <dgm:cxn modelId="{C9BB58A8-5280-4BFA-8AD2-2AC4D4E5A46D}" srcId="{34A45080-7D3D-4FAA-9CE4-9BA1B6FDBED2}" destId="{968ADAE3-8787-4A02-BFE1-8EBE1D7F154F}" srcOrd="0" destOrd="0" parTransId="{D03DE3D3-DE80-4BB3-A99F-2088A064C83B}" sibTransId="{56630DD3-E15A-4743-8640-AA45A29F25AE}"/>
    <dgm:cxn modelId="{2727AFD6-1D12-4C9B-A987-D8141F344ECC}" type="presOf" srcId="{3EEF4E72-96B7-495F-B082-54EB1FB957A3}" destId="{AF1B2486-B5F0-4EAD-BC38-4B6DC19CC06A}" srcOrd="0" destOrd="0" presId="urn:microsoft.com/office/officeart/2005/8/layout/venn1"/>
    <dgm:cxn modelId="{7F117DD7-704C-40F5-B504-48E22AB799A1}" srcId="{34A45080-7D3D-4FAA-9CE4-9BA1B6FDBED2}" destId="{3EEF4E72-96B7-495F-B082-54EB1FB957A3}" srcOrd="1" destOrd="0" parTransId="{99C13CE8-8FEB-4AFC-B6DE-10A99005018D}" sibTransId="{3C113747-E24E-47A3-BF5A-A8AE8F5D12A5}"/>
    <dgm:cxn modelId="{270FE8EA-3AD9-4DB0-9A10-2A397BB67373}" type="presOf" srcId="{BAC10F72-9C7C-4154-85DD-9BEE4AE7DF77}" destId="{2DD73587-B436-4074-93CF-985839971524}" srcOrd="1" destOrd="0" presId="urn:microsoft.com/office/officeart/2005/8/layout/venn1"/>
    <dgm:cxn modelId="{78FE9CEE-EA06-412A-B9BA-B07475AFF390}" type="presParOf" srcId="{DE463449-0DBF-4853-8CEF-F8A8B9516069}" destId="{210A761A-95CA-44EC-9B8D-D6E67FA933F2}" srcOrd="0" destOrd="0" presId="urn:microsoft.com/office/officeart/2005/8/layout/venn1"/>
    <dgm:cxn modelId="{DC9C38FB-AA0E-4684-A6BA-B786198E6EC6}" type="presParOf" srcId="{DE463449-0DBF-4853-8CEF-F8A8B9516069}" destId="{34520A85-4E46-4372-B717-8AB54B7170A4}" srcOrd="1" destOrd="0" presId="urn:microsoft.com/office/officeart/2005/8/layout/venn1"/>
    <dgm:cxn modelId="{F3071FE5-11E4-47CE-96CA-8257ABBAE5C6}" type="presParOf" srcId="{DE463449-0DBF-4853-8CEF-F8A8B9516069}" destId="{AF1B2486-B5F0-4EAD-BC38-4B6DC19CC06A}" srcOrd="2" destOrd="0" presId="urn:microsoft.com/office/officeart/2005/8/layout/venn1"/>
    <dgm:cxn modelId="{CDE88932-04BF-4B03-93A5-3AE593F4E96A}" type="presParOf" srcId="{DE463449-0DBF-4853-8CEF-F8A8B9516069}" destId="{FA4C0487-0523-48EA-A126-D1B8F03F4572}" srcOrd="3" destOrd="0" presId="urn:microsoft.com/office/officeart/2005/8/layout/venn1"/>
    <dgm:cxn modelId="{E6210771-521E-428B-B07D-1148360785CF}" type="presParOf" srcId="{DE463449-0DBF-4853-8CEF-F8A8B9516069}" destId="{64192953-7A7E-4C4C-A6EF-58A14E10709C}" srcOrd="4" destOrd="0" presId="urn:microsoft.com/office/officeart/2005/8/layout/venn1"/>
    <dgm:cxn modelId="{54D9F87B-D79F-4E76-87EB-54F7EE07B898}" type="presParOf" srcId="{DE463449-0DBF-4853-8CEF-F8A8B9516069}" destId="{2DD73587-B436-4074-93CF-98583997152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A761A-95CA-44EC-9B8D-D6E67FA933F2}">
      <dsp:nvSpPr>
        <dsp:cNvPr id="0" name=""/>
        <dsp:cNvSpPr/>
      </dsp:nvSpPr>
      <dsp:spPr>
        <a:xfrm>
          <a:off x="3086397" y="85733"/>
          <a:ext cx="4115196" cy="4115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Social</a:t>
          </a:r>
          <a:br>
            <a:rPr lang="en-US" sz="6500" kern="1200" dirty="0"/>
          </a:br>
          <a:r>
            <a:rPr lang="en-US" sz="6500" kern="1200" dirty="0"/>
            <a:t>Media</a:t>
          </a:r>
        </a:p>
      </dsp:txBody>
      <dsp:txXfrm>
        <a:off x="3635090" y="805892"/>
        <a:ext cx="3017810" cy="1851838"/>
      </dsp:txXfrm>
    </dsp:sp>
    <dsp:sp modelId="{AF1B2486-B5F0-4EAD-BC38-4B6DC19CC06A}">
      <dsp:nvSpPr>
        <dsp:cNvPr id="0" name=""/>
        <dsp:cNvSpPr/>
      </dsp:nvSpPr>
      <dsp:spPr>
        <a:xfrm>
          <a:off x="4571297" y="2657731"/>
          <a:ext cx="4115196" cy="4115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CRISIS</a:t>
          </a:r>
        </a:p>
      </dsp:txBody>
      <dsp:txXfrm>
        <a:off x="5829861" y="3720823"/>
        <a:ext cx="2469117" cy="2263358"/>
      </dsp:txXfrm>
    </dsp:sp>
    <dsp:sp modelId="{64192953-7A7E-4C4C-A6EF-58A14E10709C}">
      <dsp:nvSpPr>
        <dsp:cNvPr id="0" name=""/>
        <dsp:cNvSpPr/>
      </dsp:nvSpPr>
      <dsp:spPr>
        <a:xfrm>
          <a:off x="1601497" y="2657731"/>
          <a:ext cx="4115196" cy="4115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NLP</a:t>
          </a:r>
        </a:p>
      </dsp:txBody>
      <dsp:txXfrm>
        <a:off x="1989011" y="3720823"/>
        <a:ext cx="2469117" cy="2263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8E001-84B9-4FB4-AFBA-D80B7C4B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9398EC-F811-4732-B8A6-56DC1E579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AC5E0F-CFD6-4224-B79F-082549F3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EEB5E-098D-4A05-AD76-7F371E2E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09FC4-64DC-4AFB-A91A-0644A455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2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63A36-645A-4FBA-AE9A-A2E391DB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DFF428-6BDE-4FEA-929A-A6967815F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2AA90-7083-4B96-81B1-DB9B0336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5C679A-4AE4-4896-BAE7-9858A5DC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FDBF6-B4D2-401E-BC9B-2B681CA0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8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2DD8FA-8052-40E8-9441-8363A896F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BE7FEB-7739-4E23-8E99-DECAAEA26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8075C-6FE1-44C8-8511-6F155FA6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999EE-1AEA-42E9-B175-659C1BBC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EC2221-B76C-4EC9-8DE2-73B9B359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60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768AB-8128-4335-A4AD-9513EFC6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B4B078-3E0A-49D2-B27A-AE39BE6D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CBE1D-36F6-4D79-B8E3-402C6EB2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24361-868F-4641-B554-C91FDCF4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FCEAE-5C1D-4F60-B311-B05B36D1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7F531-228C-4456-AB7A-12FCE2F4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DEF40C-9904-4DC7-9958-8B2FCF18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D01C7-43E4-406D-B42B-448FE401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0C291-C602-4D37-9DC2-4905E976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1FF26-9C23-4E90-927D-B1087C75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3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5EBBB-8216-4B1A-90AF-95494BB1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236BB-3EE7-459E-B9D8-63CA70C88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AE8C21-9124-4D5E-B4CC-4A9AB60D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E6B598-55A4-423C-BF8F-E5817020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F61EAC-F32E-437A-8E47-63ABADC8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978D84-9CEC-49BB-B8ED-70720E7B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09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C810-A6C3-4E19-BB19-F94A3C80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C4FD7-A814-4B63-BBE1-D9DFA97C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47F050-CD09-4760-AAFC-4738A21ED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368C96-CF83-4CDA-90A5-B9818B31B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C752D4-68A1-4156-BA6F-7F95215FF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4305AC-8A45-4160-95F1-FD4F2DCB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53A0F8-023F-49A4-B652-5E763840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0FDA82-14C7-4A13-8307-52FFC577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34827-6EC0-4CEF-B9A8-27E0BD19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B7D878-207D-4EBE-9F10-2B30D0B9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49E0AE-A58C-4179-9C19-508DD47F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74A33F-C5B0-42F0-95C3-606ABE64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36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A6DB00-C02D-4E63-95BF-5423F1B1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824873-CE94-488F-A82A-E9A1CD20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F9D3BC-7AC1-40B7-87F4-49CE7E01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8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A0ADA-BE94-4F0B-9744-F563B61A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8200D-BC91-476F-BC31-FC62973B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8B1B8B-C3ED-4457-8E96-E0D32135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2787BB-EDBE-4E1E-B28E-0742B44A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A76F66-603F-49A5-B30D-161DDD6D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CC3676-B26F-401E-B554-3C5498BE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33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8435A-719C-43B8-8D49-2DFA5ED5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4B5A19-3EA7-4649-B085-B4EE1876D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CC20D6-F6EA-43D7-836B-4C4332FF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203815-296F-40FB-947C-A577C28B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9446B2-E5AB-427A-8E2E-01003AC4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EC860E-0795-40E6-B24A-42E4320F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56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5EFB48-93D5-4BFB-A3E0-4CA858A2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86AC1A-FF28-465F-AAD9-EEC790E8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B632B1-8973-479D-A64C-98BC72F62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F47F-D8F7-41B1-B9D2-6944AE9D342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A92780-B4A8-42DD-BB1C-4EB2F66BF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51919-5C8F-42E7-8F38-92C7C26C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A0D0-224C-4570-8D9D-A3F6637A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1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C5263209-655A-45D0-9533-B38BCBE38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295217"/>
              </p:ext>
            </p:extLst>
          </p:nvPr>
        </p:nvGraphicFramePr>
        <p:xfrm>
          <a:off x="952004" y="-661"/>
          <a:ext cx="10287991" cy="685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A7B0200-89B8-44BA-948F-9E7BF3B749BD}"/>
              </a:ext>
            </a:extLst>
          </p:cNvPr>
          <p:cNvSpPr txBox="1"/>
          <p:nvPr/>
        </p:nvSpPr>
        <p:spPr>
          <a:xfrm>
            <a:off x="4661066" y="2946522"/>
            <a:ext cx="112221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NLP</a:t>
            </a:r>
            <a:br>
              <a:rPr lang="en-US" sz="1400" dirty="0"/>
            </a:br>
            <a:r>
              <a:rPr lang="en-US" sz="1400" dirty="0"/>
              <a:t>for</a:t>
            </a:r>
            <a:br>
              <a:rPr lang="en-US" sz="1400" dirty="0"/>
            </a:br>
            <a:r>
              <a:rPr lang="en-US" sz="1400" dirty="0"/>
              <a:t>Social Media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AEA4B5-06AF-4AA9-8677-ECAF385371F0}"/>
              </a:ext>
            </a:extLst>
          </p:cNvPr>
          <p:cNvSpPr txBox="1"/>
          <p:nvPr/>
        </p:nvSpPr>
        <p:spPr>
          <a:xfrm>
            <a:off x="6517575" y="2946522"/>
            <a:ext cx="112221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Social Media</a:t>
            </a:r>
            <a:br>
              <a:rPr lang="en-US" sz="1400" dirty="0"/>
            </a:br>
            <a:r>
              <a:rPr lang="en-US" sz="1400" dirty="0"/>
              <a:t>for</a:t>
            </a:r>
            <a:br>
              <a:rPr lang="en-US" sz="1400" dirty="0"/>
            </a:br>
            <a:r>
              <a:rPr lang="en-US" sz="1400" dirty="0"/>
              <a:t>Crisis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62365A2-DE3A-4487-B88B-F83E645401C3}"/>
              </a:ext>
            </a:extLst>
          </p:cNvPr>
          <p:cNvSpPr txBox="1"/>
          <p:nvPr/>
        </p:nvSpPr>
        <p:spPr>
          <a:xfrm>
            <a:off x="5534890" y="4532929"/>
            <a:ext cx="112221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Social Media</a:t>
            </a:r>
            <a:br>
              <a:rPr lang="en-US" sz="1400" dirty="0"/>
            </a:br>
            <a:r>
              <a:rPr lang="en-US" sz="1400" dirty="0"/>
              <a:t>for</a:t>
            </a:r>
            <a:br>
              <a:rPr lang="en-US" sz="1400" dirty="0"/>
            </a:br>
            <a:r>
              <a:rPr lang="en-US" sz="1400" dirty="0"/>
              <a:t>Crisis</a:t>
            </a:r>
          </a:p>
        </p:txBody>
      </p:sp>
    </p:spTree>
    <p:extLst>
      <p:ext uri="{BB962C8B-B14F-4D97-AF65-F5344CB8AC3E}">
        <p14:creationId xmlns:p14="http://schemas.microsoft.com/office/powerpoint/2010/main" val="47230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rganigramme : Disque magnétique 33">
            <a:extLst>
              <a:ext uri="{FF2B5EF4-FFF2-40B4-BE49-F238E27FC236}">
                <a16:creationId xmlns:a16="http://schemas.microsoft.com/office/drawing/2014/main" id="{649D16BF-7BB1-45D9-AD94-C171409C3F15}"/>
              </a:ext>
            </a:extLst>
          </p:cNvPr>
          <p:cNvSpPr/>
          <p:nvPr/>
        </p:nvSpPr>
        <p:spPr>
          <a:xfrm>
            <a:off x="409575" y="133350"/>
            <a:ext cx="6686318" cy="636836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CA8A0-1549-4AE5-8DC0-5E48801B407D}"/>
              </a:ext>
            </a:extLst>
          </p:cNvPr>
          <p:cNvSpPr/>
          <p:nvPr/>
        </p:nvSpPr>
        <p:spPr>
          <a:xfrm>
            <a:off x="5567548" y="444500"/>
            <a:ext cx="1056904" cy="573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B1886ED-410A-4EF5-A35E-75E29E0F718F}"/>
              </a:ext>
            </a:extLst>
          </p:cNvPr>
          <p:cNvSpPr/>
          <p:nvPr/>
        </p:nvSpPr>
        <p:spPr>
          <a:xfrm>
            <a:off x="5594721" y="675822"/>
            <a:ext cx="1056904" cy="4670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E76E751-B31E-47D8-BD2C-BE065513A616}"/>
              </a:ext>
            </a:extLst>
          </p:cNvPr>
          <p:cNvCxnSpPr>
            <a:cxnSpLocks/>
            <a:stCxn id="6" idx="2"/>
            <a:endCxn id="15" idx="2"/>
          </p:cNvCxnSpPr>
          <p:nvPr/>
        </p:nvCxnSpPr>
        <p:spPr>
          <a:xfrm>
            <a:off x="5594721" y="909370"/>
            <a:ext cx="6727" cy="466676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F24C6CC-D0DB-4BEF-A3C9-A07EF7F07174}"/>
              </a:ext>
            </a:extLst>
          </p:cNvPr>
          <p:cNvCxnSpPr>
            <a:cxnSpLocks/>
            <a:stCxn id="6" idx="6"/>
            <a:endCxn id="15" idx="0"/>
          </p:cNvCxnSpPr>
          <p:nvPr/>
        </p:nvCxnSpPr>
        <p:spPr>
          <a:xfrm>
            <a:off x="6651625" y="909370"/>
            <a:ext cx="6047" cy="466799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E916EDCD-E565-4C99-A92E-6157FD850CA1}"/>
              </a:ext>
            </a:extLst>
          </p:cNvPr>
          <p:cNvSpPr/>
          <p:nvPr/>
        </p:nvSpPr>
        <p:spPr>
          <a:xfrm rot="10800000">
            <a:off x="5601071" y="5273675"/>
            <a:ext cx="1056904" cy="628650"/>
          </a:xfrm>
          <a:prstGeom prst="arc">
            <a:avLst>
              <a:gd name="adj1" fmla="val 10730787"/>
              <a:gd name="adj2" fmla="val 77218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CB22A81-FA1D-49B5-B5C4-0CFFCE2BCFE4}"/>
              </a:ext>
            </a:extLst>
          </p:cNvPr>
          <p:cNvSpPr/>
          <p:nvPr/>
        </p:nvSpPr>
        <p:spPr>
          <a:xfrm>
            <a:off x="7330772" y="444500"/>
            <a:ext cx="2659048" cy="21582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576E17F-5847-434B-8085-8FCB922D3CEE}"/>
              </a:ext>
            </a:extLst>
          </p:cNvPr>
          <p:cNvSpPr/>
          <p:nvPr/>
        </p:nvSpPr>
        <p:spPr>
          <a:xfrm>
            <a:off x="7584365" y="3892978"/>
            <a:ext cx="1815371" cy="18369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2396310-8227-41FE-9442-0CFA335BF679}"/>
              </a:ext>
            </a:extLst>
          </p:cNvPr>
          <p:cNvSpPr/>
          <p:nvPr/>
        </p:nvSpPr>
        <p:spPr>
          <a:xfrm>
            <a:off x="742950" y="619126"/>
            <a:ext cx="4162425" cy="134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D053982-EE8A-46D1-A918-3A8A5912D5F3}"/>
              </a:ext>
            </a:extLst>
          </p:cNvPr>
          <p:cNvSpPr/>
          <p:nvPr/>
        </p:nvSpPr>
        <p:spPr>
          <a:xfrm>
            <a:off x="742950" y="2602708"/>
            <a:ext cx="4162425" cy="134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EBD0922-54F6-4B74-AC6F-DA4A154711E8}"/>
              </a:ext>
            </a:extLst>
          </p:cNvPr>
          <p:cNvSpPr/>
          <p:nvPr/>
        </p:nvSpPr>
        <p:spPr>
          <a:xfrm>
            <a:off x="742950" y="4586290"/>
            <a:ext cx="4162425" cy="134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97D6554-843C-4F79-9395-FD8A43D29C09}"/>
              </a:ext>
            </a:extLst>
          </p:cNvPr>
          <p:cNvSpPr txBox="1"/>
          <p:nvPr/>
        </p:nvSpPr>
        <p:spPr>
          <a:xfrm>
            <a:off x="5399273" y="2951321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  <a:latin typeface="Play" panose="00000500000000000000" pitchFamily="2" charset="0"/>
              </a:rPr>
              <a:t>Information System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055DC11-8C6D-4A10-9732-1B47A5CD4137}"/>
              </a:ext>
            </a:extLst>
          </p:cNvPr>
          <p:cNvSpPr txBox="1"/>
          <p:nvPr/>
        </p:nvSpPr>
        <p:spPr>
          <a:xfrm>
            <a:off x="1039501" y="5884995"/>
            <a:ext cx="17703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Play" panose="00000500000000000000" pitchFamily="2" charset="0"/>
              </a:rPr>
              <a:t>Local crisis cell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E2E9CB9-0305-47E8-BCDD-2753893F8B38}"/>
              </a:ext>
            </a:extLst>
          </p:cNvPr>
          <p:cNvSpPr/>
          <p:nvPr/>
        </p:nvSpPr>
        <p:spPr>
          <a:xfrm>
            <a:off x="7613650" y="1393976"/>
            <a:ext cx="365428" cy="3654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isocèle 37">
            <a:extLst>
              <a:ext uri="{FF2B5EF4-FFF2-40B4-BE49-F238E27FC236}">
                <a16:creationId xmlns:a16="http://schemas.microsoft.com/office/drawing/2014/main" id="{EF9298F1-7D18-4A5C-AD4D-19016FAF2FCD}"/>
              </a:ext>
            </a:extLst>
          </p:cNvPr>
          <p:cNvSpPr/>
          <p:nvPr/>
        </p:nvSpPr>
        <p:spPr>
          <a:xfrm>
            <a:off x="9344939" y="1386533"/>
            <a:ext cx="314325" cy="2709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13D5F58F-AD60-4094-97CC-8AD1711EB403}"/>
              </a:ext>
            </a:extLst>
          </p:cNvPr>
          <p:cNvSpPr/>
          <p:nvPr/>
        </p:nvSpPr>
        <p:spPr>
          <a:xfrm>
            <a:off x="9304001" y="1394771"/>
            <a:ext cx="314325" cy="2709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F6C08052-04ED-41C9-B57F-D22688C5F3F9}"/>
              </a:ext>
            </a:extLst>
          </p:cNvPr>
          <p:cNvSpPr/>
          <p:nvPr/>
        </p:nvSpPr>
        <p:spPr>
          <a:xfrm>
            <a:off x="9263063" y="1405881"/>
            <a:ext cx="314325" cy="2709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D708AFB-F393-426A-9745-F59DEE7CF399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2824163" y="3950494"/>
            <a:ext cx="0" cy="635796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592CAE-57AD-41B7-B720-94CA778F9FC1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2824163" y="1966912"/>
            <a:ext cx="0" cy="635796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A6BF48D-6F95-4CD6-96B0-5A6A8206290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4737287" y="1302685"/>
            <a:ext cx="85713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CF0812-9B5B-45A6-A3B0-B6280B2F7E75}"/>
              </a:ext>
            </a:extLst>
          </p:cNvPr>
          <p:cNvSpPr/>
          <p:nvPr/>
        </p:nvSpPr>
        <p:spPr>
          <a:xfrm>
            <a:off x="4371859" y="1119971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F0550F8-9952-49A3-A3F9-E01920BD4891}"/>
              </a:ext>
            </a:extLst>
          </p:cNvPr>
          <p:cNvSpPr/>
          <p:nvPr/>
        </p:nvSpPr>
        <p:spPr>
          <a:xfrm>
            <a:off x="4343647" y="1127114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E69B326-1DF3-4028-9872-21F880C40526}"/>
              </a:ext>
            </a:extLst>
          </p:cNvPr>
          <p:cNvSpPr/>
          <p:nvPr/>
        </p:nvSpPr>
        <p:spPr>
          <a:xfrm>
            <a:off x="4315435" y="1139019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30F3CC-9535-43FB-A0E2-19DBEF6654A3}"/>
              </a:ext>
            </a:extLst>
          </p:cNvPr>
          <p:cNvSpPr/>
          <p:nvPr/>
        </p:nvSpPr>
        <p:spPr>
          <a:xfrm>
            <a:off x="4317096" y="3074839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B882CC2-769D-4105-80CA-9808F172C23F}"/>
              </a:ext>
            </a:extLst>
          </p:cNvPr>
          <p:cNvSpPr/>
          <p:nvPr/>
        </p:nvSpPr>
        <p:spPr>
          <a:xfrm>
            <a:off x="4288884" y="3081982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31FBAB52-2FA1-4C0E-B573-CDB4C8886EC0}"/>
              </a:ext>
            </a:extLst>
          </p:cNvPr>
          <p:cNvSpPr/>
          <p:nvPr/>
        </p:nvSpPr>
        <p:spPr>
          <a:xfrm>
            <a:off x="4260672" y="3093887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CB8B848-E4EB-40EA-95DC-1257838B184C}"/>
              </a:ext>
            </a:extLst>
          </p:cNvPr>
          <p:cNvSpPr/>
          <p:nvPr/>
        </p:nvSpPr>
        <p:spPr>
          <a:xfrm>
            <a:off x="4361634" y="5071913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CB10D70-52B4-424C-96C0-5E7854B6CA53}"/>
              </a:ext>
            </a:extLst>
          </p:cNvPr>
          <p:cNvSpPr/>
          <p:nvPr/>
        </p:nvSpPr>
        <p:spPr>
          <a:xfrm>
            <a:off x="4333422" y="5079056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AECDC4A-06DE-40D6-A1B7-7FBCCE1E7368}"/>
              </a:ext>
            </a:extLst>
          </p:cNvPr>
          <p:cNvSpPr/>
          <p:nvPr/>
        </p:nvSpPr>
        <p:spPr>
          <a:xfrm>
            <a:off x="4305210" y="5090961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19FF83A-4E6B-41FC-A5EC-425FB4B0E902}"/>
              </a:ext>
            </a:extLst>
          </p:cNvPr>
          <p:cNvSpPr/>
          <p:nvPr/>
        </p:nvSpPr>
        <p:spPr>
          <a:xfrm>
            <a:off x="2639989" y="1552851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220A5F7-A2CC-4DD6-95D5-158F2DD21E53}"/>
              </a:ext>
            </a:extLst>
          </p:cNvPr>
          <p:cNvSpPr/>
          <p:nvPr/>
        </p:nvSpPr>
        <p:spPr>
          <a:xfrm>
            <a:off x="2641448" y="2679826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6E28E67-57FF-4194-B124-A0BB2825BECE}"/>
              </a:ext>
            </a:extLst>
          </p:cNvPr>
          <p:cNvSpPr/>
          <p:nvPr/>
        </p:nvSpPr>
        <p:spPr>
          <a:xfrm>
            <a:off x="2649240" y="3498336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BAAFB96-7FF5-4DFC-A197-600FBB98B6C3}"/>
              </a:ext>
            </a:extLst>
          </p:cNvPr>
          <p:cNvSpPr/>
          <p:nvPr/>
        </p:nvSpPr>
        <p:spPr>
          <a:xfrm>
            <a:off x="2641448" y="4663408"/>
            <a:ext cx="365428" cy="36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isocèle 83">
            <a:extLst>
              <a:ext uri="{FF2B5EF4-FFF2-40B4-BE49-F238E27FC236}">
                <a16:creationId xmlns:a16="http://schemas.microsoft.com/office/drawing/2014/main" id="{471A49FB-E6A1-47E7-9BB2-6BE8543CA4A1}"/>
              </a:ext>
            </a:extLst>
          </p:cNvPr>
          <p:cNvSpPr/>
          <p:nvPr/>
        </p:nvSpPr>
        <p:spPr>
          <a:xfrm>
            <a:off x="2362173" y="819116"/>
            <a:ext cx="297926" cy="30511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angle isocèle 84">
            <a:extLst>
              <a:ext uri="{FF2B5EF4-FFF2-40B4-BE49-F238E27FC236}">
                <a16:creationId xmlns:a16="http://schemas.microsoft.com/office/drawing/2014/main" id="{32FB0100-1D2E-480C-A205-CDA5012BB2C7}"/>
              </a:ext>
            </a:extLst>
          </p:cNvPr>
          <p:cNvSpPr/>
          <p:nvPr/>
        </p:nvSpPr>
        <p:spPr>
          <a:xfrm>
            <a:off x="2986710" y="819116"/>
            <a:ext cx="297926" cy="30511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isocèle 85">
            <a:extLst>
              <a:ext uri="{FF2B5EF4-FFF2-40B4-BE49-F238E27FC236}">
                <a16:creationId xmlns:a16="http://schemas.microsoft.com/office/drawing/2014/main" id="{80209846-1EBE-4F71-82AF-D9044F90F96C}"/>
              </a:ext>
            </a:extLst>
          </p:cNvPr>
          <p:cNvSpPr/>
          <p:nvPr/>
        </p:nvSpPr>
        <p:spPr>
          <a:xfrm>
            <a:off x="2673685" y="819116"/>
            <a:ext cx="297926" cy="30511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riangle isocèle 86">
            <a:extLst>
              <a:ext uri="{FF2B5EF4-FFF2-40B4-BE49-F238E27FC236}">
                <a16:creationId xmlns:a16="http://schemas.microsoft.com/office/drawing/2014/main" id="{8F27CBCF-3A7E-4FCD-A924-04EAAE0DDBE6}"/>
              </a:ext>
            </a:extLst>
          </p:cNvPr>
          <p:cNvSpPr/>
          <p:nvPr/>
        </p:nvSpPr>
        <p:spPr>
          <a:xfrm>
            <a:off x="1659362" y="3070077"/>
            <a:ext cx="297926" cy="30511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iangle isocèle 88">
            <a:extLst>
              <a:ext uri="{FF2B5EF4-FFF2-40B4-BE49-F238E27FC236}">
                <a16:creationId xmlns:a16="http://schemas.microsoft.com/office/drawing/2014/main" id="{82280E68-062D-491F-A7BB-1894AEA72AF6}"/>
              </a:ext>
            </a:extLst>
          </p:cNvPr>
          <p:cNvSpPr/>
          <p:nvPr/>
        </p:nvSpPr>
        <p:spPr>
          <a:xfrm>
            <a:off x="1995912" y="3070077"/>
            <a:ext cx="297926" cy="30511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iangle isocèle 90">
            <a:extLst>
              <a:ext uri="{FF2B5EF4-FFF2-40B4-BE49-F238E27FC236}">
                <a16:creationId xmlns:a16="http://schemas.microsoft.com/office/drawing/2014/main" id="{75974E42-BA37-4ED0-911C-1862EC1597D8}"/>
              </a:ext>
            </a:extLst>
          </p:cNvPr>
          <p:cNvSpPr/>
          <p:nvPr/>
        </p:nvSpPr>
        <p:spPr>
          <a:xfrm>
            <a:off x="3046643" y="5303832"/>
            <a:ext cx="297926" cy="30511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8DC79E8E-900D-4BC7-8179-AE57BFE16789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2367726" y="3276601"/>
            <a:ext cx="1892946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5F00C5D6-2EF4-45B2-AFC7-62DAF0C8B659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2362173" y="2991738"/>
            <a:ext cx="332791" cy="176371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23CC918A-CA9A-4A33-8A2D-5AEC18DAA6D4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2362173" y="3393614"/>
            <a:ext cx="340583" cy="158238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08891BFF-24F6-4F2B-80B4-5AAD3985BD90}"/>
              </a:ext>
            </a:extLst>
          </p:cNvPr>
          <p:cNvCxnSpPr>
            <a:cxnSpLocks/>
            <a:stCxn id="81" idx="4"/>
          </p:cNvCxnSpPr>
          <p:nvPr/>
        </p:nvCxnSpPr>
        <p:spPr>
          <a:xfrm>
            <a:off x="2824162" y="5028836"/>
            <a:ext cx="280437" cy="333287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B65F8D60-83B2-4C6A-B1B8-6ECBF20D74FB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3338630" y="5273675"/>
            <a:ext cx="966580" cy="158904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9991977-EBF9-4A9A-9A47-0B4D8B980918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2822703" y="1172863"/>
            <a:ext cx="0" cy="379988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F0E9A57F-3D74-4807-8899-A985986800AE}"/>
              </a:ext>
            </a:extLst>
          </p:cNvPr>
          <p:cNvCxnSpPr>
            <a:cxnSpLocks/>
          </p:cNvCxnSpPr>
          <p:nvPr/>
        </p:nvCxnSpPr>
        <p:spPr>
          <a:xfrm>
            <a:off x="3338630" y="1046432"/>
            <a:ext cx="966087" cy="256253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E440D967-3E47-495B-A21D-532F3F5F6ED1}"/>
              </a:ext>
            </a:extLst>
          </p:cNvPr>
          <p:cNvSpPr txBox="1"/>
          <p:nvPr/>
        </p:nvSpPr>
        <p:spPr>
          <a:xfrm>
            <a:off x="860774" y="3929559"/>
            <a:ext cx="21277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Play" panose="00000500000000000000" pitchFamily="2" charset="0"/>
              </a:rPr>
              <a:t>Regional crisis cell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6F981D1A-D7C6-4697-BAA9-DB2A368F96C7}"/>
              </a:ext>
            </a:extLst>
          </p:cNvPr>
          <p:cNvSpPr txBox="1"/>
          <p:nvPr/>
        </p:nvSpPr>
        <p:spPr>
          <a:xfrm>
            <a:off x="893701" y="1948436"/>
            <a:ext cx="21277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Play" panose="00000500000000000000" pitchFamily="2" charset="0"/>
              </a:rPr>
              <a:t>National crisis cell</a:t>
            </a:r>
          </a:p>
        </p:txBody>
      </p: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CD4CAE8A-17FD-4A1B-B655-562EF4BDEEFB}"/>
              </a:ext>
            </a:extLst>
          </p:cNvPr>
          <p:cNvCxnSpPr>
            <a:cxnSpLocks/>
            <a:endCxn id="72" idx="6"/>
          </p:cNvCxnSpPr>
          <p:nvPr/>
        </p:nvCxnSpPr>
        <p:spPr>
          <a:xfrm flipH="1" flipV="1">
            <a:off x="4682524" y="3257553"/>
            <a:ext cx="918926" cy="19048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5F8AD7D9-29EB-42F8-93C5-F15F2DE73588}"/>
              </a:ext>
            </a:extLst>
          </p:cNvPr>
          <p:cNvCxnSpPr>
            <a:cxnSpLocks/>
          </p:cNvCxnSpPr>
          <p:nvPr/>
        </p:nvCxnSpPr>
        <p:spPr>
          <a:xfrm flipH="1">
            <a:off x="4727062" y="5245101"/>
            <a:ext cx="874387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65CB727A-9183-4589-BC92-71815851EC3D}"/>
              </a:ext>
            </a:extLst>
          </p:cNvPr>
          <p:cNvCxnSpPr>
            <a:cxnSpLocks/>
          </p:cNvCxnSpPr>
          <p:nvPr/>
        </p:nvCxnSpPr>
        <p:spPr>
          <a:xfrm flipH="1">
            <a:off x="6657976" y="1576690"/>
            <a:ext cx="955674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D4671B53-0E89-442C-BB65-D7FEA9F0FE3A}"/>
              </a:ext>
            </a:extLst>
          </p:cNvPr>
          <p:cNvCxnSpPr>
            <a:cxnSpLocks/>
            <a:endCxn id="37" idx="5"/>
          </p:cNvCxnSpPr>
          <p:nvPr/>
        </p:nvCxnSpPr>
        <p:spPr>
          <a:xfrm flipH="1" flipV="1">
            <a:off x="7925562" y="1705888"/>
            <a:ext cx="875538" cy="463432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riangle isocèle 147">
            <a:extLst>
              <a:ext uri="{FF2B5EF4-FFF2-40B4-BE49-F238E27FC236}">
                <a16:creationId xmlns:a16="http://schemas.microsoft.com/office/drawing/2014/main" id="{EE8F8B38-734D-4E57-94E7-80294709EA71}"/>
              </a:ext>
            </a:extLst>
          </p:cNvPr>
          <p:cNvSpPr/>
          <p:nvPr/>
        </p:nvSpPr>
        <p:spPr>
          <a:xfrm>
            <a:off x="8931473" y="736001"/>
            <a:ext cx="314325" cy="2709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riangle isocèle 148">
            <a:extLst>
              <a:ext uri="{FF2B5EF4-FFF2-40B4-BE49-F238E27FC236}">
                <a16:creationId xmlns:a16="http://schemas.microsoft.com/office/drawing/2014/main" id="{9CD055A1-4B4D-4278-88AB-893D4675935D}"/>
              </a:ext>
            </a:extLst>
          </p:cNvPr>
          <p:cNvSpPr/>
          <p:nvPr/>
        </p:nvSpPr>
        <p:spPr>
          <a:xfrm>
            <a:off x="8890535" y="744239"/>
            <a:ext cx="314325" cy="2709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riangle isocèle 149">
            <a:extLst>
              <a:ext uri="{FF2B5EF4-FFF2-40B4-BE49-F238E27FC236}">
                <a16:creationId xmlns:a16="http://schemas.microsoft.com/office/drawing/2014/main" id="{E61F3BAB-4730-4F24-863E-6D58985F05C5}"/>
              </a:ext>
            </a:extLst>
          </p:cNvPr>
          <p:cNvSpPr/>
          <p:nvPr/>
        </p:nvSpPr>
        <p:spPr>
          <a:xfrm>
            <a:off x="8849597" y="755349"/>
            <a:ext cx="314325" cy="2709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riangle isocèle 150">
            <a:extLst>
              <a:ext uri="{FF2B5EF4-FFF2-40B4-BE49-F238E27FC236}">
                <a16:creationId xmlns:a16="http://schemas.microsoft.com/office/drawing/2014/main" id="{17471451-4B64-49F7-86C8-2D47DC108FCE}"/>
              </a:ext>
            </a:extLst>
          </p:cNvPr>
          <p:cNvSpPr/>
          <p:nvPr/>
        </p:nvSpPr>
        <p:spPr>
          <a:xfrm>
            <a:off x="8856186" y="2040823"/>
            <a:ext cx="314325" cy="2709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iangle isocèle 151">
            <a:extLst>
              <a:ext uri="{FF2B5EF4-FFF2-40B4-BE49-F238E27FC236}">
                <a16:creationId xmlns:a16="http://schemas.microsoft.com/office/drawing/2014/main" id="{10B954A0-193E-413F-87F9-A0190332AA91}"/>
              </a:ext>
            </a:extLst>
          </p:cNvPr>
          <p:cNvSpPr/>
          <p:nvPr/>
        </p:nvSpPr>
        <p:spPr>
          <a:xfrm>
            <a:off x="8815248" y="2049061"/>
            <a:ext cx="314325" cy="2709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riangle isocèle 152">
            <a:extLst>
              <a:ext uri="{FF2B5EF4-FFF2-40B4-BE49-F238E27FC236}">
                <a16:creationId xmlns:a16="http://schemas.microsoft.com/office/drawing/2014/main" id="{1EE52687-E5A1-4ABB-93D3-7F9A07B1092D}"/>
              </a:ext>
            </a:extLst>
          </p:cNvPr>
          <p:cNvSpPr/>
          <p:nvPr/>
        </p:nvSpPr>
        <p:spPr>
          <a:xfrm>
            <a:off x="8774310" y="2060171"/>
            <a:ext cx="314325" cy="2709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7D56175F-AB67-457B-A20E-F0925BE16C25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7979078" y="1576690"/>
            <a:ext cx="1283985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7D27539B-95E7-46A8-AAD3-B416E0C134B1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7925562" y="1026319"/>
            <a:ext cx="897841" cy="421173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9C4CD63B-FD10-4B0F-9825-3C45F15D2A9B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6657975" y="4793912"/>
            <a:ext cx="926390" cy="1754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ZoneTexte 165">
            <a:extLst>
              <a:ext uri="{FF2B5EF4-FFF2-40B4-BE49-F238E27FC236}">
                <a16:creationId xmlns:a16="http://schemas.microsoft.com/office/drawing/2014/main" id="{2AA79639-9A63-487C-A99C-D8B41FE040A4}"/>
              </a:ext>
            </a:extLst>
          </p:cNvPr>
          <p:cNvSpPr txBox="1"/>
          <p:nvPr/>
        </p:nvSpPr>
        <p:spPr>
          <a:xfrm>
            <a:off x="10289488" y="4957354"/>
            <a:ext cx="15332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Play" panose="00000500000000000000" pitchFamily="2" charset="0"/>
              </a:rPr>
              <a:t>IS Operators</a:t>
            </a: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F770DA04-4A07-491B-981F-0E1D1D9D3C90}"/>
              </a:ext>
            </a:extLst>
          </p:cNvPr>
          <p:cNvSpPr/>
          <p:nvPr/>
        </p:nvSpPr>
        <p:spPr>
          <a:xfrm>
            <a:off x="9885035" y="4908412"/>
            <a:ext cx="399775" cy="3835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iangle isocèle 167">
            <a:extLst>
              <a:ext uri="{FF2B5EF4-FFF2-40B4-BE49-F238E27FC236}">
                <a16:creationId xmlns:a16="http://schemas.microsoft.com/office/drawing/2014/main" id="{85089F08-96ED-42E2-84CE-E9139A917516}"/>
              </a:ext>
            </a:extLst>
          </p:cNvPr>
          <p:cNvSpPr/>
          <p:nvPr/>
        </p:nvSpPr>
        <p:spPr>
          <a:xfrm>
            <a:off x="9885036" y="4434614"/>
            <a:ext cx="399774" cy="32461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75A2E36D-0147-4F21-BF40-8463555DC8B3}"/>
              </a:ext>
            </a:extLst>
          </p:cNvPr>
          <p:cNvSpPr/>
          <p:nvPr/>
        </p:nvSpPr>
        <p:spPr>
          <a:xfrm>
            <a:off x="9885036" y="5384648"/>
            <a:ext cx="399776" cy="3835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riangle isocèle 169">
            <a:extLst>
              <a:ext uri="{FF2B5EF4-FFF2-40B4-BE49-F238E27FC236}">
                <a16:creationId xmlns:a16="http://schemas.microsoft.com/office/drawing/2014/main" id="{1EE354C0-11E1-44CF-8CDA-052DB9285337}"/>
              </a:ext>
            </a:extLst>
          </p:cNvPr>
          <p:cNvSpPr/>
          <p:nvPr/>
        </p:nvSpPr>
        <p:spPr>
          <a:xfrm>
            <a:off x="9893500" y="5827444"/>
            <a:ext cx="382844" cy="3083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516287CB-9D1D-421C-9912-56C1319BBD85}"/>
              </a:ext>
            </a:extLst>
          </p:cNvPr>
          <p:cNvCxnSpPr>
            <a:cxnSpLocks/>
            <a:stCxn id="177" idx="1"/>
          </p:cNvCxnSpPr>
          <p:nvPr/>
        </p:nvCxnSpPr>
        <p:spPr>
          <a:xfrm flipH="1">
            <a:off x="9885035" y="6460730"/>
            <a:ext cx="399777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F22F946A-6AED-4452-904B-BB18A91FEFB0}"/>
              </a:ext>
            </a:extLst>
          </p:cNvPr>
          <p:cNvSpPr txBox="1"/>
          <p:nvPr/>
        </p:nvSpPr>
        <p:spPr>
          <a:xfrm>
            <a:off x="10289488" y="4452779"/>
            <a:ext cx="1680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Play" panose="00000500000000000000" pitchFamily="2" charset="0"/>
              </a:rPr>
              <a:t>Decision makers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B9219E2F-4AC8-4506-B1DA-091D8C333154}"/>
              </a:ext>
            </a:extLst>
          </p:cNvPr>
          <p:cNvSpPr txBox="1"/>
          <p:nvPr/>
        </p:nvSpPr>
        <p:spPr>
          <a:xfrm>
            <a:off x="10289488" y="5430307"/>
            <a:ext cx="1680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Play" panose="00000500000000000000" pitchFamily="2" charset="0"/>
              </a:rPr>
              <a:t>Rescue managers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198F9E67-4435-4FC1-AD23-DAD359F9CC6B}"/>
              </a:ext>
            </a:extLst>
          </p:cNvPr>
          <p:cNvSpPr txBox="1"/>
          <p:nvPr/>
        </p:nvSpPr>
        <p:spPr>
          <a:xfrm>
            <a:off x="10284812" y="5857601"/>
            <a:ext cx="16855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  <a:latin typeface="Play" panose="00000500000000000000" pitchFamily="2" charset="0"/>
              </a:rPr>
              <a:t>Rescue operators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9DB253B5-F707-4615-B2D5-8C7BBFE1548F}"/>
              </a:ext>
            </a:extLst>
          </p:cNvPr>
          <p:cNvSpPr txBox="1"/>
          <p:nvPr/>
        </p:nvSpPr>
        <p:spPr>
          <a:xfrm>
            <a:off x="10284812" y="6306841"/>
            <a:ext cx="16855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i="1" dirty="0">
                <a:solidFill>
                  <a:srgbClr val="00B0F0"/>
                </a:solidFill>
                <a:latin typeface="Play" panose="00000500000000000000" pitchFamily="2" charset="0"/>
              </a:rPr>
              <a:t>Information flow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D29E4B01-273B-4CB9-8515-561BC04DAF31}"/>
              </a:ext>
            </a:extLst>
          </p:cNvPr>
          <p:cNvSpPr txBox="1"/>
          <p:nvPr/>
        </p:nvSpPr>
        <p:spPr>
          <a:xfrm>
            <a:off x="7807054" y="2649622"/>
            <a:ext cx="17703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Play" panose="00000500000000000000" pitchFamily="2" charset="0"/>
              </a:rPr>
              <a:t>Response Teams</a:t>
            </a: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D9C64A65-EC57-40A1-B76F-96D811858F54}"/>
              </a:ext>
            </a:extLst>
          </p:cNvPr>
          <p:cNvSpPr txBox="1"/>
          <p:nvPr/>
        </p:nvSpPr>
        <p:spPr>
          <a:xfrm>
            <a:off x="7606883" y="5678510"/>
            <a:ext cx="17703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Play" panose="00000500000000000000" pitchFamily="2" charset="0"/>
              </a:rPr>
              <a:t>External sources of information</a:t>
            </a:r>
          </a:p>
        </p:txBody>
      </p:sp>
      <p:sp>
        <p:nvSpPr>
          <p:cNvPr id="180" name="Organigramme : Disque magnétique 179">
            <a:extLst>
              <a:ext uri="{FF2B5EF4-FFF2-40B4-BE49-F238E27FC236}">
                <a16:creationId xmlns:a16="http://schemas.microsoft.com/office/drawing/2014/main" id="{740EFBBE-B32E-4506-A734-8A895E8BC275}"/>
              </a:ext>
            </a:extLst>
          </p:cNvPr>
          <p:cNvSpPr/>
          <p:nvPr/>
        </p:nvSpPr>
        <p:spPr>
          <a:xfrm>
            <a:off x="9893500" y="4059132"/>
            <a:ext cx="346779" cy="28284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069E522B-F785-45F3-BF52-13474E18399A}"/>
              </a:ext>
            </a:extLst>
          </p:cNvPr>
          <p:cNvSpPr txBox="1"/>
          <p:nvPr/>
        </p:nvSpPr>
        <p:spPr>
          <a:xfrm>
            <a:off x="10284812" y="3929559"/>
            <a:ext cx="16855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lay" panose="00000500000000000000" pitchFamily="2" charset="0"/>
              </a:rPr>
              <a:t>Information processing &amp;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lay" panose="00000500000000000000" pitchFamily="2" charset="0"/>
              </a:rPr>
              <a:t>mngt</a:t>
            </a:r>
            <a:endParaRPr lang="en-US" sz="1400" i="1" dirty="0">
              <a:solidFill>
                <a:schemeClr val="accent3">
                  <a:lumMod val="60000"/>
                  <a:lumOff val="40000"/>
                </a:schemeClr>
              </a:solidFill>
              <a:latin typeface="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e 31">
            <a:extLst>
              <a:ext uri="{FF2B5EF4-FFF2-40B4-BE49-F238E27FC236}">
                <a16:creationId xmlns:a16="http://schemas.microsoft.com/office/drawing/2014/main" id="{E7741258-BBEE-48C6-9390-E6E533148C99}"/>
              </a:ext>
            </a:extLst>
          </p:cNvPr>
          <p:cNvSpPr/>
          <p:nvPr/>
        </p:nvSpPr>
        <p:spPr>
          <a:xfrm rot="20669277">
            <a:off x="4319200" y="2680655"/>
            <a:ext cx="657075" cy="6570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5390870-4054-4028-A317-92A2256A4E79}"/>
              </a:ext>
            </a:extLst>
          </p:cNvPr>
          <p:cNvSpPr/>
          <p:nvPr/>
        </p:nvSpPr>
        <p:spPr>
          <a:xfrm>
            <a:off x="2851444" y="3842653"/>
            <a:ext cx="913046" cy="913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6EFD836-8925-4F8A-95E0-849224A28500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009292" y="1204754"/>
            <a:ext cx="1424639" cy="153576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C0952E95-E60E-42BD-A863-749968B6CE52}"/>
              </a:ext>
            </a:extLst>
          </p:cNvPr>
          <p:cNvGrpSpPr/>
          <p:nvPr/>
        </p:nvGrpSpPr>
        <p:grpSpPr>
          <a:xfrm>
            <a:off x="1311643" y="679736"/>
            <a:ext cx="2358242" cy="2389781"/>
            <a:chOff x="2414258" y="1832280"/>
            <a:chExt cx="1328477" cy="1346244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D83C3778-6C97-416A-A9E3-5287AF7851B5}"/>
                </a:ext>
              </a:extLst>
            </p:cNvPr>
            <p:cNvSpPr/>
            <p:nvPr/>
          </p:nvSpPr>
          <p:spPr>
            <a:xfrm>
              <a:off x="2630385" y="2268185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CA784B4-E8F1-4439-B7A6-E5440E0DFF7E}"/>
                </a:ext>
              </a:extLst>
            </p:cNvPr>
            <p:cNvSpPr/>
            <p:nvPr/>
          </p:nvSpPr>
          <p:spPr>
            <a:xfrm rot="20436728">
              <a:off x="3125191" y="2513609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E3404D3-0F00-4DBE-8BE6-E7B18F4C0CF3}"/>
                </a:ext>
              </a:extLst>
            </p:cNvPr>
            <p:cNvSpPr/>
            <p:nvPr/>
          </p:nvSpPr>
          <p:spPr>
            <a:xfrm>
              <a:off x="2630385" y="2677885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3AFC537-1D4D-4A37-8856-E1C332DDFB26}"/>
                </a:ext>
              </a:extLst>
            </p:cNvPr>
            <p:cNvSpPr/>
            <p:nvPr/>
          </p:nvSpPr>
          <p:spPr>
            <a:xfrm rot="1358581">
              <a:off x="2978727" y="2788720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917F6E8-442C-4C15-907A-77BC52E6A247}"/>
                </a:ext>
              </a:extLst>
            </p:cNvPr>
            <p:cNvSpPr/>
            <p:nvPr/>
          </p:nvSpPr>
          <p:spPr>
            <a:xfrm>
              <a:off x="3382489" y="2515589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85F89DF-2602-4787-B0BD-69835EBFCE72}"/>
                </a:ext>
              </a:extLst>
            </p:cNvPr>
            <p:cNvSpPr/>
            <p:nvPr/>
          </p:nvSpPr>
          <p:spPr>
            <a:xfrm>
              <a:off x="2848099" y="2470067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0B4F870-5A5E-4C2E-A18A-59B2C71535BA}"/>
                </a:ext>
              </a:extLst>
            </p:cNvPr>
            <p:cNvSpPr/>
            <p:nvPr/>
          </p:nvSpPr>
          <p:spPr>
            <a:xfrm rot="21098316">
              <a:off x="3252878" y="2023749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234154-5F01-4EB2-B0E1-B2D3F9846F10}"/>
                </a:ext>
              </a:extLst>
            </p:cNvPr>
            <p:cNvSpPr/>
            <p:nvPr/>
          </p:nvSpPr>
          <p:spPr>
            <a:xfrm rot="20395317">
              <a:off x="2924929" y="2075922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43DDC8A-C5BA-422A-B497-FDFCED2AFD1A}"/>
                </a:ext>
              </a:extLst>
            </p:cNvPr>
            <p:cNvSpPr/>
            <p:nvPr/>
          </p:nvSpPr>
          <p:spPr>
            <a:xfrm>
              <a:off x="2414258" y="1832280"/>
              <a:ext cx="1328477" cy="13462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ECFBD6E6-9EBB-48C5-8F73-01AB52C2273B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3051588" y="2098561"/>
              <a:ext cx="201984" cy="20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E83F689-7AA0-437B-B158-417C59BA4962}"/>
                </a:ext>
              </a:extLst>
            </p:cNvPr>
            <p:cNvCxnSpPr>
              <a:cxnSpLocks/>
              <a:stCxn id="12" idx="4"/>
              <a:endCxn id="6" idx="0"/>
            </p:cNvCxnSpPr>
            <p:nvPr/>
          </p:nvCxnSpPr>
          <p:spPr>
            <a:xfrm>
              <a:off x="3012665" y="2202581"/>
              <a:ext cx="156158" cy="3147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7C1EEBC5-1B1B-4830-B7F5-E7F83FEF8C36}"/>
                </a:ext>
              </a:extLst>
            </p:cNvPr>
            <p:cNvCxnSpPr>
              <a:cxnSpLocks/>
              <a:stCxn id="2" idx="7"/>
              <a:endCxn id="12" idx="2"/>
            </p:cNvCxnSpPr>
            <p:nvPr/>
          </p:nvCxnSpPr>
          <p:spPr>
            <a:xfrm flipV="1">
              <a:off x="2741883" y="2163658"/>
              <a:ext cx="187016" cy="1236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0C8C7071-2FD5-4CA4-B32C-2DA2B1BE7801}"/>
                </a:ext>
              </a:extLst>
            </p:cNvPr>
            <p:cNvCxnSpPr>
              <a:cxnSpLocks/>
              <a:stCxn id="2" idx="5"/>
              <a:endCxn id="10" idx="1"/>
            </p:cNvCxnSpPr>
            <p:nvPr/>
          </p:nvCxnSpPr>
          <p:spPr>
            <a:xfrm>
              <a:off x="2741883" y="2379683"/>
              <a:ext cx="125346" cy="109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6207609-CC6B-46F0-93D5-A251EB8F92DA}"/>
                </a:ext>
              </a:extLst>
            </p:cNvPr>
            <p:cNvCxnSpPr>
              <a:cxnSpLocks/>
              <a:stCxn id="10" idx="3"/>
              <a:endCxn id="7" idx="7"/>
            </p:cNvCxnSpPr>
            <p:nvPr/>
          </p:nvCxnSpPr>
          <p:spPr>
            <a:xfrm flipH="1">
              <a:off x="2741883" y="2581565"/>
              <a:ext cx="125346" cy="1154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322DDC55-FA4D-4842-8878-5F2044F5D18F}"/>
                </a:ext>
              </a:extLst>
            </p:cNvPr>
            <p:cNvCxnSpPr>
              <a:cxnSpLocks/>
              <a:stCxn id="8" idx="2"/>
              <a:endCxn id="7" idx="5"/>
            </p:cNvCxnSpPr>
            <p:nvPr/>
          </p:nvCxnSpPr>
          <p:spPr>
            <a:xfrm flipH="1" flipV="1">
              <a:off x="2741883" y="2789383"/>
              <a:ext cx="241879" cy="395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1246D327-C4BC-4A2C-8DF2-B8CAF789F03E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3104445" y="2627087"/>
              <a:ext cx="297174" cy="2021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A7D0D86-B572-4053-8DF4-E57FB313E62B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069186" y="2637819"/>
              <a:ext cx="93085" cy="155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D62520A-E460-4172-92B6-17E5B7092D0A}"/>
              </a:ext>
            </a:extLst>
          </p:cNvPr>
          <p:cNvCxnSpPr>
            <a:cxnSpLocks/>
            <a:stCxn id="33" idx="1"/>
            <a:endCxn id="8" idx="5"/>
          </p:cNvCxnSpPr>
          <p:nvPr/>
        </p:nvCxnSpPr>
        <p:spPr>
          <a:xfrm flipH="1" flipV="1">
            <a:off x="2473701" y="2600726"/>
            <a:ext cx="511455" cy="13756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40538C0-95A0-4FA4-AA0A-88BD93A170CC}"/>
              </a:ext>
            </a:extLst>
          </p:cNvPr>
          <p:cNvCxnSpPr>
            <a:cxnSpLocks/>
            <a:stCxn id="33" idx="6"/>
            <a:endCxn id="28" idx="1"/>
          </p:cNvCxnSpPr>
          <p:nvPr/>
        </p:nvCxnSpPr>
        <p:spPr>
          <a:xfrm>
            <a:off x="3764490" y="4299176"/>
            <a:ext cx="1365007" cy="49921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AFC0C18-1C8B-42D8-867B-4061F07D7C4C}"/>
              </a:ext>
            </a:extLst>
          </p:cNvPr>
          <p:cNvCxnSpPr>
            <a:cxnSpLocks/>
            <a:stCxn id="33" idx="7"/>
          </p:cNvCxnSpPr>
          <p:nvPr/>
        </p:nvCxnSpPr>
        <p:spPr>
          <a:xfrm flipV="1">
            <a:off x="3630778" y="3224050"/>
            <a:ext cx="766317" cy="75231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CDF81171-87CA-49C9-A8FF-506BCE48610C}"/>
              </a:ext>
            </a:extLst>
          </p:cNvPr>
          <p:cNvCxnSpPr>
            <a:cxnSpLocks/>
            <a:stCxn id="33" idx="0"/>
            <a:endCxn id="6" idx="4"/>
          </p:cNvCxnSpPr>
          <p:nvPr/>
        </p:nvCxnSpPr>
        <p:spPr>
          <a:xfrm flipH="1" flipV="1">
            <a:off x="2728084" y="2114504"/>
            <a:ext cx="579883" cy="172814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72B9C1A8-CEAA-4F49-B74F-5001E0E2A075}"/>
              </a:ext>
            </a:extLst>
          </p:cNvPr>
          <p:cNvCxnSpPr>
            <a:cxnSpLocks/>
            <a:stCxn id="33" idx="1"/>
            <a:endCxn id="7" idx="5"/>
          </p:cNvCxnSpPr>
          <p:nvPr/>
        </p:nvCxnSpPr>
        <p:spPr>
          <a:xfrm flipH="1" flipV="1">
            <a:off x="1893225" y="2378734"/>
            <a:ext cx="1091931" cy="159763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14D7EED6-A86A-4816-80DC-E7EDC992B3A2}"/>
              </a:ext>
            </a:extLst>
          </p:cNvPr>
          <p:cNvCxnSpPr>
            <a:cxnSpLocks/>
            <a:stCxn id="33" idx="0"/>
            <a:endCxn id="9" idx="4"/>
          </p:cNvCxnSpPr>
          <p:nvPr/>
        </p:nvCxnSpPr>
        <p:spPr>
          <a:xfrm flipH="1" flipV="1">
            <a:off x="3146337" y="2124594"/>
            <a:ext cx="161630" cy="171805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7DE34D6-2860-4CD4-A979-48721751D42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715573" y="4459898"/>
            <a:ext cx="965480" cy="64821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BEFC391F-66E9-40F9-A105-8C9B9330563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552825" y="4670447"/>
            <a:ext cx="1128228" cy="110549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5A0C3AEB-15AF-47F1-910F-30BC1F078A4E}"/>
              </a:ext>
            </a:extLst>
          </p:cNvPr>
          <p:cNvCxnSpPr>
            <a:cxnSpLocks/>
            <a:stCxn id="33" idx="5"/>
            <a:endCxn id="24" idx="7"/>
          </p:cNvCxnSpPr>
          <p:nvPr/>
        </p:nvCxnSpPr>
        <p:spPr>
          <a:xfrm>
            <a:off x="3630778" y="4621987"/>
            <a:ext cx="1696636" cy="128616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86F50CB1-358A-4DB2-9766-8AFF5C29B0D4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897698" y="1929484"/>
            <a:ext cx="1315584" cy="86901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D6A47844-69D0-470F-B12B-E38D53F2623D}"/>
              </a:ext>
            </a:extLst>
          </p:cNvPr>
          <p:cNvCxnSpPr>
            <a:cxnSpLocks/>
            <a:stCxn id="38" idx="3"/>
            <a:endCxn id="32" idx="6"/>
          </p:cNvCxnSpPr>
          <p:nvPr/>
        </p:nvCxnSpPr>
        <p:spPr>
          <a:xfrm flipH="1">
            <a:off x="4964308" y="2230932"/>
            <a:ext cx="1759522" cy="6903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7C53586A-3C59-43E5-B5CC-792679865D4E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4938117" y="1642517"/>
            <a:ext cx="2139520" cy="120392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EB38C7D3-32A7-40D9-B2E8-C9B8E09FDEC5}"/>
              </a:ext>
            </a:extLst>
          </p:cNvPr>
          <p:cNvCxnSpPr>
            <a:cxnSpLocks/>
            <a:stCxn id="35" idx="3"/>
            <a:endCxn id="32" idx="7"/>
          </p:cNvCxnSpPr>
          <p:nvPr/>
        </p:nvCxnSpPr>
        <p:spPr>
          <a:xfrm flipH="1">
            <a:off x="4809457" y="1213797"/>
            <a:ext cx="1403825" cy="15094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e 249">
            <a:extLst>
              <a:ext uri="{FF2B5EF4-FFF2-40B4-BE49-F238E27FC236}">
                <a16:creationId xmlns:a16="http://schemas.microsoft.com/office/drawing/2014/main" id="{03AA477B-39C8-4DAF-8038-A8BFEDC2467D}"/>
              </a:ext>
            </a:extLst>
          </p:cNvPr>
          <p:cNvGrpSpPr/>
          <p:nvPr/>
        </p:nvGrpSpPr>
        <p:grpSpPr>
          <a:xfrm>
            <a:off x="5560991" y="112018"/>
            <a:ext cx="2738272" cy="2738272"/>
            <a:chOff x="5155870" y="657529"/>
            <a:chExt cx="1567543" cy="156754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24BD187-B944-4DFF-B4C8-476BF9B99A44}"/>
                </a:ext>
              </a:extLst>
            </p:cNvPr>
            <p:cNvSpPr/>
            <p:nvPr/>
          </p:nvSpPr>
          <p:spPr>
            <a:xfrm>
              <a:off x="5510149" y="1176752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2A978C2-CE57-49D0-A128-8E16D20848B9}"/>
                </a:ext>
              </a:extLst>
            </p:cNvPr>
            <p:cNvSpPr/>
            <p:nvPr/>
          </p:nvSpPr>
          <p:spPr>
            <a:xfrm>
              <a:off x="6004955" y="1422176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4FFEBA0-F3DF-43B6-B436-9B9F0DFD4239}"/>
                </a:ext>
              </a:extLst>
            </p:cNvPr>
            <p:cNvSpPr/>
            <p:nvPr/>
          </p:nvSpPr>
          <p:spPr>
            <a:xfrm>
              <a:off x="5510149" y="1586452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51E9DD2C-3B99-4F1D-AFC1-7EDA6950D845}"/>
                </a:ext>
              </a:extLst>
            </p:cNvPr>
            <p:cNvSpPr/>
            <p:nvPr/>
          </p:nvSpPr>
          <p:spPr>
            <a:xfrm rot="2211313">
              <a:off x="5820887" y="1795949"/>
              <a:ext cx="130628" cy="1306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C5F9F15-0A21-463E-9BD3-90190C96A4F4}"/>
                </a:ext>
              </a:extLst>
            </p:cNvPr>
            <p:cNvSpPr/>
            <p:nvPr/>
          </p:nvSpPr>
          <p:spPr>
            <a:xfrm rot="21427448">
              <a:off x="6262253" y="1424156"/>
              <a:ext cx="130628" cy="1306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085B183-7256-4756-8C4A-9A7D5168F841}"/>
                </a:ext>
              </a:extLst>
            </p:cNvPr>
            <p:cNvSpPr/>
            <p:nvPr/>
          </p:nvSpPr>
          <p:spPr>
            <a:xfrm>
              <a:off x="5727863" y="1378634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DB0CAF1-F730-4D82-BD38-ED79F53D4BCF}"/>
                </a:ext>
              </a:extLst>
            </p:cNvPr>
            <p:cNvSpPr/>
            <p:nvPr/>
          </p:nvSpPr>
          <p:spPr>
            <a:xfrm rot="250333">
              <a:off x="6241390" y="1054187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53EB70A-04B6-49BC-9D10-6305D4A12BC3}"/>
                </a:ext>
              </a:extLst>
            </p:cNvPr>
            <p:cNvSpPr/>
            <p:nvPr/>
          </p:nvSpPr>
          <p:spPr>
            <a:xfrm rot="1049815">
              <a:off x="5785259" y="986748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18716505-3FD2-4CB4-92CE-8FC65ECEFBCB}"/>
                </a:ext>
              </a:extLst>
            </p:cNvPr>
            <p:cNvSpPr/>
            <p:nvPr/>
          </p:nvSpPr>
          <p:spPr>
            <a:xfrm>
              <a:off x="5155870" y="657529"/>
              <a:ext cx="1567543" cy="15675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BFFC7F6E-5C0A-430B-BB36-1AC975A8FE0C}"/>
                </a:ext>
              </a:extLst>
            </p:cNvPr>
            <p:cNvCxnSpPr>
              <a:cxnSpLocks/>
              <a:stCxn id="35" idx="7"/>
              <a:endCxn id="42" idx="3"/>
            </p:cNvCxnSpPr>
            <p:nvPr/>
          </p:nvCxnSpPr>
          <p:spPr>
            <a:xfrm flipV="1">
              <a:off x="5621647" y="1082223"/>
              <a:ext cx="170993" cy="1136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823D9548-9185-4333-9798-BB480E6693E8}"/>
                </a:ext>
              </a:extLst>
            </p:cNvPr>
            <p:cNvCxnSpPr>
              <a:cxnSpLocks/>
              <a:stCxn id="41" idx="2"/>
              <a:endCxn id="42" idx="6"/>
            </p:cNvCxnSpPr>
            <p:nvPr/>
          </p:nvCxnSpPr>
          <p:spPr>
            <a:xfrm flipH="1" flipV="1">
              <a:off x="5912865" y="1071699"/>
              <a:ext cx="328698" cy="430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BC159D34-145A-4E0D-B150-850B9DBE5B1D}"/>
                </a:ext>
              </a:extLst>
            </p:cNvPr>
            <p:cNvCxnSpPr>
              <a:cxnSpLocks/>
              <a:stCxn id="39" idx="0"/>
              <a:endCxn id="41" idx="4"/>
            </p:cNvCxnSpPr>
            <p:nvPr/>
          </p:nvCxnSpPr>
          <p:spPr>
            <a:xfrm flipH="1" flipV="1">
              <a:off x="6301952" y="1184642"/>
              <a:ext cx="22338" cy="2395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3D767B4-4F9C-4E91-8162-57D6AF26D789}"/>
                </a:ext>
              </a:extLst>
            </p:cNvPr>
            <p:cNvCxnSpPr>
              <a:cxnSpLocks/>
              <a:stCxn id="39" idx="2"/>
              <a:endCxn id="36" idx="6"/>
            </p:cNvCxnSpPr>
            <p:nvPr/>
          </p:nvCxnSpPr>
          <p:spPr>
            <a:xfrm flipH="1" flipV="1">
              <a:off x="6135583" y="1487490"/>
              <a:ext cx="126753" cy="52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D7BB1AAE-79ED-4361-9C5C-63EE20CEF6EE}"/>
                </a:ext>
              </a:extLst>
            </p:cNvPr>
            <p:cNvCxnSpPr>
              <a:cxnSpLocks/>
              <a:stCxn id="39" idx="3"/>
              <a:endCxn id="38" idx="0"/>
            </p:cNvCxnSpPr>
            <p:nvPr/>
          </p:nvCxnSpPr>
          <p:spPr>
            <a:xfrm flipH="1">
              <a:off x="5925376" y="1537913"/>
              <a:ext cx="358382" cy="2710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87A8177B-D940-41C0-8CA4-ED9015977E89}"/>
                </a:ext>
              </a:extLst>
            </p:cNvPr>
            <p:cNvCxnSpPr>
              <a:cxnSpLocks/>
              <a:stCxn id="37" idx="5"/>
              <a:endCxn id="38" idx="2"/>
            </p:cNvCxnSpPr>
            <p:nvPr/>
          </p:nvCxnSpPr>
          <p:spPr>
            <a:xfrm>
              <a:off x="5621647" y="1697950"/>
              <a:ext cx="212293" cy="1241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D28C42C9-ADA5-401F-AD26-058E7BB2D77C}"/>
                </a:ext>
              </a:extLst>
            </p:cNvPr>
            <p:cNvCxnSpPr>
              <a:cxnSpLocks/>
              <a:stCxn id="37" idx="0"/>
              <a:endCxn id="35" idx="4"/>
            </p:cNvCxnSpPr>
            <p:nvPr/>
          </p:nvCxnSpPr>
          <p:spPr>
            <a:xfrm flipV="1">
              <a:off x="5575463" y="1307380"/>
              <a:ext cx="0" cy="279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B6D04D23-0B1F-425C-9D46-8BF8007BF570}"/>
                </a:ext>
              </a:extLst>
            </p:cNvPr>
            <p:cNvCxnSpPr>
              <a:cxnSpLocks/>
              <a:stCxn id="40" idx="1"/>
              <a:endCxn id="35" idx="5"/>
            </p:cNvCxnSpPr>
            <p:nvPr/>
          </p:nvCxnSpPr>
          <p:spPr>
            <a:xfrm flipH="1" flipV="1">
              <a:off x="5621647" y="1288250"/>
              <a:ext cx="125346" cy="109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3B83D41D-6166-46E3-B868-C7D10C275011}"/>
                </a:ext>
              </a:extLst>
            </p:cNvPr>
            <p:cNvCxnSpPr>
              <a:cxnSpLocks/>
              <a:stCxn id="42" idx="4"/>
              <a:endCxn id="40" idx="0"/>
            </p:cNvCxnSpPr>
            <p:nvPr/>
          </p:nvCxnSpPr>
          <p:spPr>
            <a:xfrm flipH="1">
              <a:off x="5793177" y="1114354"/>
              <a:ext cx="37759" cy="2642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CA1C8D33-80F4-42B6-8A9F-52561678AACB}"/>
                </a:ext>
              </a:extLst>
            </p:cNvPr>
            <p:cNvCxnSpPr>
              <a:cxnSpLocks/>
              <a:stCxn id="36" idx="2"/>
              <a:endCxn id="40" idx="6"/>
            </p:cNvCxnSpPr>
            <p:nvPr/>
          </p:nvCxnSpPr>
          <p:spPr>
            <a:xfrm flipH="1" flipV="1">
              <a:off x="5858491" y="1443948"/>
              <a:ext cx="146464" cy="435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AAB605E1-D53A-4775-929D-97B7D07170F6}"/>
              </a:ext>
            </a:extLst>
          </p:cNvPr>
          <p:cNvCxnSpPr>
            <a:cxnSpLocks/>
            <a:stCxn id="33" idx="6"/>
            <a:endCxn id="15" idx="2"/>
          </p:cNvCxnSpPr>
          <p:nvPr/>
        </p:nvCxnSpPr>
        <p:spPr>
          <a:xfrm>
            <a:off x="3764490" y="4299176"/>
            <a:ext cx="4467641" cy="40255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94CC165E-4960-4406-93A9-F3CF2B9F1FD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636963" y="3338517"/>
            <a:ext cx="119372" cy="17384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52E164B9-E208-4AB2-BC2E-E28BA5654D96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4808743" y="3301953"/>
            <a:ext cx="396036" cy="146525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20B13055-586B-4FDD-987B-CCB3974843F1}"/>
              </a:ext>
            </a:extLst>
          </p:cNvPr>
          <p:cNvCxnSpPr>
            <a:cxnSpLocks/>
            <a:stCxn id="13" idx="2"/>
            <a:endCxn id="32" idx="5"/>
          </p:cNvCxnSpPr>
          <p:nvPr/>
        </p:nvCxnSpPr>
        <p:spPr>
          <a:xfrm flipH="1" flipV="1">
            <a:off x="4933717" y="3170912"/>
            <a:ext cx="3295125" cy="78238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:a16="http://schemas.microsoft.com/office/drawing/2014/main" id="{01A1A8A8-A5C8-4CF6-99F7-32CB544CF453}"/>
              </a:ext>
            </a:extLst>
          </p:cNvPr>
          <p:cNvSpPr txBox="1"/>
          <p:nvPr/>
        </p:nvSpPr>
        <p:spPr>
          <a:xfrm>
            <a:off x="2877017" y="4774040"/>
            <a:ext cx="107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lay" panose="00000500000000000000" pitchFamily="2" charset="0"/>
              </a:rPr>
              <a:t>Hub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246ED75A-0D96-4862-9291-2F0C2E178A7D}"/>
              </a:ext>
            </a:extLst>
          </p:cNvPr>
          <p:cNvSpPr txBox="1"/>
          <p:nvPr/>
        </p:nvSpPr>
        <p:spPr>
          <a:xfrm>
            <a:off x="7881422" y="5267447"/>
            <a:ext cx="2643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lay" panose="00000500000000000000" pitchFamily="2" charset="0"/>
              </a:rPr>
              <a:t>Community</a:t>
            </a:r>
          </a:p>
        </p:txBody>
      </p: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71828E87-8E1F-405C-B4ED-FCB1CC2CD476}"/>
              </a:ext>
            </a:extLst>
          </p:cNvPr>
          <p:cNvGrpSpPr/>
          <p:nvPr/>
        </p:nvGrpSpPr>
        <p:grpSpPr>
          <a:xfrm>
            <a:off x="4277299" y="4413339"/>
            <a:ext cx="2020079" cy="2020080"/>
            <a:chOff x="4252392" y="3757184"/>
            <a:chExt cx="1239273" cy="1239273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4863CE9-015B-43BA-801B-A96603141423}"/>
                </a:ext>
              </a:extLst>
            </p:cNvPr>
            <p:cNvSpPr/>
            <p:nvPr/>
          </p:nvSpPr>
          <p:spPr>
            <a:xfrm>
              <a:off x="4480956" y="4164279"/>
              <a:ext cx="130628" cy="1306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0CE8B4A-6614-49FF-930E-888FEC00D3F3}"/>
                </a:ext>
              </a:extLst>
            </p:cNvPr>
            <p:cNvSpPr/>
            <p:nvPr/>
          </p:nvSpPr>
          <p:spPr>
            <a:xfrm rot="980710">
              <a:off x="4975762" y="4409703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E87D782-D77B-41BE-AE42-808F1AF6CC71}"/>
                </a:ext>
              </a:extLst>
            </p:cNvPr>
            <p:cNvSpPr/>
            <p:nvPr/>
          </p:nvSpPr>
          <p:spPr>
            <a:xfrm>
              <a:off x="4480956" y="4573979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6B363EC-074B-4B87-85D9-6E1E531A88E4}"/>
                </a:ext>
              </a:extLst>
            </p:cNvPr>
            <p:cNvSpPr/>
            <p:nvPr/>
          </p:nvSpPr>
          <p:spPr>
            <a:xfrm rot="14980026">
              <a:off x="4890654" y="4636161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6AC3D00-221E-46EA-94C1-04EE60F46F8C}"/>
                </a:ext>
              </a:extLst>
            </p:cNvPr>
            <p:cNvSpPr/>
            <p:nvPr/>
          </p:nvSpPr>
          <p:spPr>
            <a:xfrm rot="20229403">
              <a:off x="5233060" y="4411683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DC09A4-0309-4313-B71A-0F68B1125207}"/>
                </a:ext>
              </a:extLst>
            </p:cNvPr>
            <p:cNvSpPr/>
            <p:nvPr/>
          </p:nvSpPr>
          <p:spPr>
            <a:xfrm>
              <a:off x="4698670" y="4366161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10A67012-D8E1-4C5C-9EE9-490F1881EBFE}"/>
                </a:ext>
              </a:extLst>
            </p:cNvPr>
            <p:cNvSpPr/>
            <p:nvPr/>
          </p:nvSpPr>
          <p:spPr>
            <a:xfrm rot="1292663">
              <a:off x="5102432" y="4039589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C6D602E-CEC4-4F50-A2AE-FCF56929E1BE}"/>
                </a:ext>
              </a:extLst>
            </p:cNvPr>
            <p:cNvSpPr/>
            <p:nvPr/>
          </p:nvSpPr>
          <p:spPr>
            <a:xfrm>
              <a:off x="4756066" y="3974275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0C2CF73-2E80-448C-82C4-DF84B214FA4F}"/>
                </a:ext>
              </a:extLst>
            </p:cNvPr>
            <p:cNvSpPr/>
            <p:nvPr/>
          </p:nvSpPr>
          <p:spPr>
            <a:xfrm>
              <a:off x="4252392" y="3757184"/>
              <a:ext cx="1239273" cy="12392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C83D36A-4058-4351-8B48-64A704F966E6}"/>
                </a:ext>
              </a:extLst>
            </p:cNvPr>
            <p:cNvCxnSpPr>
              <a:cxnSpLocks/>
              <a:stCxn id="21" idx="7"/>
              <a:endCxn id="28" idx="2"/>
            </p:cNvCxnSpPr>
            <p:nvPr/>
          </p:nvCxnSpPr>
          <p:spPr>
            <a:xfrm flipV="1">
              <a:off x="4592454" y="4039589"/>
              <a:ext cx="163613" cy="1438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E6121569-74E2-4736-BDC1-06505117A75A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4763984" y="4104903"/>
              <a:ext cx="57396" cy="2612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7849DA23-26A8-4EEB-9CE8-E95E85F59768}"/>
                </a:ext>
              </a:extLst>
            </p:cNvPr>
            <p:cNvCxnSpPr>
              <a:cxnSpLocks/>
              <a:stCxn id="27" idx="2"/>
              <a:endCxn id="28" idx="6"/>
            </p:cNvCxnSpPr>
            <p:nvPr/>
          </p:nvCxnSpPr>
          <p:spPr>
            <a:xfrm flipH="1" flipV="1">
              <a:off x="4886694" y="4039589"/>
              <a:ext cx="220301" cy="413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444B6C01-42DD-4215-9CE3-712FBDE18B73}"/>
                </a:ext>
              </a:extLst>
            </p:cNvPr>
            <p:cNvCxnSpPr>
              <a:cxnSpLocks/>
              <a:stCxn id="25" idx="0"/>
              <a:endCxn id="27" idx="5"/>
            </p:cNvCxnSpPr>
            <p:nvPr/>
          </p:nvCxnSpPr>
          <p:spPr>
            <a:xfrm flipH="1" flipV="1">
              <a:off x="5193744" y="4164820"/>
              <a:ext cx="79274" cy="251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2EDE2045-02B1-43D1-8CB6-8ABBD9785EB4}"/>
                </a:ext>
              </a:extLst>
            </p:cNvPr>
            <p:cNvCxnSpPr>
              <a:cxnSpLocks/>
              <a:stCxn id="22" idx="0"/>
              <a:endCxn id="27" idx="4"/>
            </p:cNvCxnSpPr>
            <p:nvPr/>
          </p:nvCxnSpPr>
          <p:spPr>
            <a:xfrm flipV="1">
              <a:off x="5059457" y="4165654"/>
              <a:ext cx="84304" cy="2466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>
              <a:extLst>
                <a:ext uri="{FF2B5EF4-FFF2-40B4-BE49-F238E27FC236}">
                  <a16:creationId xmlns:a16="http://schemas.microsoft.com/office/drawing/2014/main" id="{3F7EA4A7-F476-496F-8DC2-BFF14DA55DE5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>
              <a:off x="4829298" y="4431475"/>
              <a:ext cx="149104" cy="251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>
              <a:extLst>
                <a:ext uri="{FF2B5EF4-FFF2-40B4-BE49-F238E27FC236}">
                  <a16:creationId xmlns:a16="http://schemas.microsoft.com/office/drawing/2014/main" id="{9E7756E8-DEB8-438A-BAB1-16ED5FC3A2A1}"/>
                </a:ext>
              </a:extLst>
            </p:cNvPr>
            <p:cNvCxnSpPr>
              <a:cxnSpLocks/>
              <a:stCxn id="22" idx="4"/>
              <a:endCxn id="24" idx="5"/>
            </p:cNvCxnSpPr>
            <p:nvPr/>
          </p:nvCxnSpPr>
          <p:spPr>
            <a:xfrm flipH="1">
              <a:off x="4983227" y="4537691"/>
              <a:ext cx="39468" cy="1044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66C4C7AC-DB62-438F-ACF6-F56668900D7C}"/>
                </a:ext>
              </a:extLst>
            </p:cNvPr>
            <p:cNvCxnSpPr>
              <a:cxnSpLocks/>
              <a:stCxn id="25" idx="2"/>
              <a:endCxn id="24" idx="4"/>
            </p:cNvCxnSpPr>
            <p:nvPr/>
          </p:nvCxnSpPr>
          <p:spPr>
            <a:xfrm flipH="1">
              <a:off x="5017212" y="4502353"/>
              <a:ext cx="220971" cy="1764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6DAAC4F5-E6B9-4B6C-9CD4-F834B0C8392D}"/>
                </a:ext>
              </a:extLst>
            </p:cNvPr>
            <p:cNvCxnSpPr>
              <a:cxnSpLocks/>
              <a:stCxn id="24" idx="7"/>
              <a:endCxn id="23" idx="6"/>
            </p:cNvCxnSpPr>
            <p:nvPr/>
          </p:nvCxnSpPr>
          <p:spPr>
            <a:xfrm flipH="1" flipV="1">
              <a:off x="4611584" y="4639293"/>
              <a:ext cx="285030" cy="34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208">
              <a:extLst>
                <a:ext uri="{FF2B5EF4-FFF2-40B4-BE49-F238E27FC236}">
                  <a16:creationId xmlns:a16="http://schemas.microsoft.com/office/drawing/2014/main" id="{B07B7B22-A1C0-49D3-A649-ED36C723DA9B}"/>
                </a:ext>
              </a:extLst>
            </p:cNvPr>
            <p:cNvCxnSpPr>
              <a:cxnSpLocks/>
              <a:stCxn id="21" idx="4"/>
              <a:endCxn id="23" idx="0"/>
            </p:cNvCxnSpPr>
            <p:nvPr/>
          </p:nvCxnSpPr>
          <p:spPr>
            <a:xfrm>
              <a:off x="4546270" y="4294907"/>
              <a:ext cx="0" cy="27907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47CE729A-F7A0-48F7-80B0-7F75278FCECA}"/>
              </a:ext>
            </a:extLst>
          </p:cNvPr>
          <p:cNvGrpSpPr/>
          <p:nvPr/>
        </p:nvGrpSpPr>
        <p:grpSpPr>
          <a:xfrm>
            <a:off x="7968522" y="3251060"/>
            <a:ext cx="2087445" cy="2087445"/>
            <a:chOff x="6303086" y="2604391"/>
            <a:chExt cx="1100970" cy="110097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8D4BA3A-B195-4C45-AD48-DD7196C48122}"/>
                </a:ext>
              </a:extLst>
            </p:cNvPr>
            <p:cNvSpPr/>
            <p:nvPr/>
          </p:nvSpPr>
          <p:spPr>
            <a:xfrm>
              <a:off x="6440385" y="2909452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904B389-EDC3-4FF0-AF35-7E11E9AE389C}"/>
                </a:ext>
              </a:extLst>
            </p:cNvPr>
            <p:cNvSpPr/>
            <p:nvPr/>
          </p:nvSpPr>
          <p:spPr>
            <a:xfrm rot="20603464">
              <a:off x="6935191" y="3154876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67A7C1B-C36F-4979-8D72-D03E6D2B72AA}"/>
                </a:ext>
              </a:extLst>
            </p:cNvPr>
            <p:cNvSpPr/>
            <p:nvPr/>
          </p:nvSpPr>
          <p:spPr>
            <a:xfrm rot="794135">
              <a:off x="6440385" y="3319152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483B5C3-DAD1-4ED7-BF21-AEF09B3B3DCD}"/>
                </a:ext>
              </a:extLst>
            </p:cNvPr>
            <p:cNvSpPr/>
            <p:nvPr/>
          </p:nvSpPr>
          <p:spPr>
            <a:xfrm rot="9286316">
              <a:off x="6788727" y="3429987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F3D2DF6-6188-48FD-BD6C-2D62C41ACE53}"/>
                </a:ext>
              </a:extLst>
            </p:cNvPr>
            <p:cNvSpPr/>
            <p:nvPr/>
          </p:nvSpPr>
          <p:spPr>
            <a:xfrm>
              <a:off x="7192489" y="3156856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32E77E7-161C-482A-B076-A930490D3867}"/>
                </a:ext>
              </a:extLst>
            </p:cNvPr>
            <p:cNvSpPr/>
            <p:nvPr/>
          </p:nvSpPr>
          <p:spPr>
            <a:xfrm>
              <a:off x="6658099" y="3111334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1DEDB84-89DF-4582-A74B-519E95763A00}"/>
                </a:ext>
              </a:extLst>
            </p:cNvPr>
            <p:cNvSpPr/>
            <p:nvPr/>
          </p:nvSpPr>
          <p:spPr>
            <a:xfrm rot="20389773">
              <a:off x="7061861" y="2784762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FB1EE71-57B1-4BE7-9993-EC9157A858FB}"/>
                </a:ext>
              </a:extLst>
            </p:cNvPr>
            <p:cNvSpPr/>
            <p:nvPr/>
          </p:nvSpPr>
          <p:spPr>
            <a:xfrm rot="418518">
              <a:off x="6715495" y="2719448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81387BB-A00A-407D-BCB2-2C2AD9F1276C}"/>
                </a:ext>
              </a:extLst>
            </p:cNvPr>
            <p:cNvSpPr/>
            <p:nvPr/>
          </p:nvSpPr>
          <p:spPr>
            <a:xfrm>
              <a:off x="6303086" y="2604391"/>
              <a:ext cx="1100970" cy="11009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Connecteur droit 211">
              <a:extLst>
                <a:ext uri="{FF2B5EF4-FFF2-40B4-BE49-F238E27FC236}">
                  <a16:creationId xmlns:a16="http://schemas.microsoft.com/office/drawing/2014/main" id="{D1A7382A-B99A-44E5-9144-72A32D005457}"/>
                </a:ext>
              </a:extLst>
            </p:cNvPr>
            <p:cNvCxnSpPr>
              <a:cxnSpLocks/>
              <a:stCxn id="15" idx="6"/>
              <a:endCxn id="16" idx="5"/>
            </p:cNvCxnSpPr>
            <p:nvPr/>
          </p:nvCxnSpPr>
          <p:spPr>
            <a:xfrm>
              <a:off x="6569278" y="3399420"/>
              <a:ext cx="223300" cy="737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>
              <a:extLst>
                <a:ext uri="{FF2B5EF4-FFF2-40B4-BE49-F238E27FC236}">
                  <a16:creationId xmlns:a16="http://schemas.microsoft.com/office/drawing/2014/main" id="{22E56BB5-C55B-4B61-9996-AE907DC47265}"/>
                </a:ext>
              </a:extLst>
            </p:cNvPr>
            <p:cNvCxnSpPr>
              <a:cxnSpLocks/>
              <a:stCxn id="15" idx="0"/>
              <a:endCxn id="13" idx="4"/>
            </p:cNvCxnSpPr>
            <p:nvPr/>
          </p:nvCxnSpPr>
          <p:spPr>
            <a:xfrm flipH="1" flipV="1">
              <a:off x="6505699" y="3040080"/>
              <a:ext cx="14954" cy="2808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>
              <a:extLst>
                <a:ext uri="{FF2B5EF4-FFF2-40B4-BE49-F238E27FC236}">
                  <a16:creationId xmlns:a16="http://schemas.microsoft.com/office/drawing/2014/main" id="{CB4EF1DF-0426-4C9E-9D76-7247A8D066A6}"/>
                </a:ext>
              </a:extLst>
            </p:cNvPr>
            <p:cNvCxnSpPr>
              <a:cxnSpLocks/>
              <a:stCxn id="18" idx="1"/>
              <a:endCxn id="13" idx="5"/>
            </p:cNvCxnSpPr>
            <p:nvPr/>
          </p:nvCxnSpPr>
          <p:spPr>
            <a:xfrm flipH="1" flipV="1">
              <a:off x="6551883" y="3020950"/>
              <a:ext cx="125346" cy="109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>
              <a:extLst>
                <a:ext uri="{FF2B5EF4-FFF2-40B4-BE49-F238E27FC236}">
                  <a16:creationId xmlns:a16="http://schemas.microsoft.com/office/drawing/2014/main" id="{0D5EB05F-037A-4ADB-B768-DB4C67E7C4BD}"/>
                </a:ext>
              </a:extLst>
            </p:cNvPr>
            <p:cNvCxnSpPr>
              <a:cxnSpLocks/>
              <a:stCxn id="17" idx="3"/>
              <a:endCxn id="16" idx="2"/>
            </p:cNvCxnSpPr>
            <p:nvPr/>
          </p:nvCxnSpPr>
          <p:spPr>
            <a:xfrm flipH="1">
              <a:off x="6913125" y="3268354"/>
              <a:ext cx="298494" cy="19910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D5BB700E-1204-4334-A303-BED33ED38AD9}"/>
                </a:ext>
              </a:extLst>
            </p:cNvPr>
            <p:cNvCxnSpPr>
              <a:cxnSpLocks/>
              <a:stCxn id="14" idx="3"/>
              <a:endCxn id="16" idx="3"/>
            </p:cNvCxnSpPr>
            <p:nvPr/>
          </p:nvCxnSpPr>
          <p:spPr>
            <a:xfrm flipH="1">
              <a:off x="6876135" y="3277648"/>
              <a:ext cx="93314" cy="156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>
              <a:extLst>
                <a:ext uri="{FF2B5EF4-FFF2-40B4-BE49-F238E27FC236}">
                  <a16:creationId xmlns:a16="http://schemas.microsoft.com/office/drawing/2014/main" id="{26E2FDF7-AA0E-4766-8508-5E79AAE6168C}"/>
                </a:ext>
              </a:extLst>
            </p:cNvPr>
            <p:cNvCxnSpPr>
              <a:cxnSpLocks/>
              <a:stCxn id="19" idx="3"/>
              <a:endCxn id="14" idx="7"/>
            </p:cNvCxnSpPr>
            <p:nvPr/>
          </p:nvCxnSpPr>
          <p:spPr>
            <a:xfrm flipH="1">
              <a:off x="7031560" y="2909352"/>
              <a:ext cx="68188" cy="2533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A0F95B37-93F7-486C-898A-90BC535D85C9}"/>
                </a:ext>
              </a:extLst>
            </p:cNvPr>
            <p:cNvCxnSpPr>
              <a:cxnSpLocks/>
              <a:stCxn id="20" idx="6"/>
              <a:endCxn id="19" idx="1"/>
            </p:cNvCxnSpPr>
            <p:nvPr/>
          </p:nvCxnSpPr>
          <p:spPr>
            <a:xfrm>
              <a:off x="6845640" y="2792694"/>
              <a:ext cx="222259" cy="299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>
              <a:extLst>
                <a:ext uri="{FF2B5EF4-FFF2-40B4-BE49-F238E27FC236}">
                  <a16:creationId xmlns:a16="http://schemas.microsoft.com/office/drawing/2014/main" id="{E3CCDFDF-84C9-4269-95F0-3B021C2CBFBD}"/>
                </a:ext>
              </a:extLst>
            </p:cNvPr>
            <p:cNvCxnSpPr>
              <a:cxnSpLocks/>
              <a:stCxn id="18" idx="0"/>
              <a:endCxn id="20" idx="4"/>
            </p:cNvCxnSpPr>
            <p:nvPr/>
          </p:nvCxnSpPr>
          <p:spPr>
            <a:xfrm flipV="1">
              <a:off x="6723413" y="2849593"/>
              <a:ext cx="49464" cy="2617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1" name="Connecteur droit 390">
            <a:extLst>
              <a:ext uri="{FF2B5EF4-FFF2-40B4-BE49-F238E27FC236}">
                <a16:creationId xmlns:a16="http://schemas.microsoft.com/office/drawing/2014/main" id="{F4DA39EA-14AC-4100-91EC-16E9E73415D2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4915507" y="3205778"/>
            <a:ext cx="3316624" cy="149595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9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E5D781B-2D63-4F9B-B112-187D39744D0E}"/>
              </a:ext>
            </a:extLst>
          </p:cNvPr>
          <p:cNvGrpSpPr/>
          <p:nvPr/>
        </p:nvGrpSpPr>
        <p:grpSpPr>
          <a:xfrm>
            <a:off x="0" y="0"/>
            <a:ext cx="11423649" cy="4756150"/>
            <a:chOff x="3069575" y="2059544"/>
            <a:chExt cx="5176914" cy="215536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AFDC3F6D-8F75-416A-9E67-10F8EB6B9053}"/>
                </a:ext>
              </a:extLst>
            </p:cNvPr>
            <p:cNvSpPr/>
            <p:nvPr/>
          </p:nvSpPr>
          <p:spPr>
            <a:xfrm>
              <a:off x="3069575" y="2059544"/>
              <a:ext cx="1027215" cy="433449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Danger</a:t>
              </a:r>
            </a:p>
          </p:txBody>
        </p:sp>
        <p:sp>
          <p:nvSpPr>
            <p:cNvPr id="6" name="Signe Plus 5">
              <a:extLst>
                <a:ext uri="{FF2B5EF4-FFF2-40B4-BE49-F238E27FC236}">
                  <a16:creationId xmlns:a16="http://schemas.microsoft.com/office/drawing/2014/main" id="{74DF169C-0A7D-4A16-8845-265BA15FB5FF}"/>
                </a:ext>
              </a:extLst>
            </p:cNvPr>
            <p:cNvSpPr/>
            <p:nvPr/>
          </p:nvSpPr>
          <p:spPr>
            <a:xfrm>
              <a:off x="3429078" y="2695872"/>
              <a:ext cx="303781" cy="3008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C4DE2B91-878E-4EED-A024-D01B3756654B}"/>
                </a:ext>
              </a:extLst>
            </p:cNvPr>
            <p:cNvSpPr/>
            <p:nvPr/>
          </p:nvSpPr>
          <p:spPr>
            <a:xfrm>
              <a:off x="3069575" y="3199575"/>
              <a:ext cx="1027215" cy="433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Stakes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302A11AD-5CF7-45EC-994D-900EA8DF071D}"/>
                </a:ext>
              </a:extLst>
            </p:cNvPr>
            <p:cNvCxnSpPr>
              <a:cxnSpLocks/>
            </p:cNvCxnSpPr>
            <p:nvPr/>
          </p:nvCxnSpPr>
          <p:spPr>
            <a:xfrm>
              <a:off x="4220640" y="2846283"/>
              <a:ext cx="719298" cy="1"/>
            </a:xfrm>
            <a:prstGeom prst="straightConnector1">
              <a:avLst/>
            </a:prstGeom>
            <a:ln w="1174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62D009F3-C46A-4D57-B5BB-0D6C71238DE8}"/>
                </a:ext>
              </a:extLst>
            </p:cNvPr>
            <p:cNvSpPr/>
            <p:nvPr/>
          </p:nvSpPr>
          <p:spPr>
            <a:xfrm>
              <a:off x="5068785" y="2629559"/>
              <a:ext cx="1027215" cy="433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Risks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8273017-5377-467B-B154-055425F2462E}"/>
                </a:ext>
              </a:extLst>
            </p:cNvPr>
            <p:cNvSpPr/>
            <p:nvPr/>
          </p:nvSpPr>
          <p:spPr>
            <a:xfrm>
              <a:off x="5068785" y="3781464"/>
              <a:ext cx="1027215" cy="433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Event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58EEF0F5-3A66-4CB4-9833-50342A3C1DB3}"/>
                </a:ext>
              </a:extLst>
            </p:cNvPr>
            <p:cNvSpPr/>
            <p:nvPr/>
          </p:nvSpPr>
          <p:spPr>
            <a:xfrm>
              <a:off x="7028698" y="3199575"/>
              <a:ext cx="1217791" cy="433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Consequence</a:t>
              </a:r>
            </a:p>
          </p:txBody>
        </p:sp>
      </p:grpSp>
      <p:sp>
        <p:nvSpPr>
          <p:cNvPr id="20" name="Signe Plus 19">
            <a:extLst>
              <a:ext uri="{FF2B5EF4-FFF2-40B4-BE49-F238E27FC236}">
                <a16:creationId xmlns:a16="http://schemas.microsoft.com/office/drawing/2014/main" id="{71D90D5B-62F3-48C3-A335-2B0654325877}"/>
              </a:ext>
            </a:extLst>
          </p:cNvPr>
          <p:cNvSpPr/>
          <p:nvPr/>
        </p:nvSpPr>
        <p:spPr>
          <a:xfrm>
            <a:off x="5209744" y="2661982"/>
            <a:ext cx="670339" cy="6638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2734214-0022-49F6-8A9D-36EAB271B39D}"/>
              </a:ext>
            </a:extLst>
          </p:cNvPr>
          <p:cNvCxnSpPr>
            <a:cxnSpLocks/>
          </p:cNvCxnSpPr>
          <p:nvPr/>
        </p:nvCxnSpPr>
        <p:spPr>
          <a:xfrm>
            <a:off x="6908800" y="2993885"/>
            <a:ext cx="1587241" cy="2"/>
          </a:xfrm>
          <a:prstGeom prst="straightConnector1">
            <a:avLst/>
          </a:prstGeom>
          <a:ln w="1174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196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61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Play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Kyd Law</dc:creator>
  <cp:lastModifiedBy>Kyd Law</cp:lastModifiedBy>
  <cp:revision>15</cp:revision>
  <cp:lastPrinted>2021-07-26T02:05:48Z</cp:lastPrinted>
  <dcterms:created xsi:type="dcterms:W3CDTF">2021-06-24T22:01:02Z</dcterms:created>
  <dcterms:modified xsi:type="dcterms:W3CDTF">2021-07-26T02:09:01Z</dcterms:modified>
</cp:coreProperties>
</file>