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82C8-6540-7351-2E81-40C2E0FF8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ADC17-61C3-C6E8-EB73-01179BA15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4ECE6-091D-7B1A-2AD8-9356A0EA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4390-3A2E-4C6A-B06D-505E371C7A3C}" type="datetimeFigureOut">
              <a:rPr lang="en-MY" smtClean="0"/>
              <a:t>14/4/2025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E3916-EA3C-EDBC-BAEA-90C1D262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3FBDA-0025-F8DF-0902-77312583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30B-AC8E-451F-B584-721F31FF99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6518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94BD-9DBC-5D22-B27B-F43B4C91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85204-9DA1-4D36-A967-4B2217EEF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B429F-4B74-D2ED-DA2C-332BD7419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4390-3A2E-4C6A-B06D-505E371C7A3C}" type="datetimeFigureOut">
              <a:rPr lang="en-MY" smtClean="0"/>
              <a:t>14/4/2025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76968-AAEF-AA7E-D711-950D5B93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39BE0-4DDD-1C9E-87BA-3E52882D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30B-AC8E-451F-B584-721F31FF99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30705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89404-2ADC-45E0-6B92-646BB99527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70670-AB39-EA89-F0EB-63C7F3FF9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A08DB-04C7-B436-FA40-78306894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4390-3A2E-4C6A-B06D-505E371C7A3C}" type="datetimeFigureOut">
              <a:rPr lang="en-MY" smtClean="0"/>
              <a:t>14/4/2025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E2190-5AAC-5AF0-711A-D5BBFF7E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CE6C1-4DA3-2F08-05A6-077F5FFD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30B-AC8E-451F-B584-721F31FF99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7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27642-79A9-764C-C368-C648ABE40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7FDF1-3A71-0EF8-0E7E-8EA8C101F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F70A2-018F-405F-E915-11D92B041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4390-3A2E-4C6A-B06D-505E371C7A3C}" type="datetimeFigureOut">
              <a:rPr lang="en-MY" smtClean="0"/>
              <a:t>14/4/2025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040EE-32E1-742B-5A2D-8C1FDFB7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49CAA-7ED2-59AC-6B75-4E6CF7C2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30B-AC8E-451F-B584-721F31FF99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6460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DE1A-FDF4-32B0-F96E-2BCDD26C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E64F5-6563-D5F4-DB59-A023C56E9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8FEE0-AC91-F498-0E35-2DD23CB27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4390-3A2E-4C6A-B06D-505E371C7A3C}" type="datetimeFigureOut">
              <a:rPr lang="en-MY" smtClean="0"/>
              <a:t>14/4/2025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EE500-8F08-AA09-3C7A-B5704093C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6D537-DB2D-FC21-E980-6401B808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30B-AC8E-451F-B584-721F31FF99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6290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2474-EAFA-A5E7-EA10-3B33A03C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E8CBC-F5F6-931C-16BB-A6DB112B1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77E99-14C0-27C8-5D21-DB492ADF0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15FD6-D86E-ECC0-D7BE-BE454E0E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4390-3A2E-4C6A-B06D-505E371C7A3C}" type="datetimeFigureOut">
              <a:rPr lang="en-MY" smtClean="0"/>
              <a:t>14/4/2025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544F5-50F4-E97A-B562-7CA83D33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763B6-35C8-B9CF-DD77-A3AB0B4F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30B-AC8E-451F-B584-721F31FF99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674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FA0B-D6B7-335D-FA3C-DCDC81D0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6DB0A-B1F1-69BE-11A3-EDF670067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CE7F4-9F74-A0F2-E6D7-1F078C8E4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F0DE07-61BA-56E2-B66F-1F432C7C6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DAFE66-1ECA-BCCF-065A-334860F82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3F25B2-02E7-8C91-FEBC-4983B846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4390-3A2E-4C6A-B06D-505E371C7A3C}" type="datetimeFigureOut">
              <a:rPr lang="en-MY" smtClean="0"/>
              <a:t>14/4/2025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27B13-522D-0453-7659-090FFB66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906869-F513-53DE-E2FA-0DA90E72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30B-AC8E-451F-B584-721F31FF99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1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B0F3-9ACC-773A-2F83-0EED2CE0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4F5F5B-043A-C793-EB64-341A88E9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4390-3A2E-4C6A-B06D-505E371C7A3C}" type="datetimeFigureOut">
              <a:rPr lang="en-MY" smtClean="0"/>
              <a:t>14/4/2025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F1E37-700F-1831-D638-359EB24B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78801-F070-AC82-59F5-A0E0482B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30B-AC8E-451F-B584-721F31FF99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5497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84AEC5-D70F-3736-498C-D024ABB29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4390-3A2E-4C6A-B06D-505E371C7A3C}" type="datetimeFigureOut">
              <a:rPr lang="en-MY" smtClean="0"/>
              <a:t>14/4/2025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A9269-2529-2C61-BB03-4266D113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F427D-F11E-80FE-C15D-312E73A49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30B-AC8E-451F-B584-721F31FF99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0312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5826-E9D0-229D-E201-2B269EE34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21BE9-0D3C-FB0B-11B0-6F054FFE2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01340-220F-3185-A447-A15231AFC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55509-CE67-2CC9-4F17-9A3877E1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4390-3A2E-4C6A-B06D-505E371C7A3C}" type="datetimeFigureOut">
              <a:rPr lang="en-MY" smtClean="0"/>
              <a:t>14/4/2025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24BF4-E0E0-9535-664B-CB3C3DA14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C71FD-742B-9BE9-E0CB-D7ED6DBE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30B-AC8E-451F-B584-721F31FF99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1251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77E2A-66F5-750F-BF06-97026FAC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AB5D7-126D-6A51-723B-A87EB5E3B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F60F3-DE73-AF77-C89F-9DCBCE855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46B0D-D69A-1480-00C1-C3B22FFF9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4390-3A2E-4C6A-B06D-505E371C7A3C}" type="datetimeFigureOut">
              <a:rPr lang="en-MY" smtClean="0"/>
              <a:t>14/4/2025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40BBC-D08F-8E50-0F1E-F34DAC5EF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4D194-097D-D497-0096-45E52E21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30B-AC8E-451F-B584-721F31FF99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3526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2EAAE6-0705-D9F0-3E8F-70C53D67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1FBB4-485F-1C60-35A5-0DE26CF37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4EC26-4AD2-B74E-587A-C7C7A6930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D64390-3A2E-4C6A-B06D-505E371C7A3C}" type="datetimeFigureOut">
              <a:rPr lang="en-MY" smtClean="0"/>
              <a:t>14/4/2025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EAAFA-29CD-56CD-2C9A-39E2E7499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86E2-ED9F-BCF7-93D3-4AB288225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CE630B-AC8E-451F-B584-721F31FF99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5568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EB296-7696-0655-42E8-705BD9E300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SC2002 SCE3 Group 3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35784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31FA1-28C0-6F92-E1CC-B93919612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D795-4ABF-72AA-47AC-1DCEF351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features: Singleton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701B2-C540-77B3-1330-7E09EE844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65289"/>
            <a:ext cx="10515600" cy="1211673"/>
          </a:xfrm>
        </p:spPr>
        <p:txBody>
          <a:bodyPr/>
          <a:lstStyle/>
          <a:p>
            <a:r>
              <a:rPr lang="en-US" dirty="0"/>
              <a:t>Reason: Some classes should have 1 global object only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22F45-434E-8486-FC82-6A0F26066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0107"/>
            <a:ext cx="8571271" cy="350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31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86F10-43B3-0C42-6574-65FE5005F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91EF-3F91-C7E5-F327-ECEE33F2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features: Pipeline Pattern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C6198-E5AB-2FEF-AF17-34B81A03B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65289"/>
            <a:ext cx="10515600" cy="1211673"/>
          </a:xfrm>
        </p:spPr>
        <p:txBody>
          <a:bodyPr/>
          <a:lstStyle/>
          <a:p>
            <a:r>
              <a:rPr lang="en-US" dirty="0"/>
              <a:t>Reason: streams API naturally leads to using pipeline pattern 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1E9E25-2F21-FFB6-00D5-E5D54632E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04" y="1690688"/>
            <a:ext cx="10364098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52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1A582-3E56-9AB8-4DBD-D6135EC11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0D441-DEBA-1F85-AFDB-AD93C299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features: Model-View-Controller Pattern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5C8CF-C878-C7B9-DD55-E0C5AA400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65289"/>
            <a:ext cx="10515600" cy="164198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Reason: </a:t>
            </a:r>
            <a:r>
              <a:rPr lang="en-US" dirty="0" err="1"/>
              <a:t>AssignReq</a:t>
            </a:r>
            <a:r>
              <a:rPr lang="en-US" dirty="0"/>
              <a:t>+ </a:t>
            </a:r>
            <a:r>
              <a:rPr lang="en-US" dirty="0" err="1"/>
              <a:t>AssignReqList</a:t>
            </a:r>
            <a:r>
              <a:rPr lang="en-US" dirty="0"/>
              <a:t> (Controller)</a:t>
            </a:r>
          </a:p>
          <a:p>
            <a:pPr lvl="1"/>
            <a:r>
              <a:rPr lang="en-US" dirty="0" err="1"/>
              <a:t>officerAssignIO</a:t>
            </a:r>
            <a:r>
              <a:rPr lang="en-US" dirty="0"/>
              <a:t> (View)</a:t>
            </a:r>
          </a:p>
          <a:p>
            <a:pPr lvl="1"/>
            <a:r>
              <a:rPr lang="en-MY" dirty="0"/>
              <a:t>Officer, projects (Model)</a:t>
            </a:r>
          </a:p>
          <a:p>
            <a:pPr lvl="1"/>
            <a:endParaRPr lang="en-MY" dirty="0"/>
          </a:p>
          <a:p>
            <a:pPr marL="0" indent="0">
              <a:buNone/>
            </a:pPr>
            <a:r>
              <a:rPr lang="en-MY" dirty="0"/>
              <a:t>Similar parallels for Enquiries, and Housing Applications</a:t>
            </a:r>
          </a:p>
          <a:p>
            <a:pPr marL="0" indent="0">
              <a:buNone/>
            </a:pPr>
            <a:r>
              <a:rPr lang="en-MY" dirty="0"/>
              <a:t>3x Model View Controller patterns in this case</a:t>
            </a:r>
          </a:p>
        </p:txBody>
      </p:sp>
    </p:spTree>
    <p:extLst>
      <p:ext uri="{BB962C8B-B14F-4D97-AF65-F5344CB8AC3E}">
        <p14:creationId xmlns:p14="http://schemas.microsoft.com/office/powerpoint/2010/main" val="2593437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E74CC-13FD-C589-F517-C1053E07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Code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16D89-09DD-7987-4EA0-236C5626D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7517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59C6E-64BF-85DC-8B48-3A92679D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and Report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47F8-9051-35D3-BF8A-248854E8A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611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A7367-E557-864D-2677-AE159982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FF9E5-18B5-0423-470C-4C6FBB9DE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9799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D7920-6AB4-65F0-CAAB-3E962CFE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Sequence Diagram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E98AE-A6F8-498C-AC15-5F7A6708F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6712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A5E7-E2FA-93F6-CB5B-EB1A7694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E7626-B2D0-C226-F7F2-80D88843F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37" y="5774968"/>
            <a:ext cx="12063663" cy="898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Before the professor taught on SOLID principles, nested if else try statements made the code harder and harder to work on as time progressed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85ABB6-B05F-EA19-4725-AB16E0C9A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86" y="1606467"/>
            <a:ext cx="8618967" cy="41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38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35AE-8A4E-861F-3F4D-ECBC3E88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1C5BF0-B8F5-4B7B-64D4-8CB01BC82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68" y="1690688"/>
            <a:ext cx="8329382" cy="322353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568D4D4-F6CF-0583-AD17-A139B8D8D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68" y="5341242"/>
            <a:ext cx="11694695" cy="898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Case statements made it time consuming to read through code and adjust a lot of bounds when new features added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3015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11DA7-8431-9212-916C-E782187DE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163D-CD82-BCFE-2284-F654E4984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</a:t>
            </a:r>
            <a:endParaRPr lang="en-MY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1DD57C-A023-BB64-4EA3-5C3CBE532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68" y="5341242"/>
            <a:ext cx="11694695" cy="898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Took a significant amount of time editing the Main class print and input cases compared to the implementation of the code 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82C663-593B-D0E7-2CF3-7DC4B8FC2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68" y="1492809"/>
            <a:ext cx="9960203" cy="38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78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A4AE-9115-CAAC-2F5E-F42DAD71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features: password Hashing, Salt, Pepper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94DD5-4B3A-D1FF-8A37-7265CA27B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05872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CF0F2-BBFC-D40F-8619-6488D9484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B170-E81F-ADC3-D838-514C73869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features: Menu Stack features, for deeper nesting, </a:t>
            </a:r>
            <a:r>
              <a:rPr lang="en-US"/>
              <a:t>if required. 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0D828-0DC2-D845-2EED-B586FED00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8387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F1D33-70E5-D1C3-09D0-61D5D8111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39A6-FA7B-D206-C78C-64209D47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features: Command Pattern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321AB-D1DA-5C39-345D-5C2334AFB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65289"/>
            <a:ext cx="10515600" cy="1211673"/>
          </a:xfrm>
        </p:spPr>
        <p:txBody>
          <a:bodyPr/>
          <a:lstStyle/>
          <a:p>
            <a:r>
              <a:rPr lang="en-US" dirty="0"/>
              <a:t>Reason: Easier to initiate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EC0E6A-9DDD-0EE5-1C1B-F89155C63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89" y="2144918"/>
            <a:ext cx="10630821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83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188</Words>
  <Application>Microsoft Office PowerPoint</Application>
  <PresentationFormat>Widescreen</PresentationFormat>
  <Paragraphs>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SC2002 SCE3 Group 3</vt:lpstr>
      <vt:lpstr>UML Class Diagram</vt:lpstr>
      <vt:lpstr>UML Sequence Diagram</vt:lpstr>
      <vt:lpstr>Design Consideration</vt:lpstr>
      <vt:lpstr>Design Consideration</vt:lpstr>
      <vt:lpstr>Design Consideration</vt:lpstr>
      <vt:lpstr>Extra features: password Hashing, Salt, Pepper</vt:lpstr>
      <vt:lpstr>Extra features: Menu Stack features, for deeper nesting, if required. </vt:lpstr>
      <vt:lpstr>Extra features: Command Pattern</vt:lpstr>
      <vt:lpstr>Extra features: Singleton</vt:lpstr>
      <vt:lpstr>Extra features: Pipeline Pattern</vt:lpstr>
      <vt:lpstr>Extra features: Model-View-Controller Pattern</vt:lpstr>
      <vt:lpstr>Implementation Code</vt:lpstr>
      <vt:lpstr>Demonstration and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#CHOO KYE YONG#</dc:creator>
  <cp:lastModifiedBy>#CHOO KYE YONG#</cp:lastModifiedBy>
  <cp:revision>6</cp:revision>
  <dcterms:created xsi:type="dcterms:W3CDTF">2025-04-13T01:57:12Z</dcterms:created>
  <dcterms:modified xsi:type="dcterms:W3CDTF">2025-04-14T03:24:19Z</dcterms:modified>
</cp:coreProperties>
</file>