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7B7A-8835-4D49-805D-F0AE68EBE659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BC9-B230-44BE-BBB2-D3E2EB8A0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5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7B7A-8835-4D49-805D-F0AE68EBE659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BC9-B230-44BE-BBB2-D3E2EB8A0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32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7B7A-8835-4D49-805D-F0AE68EBE659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BC9-B230-44BE-BBB2-D3E2EB8A0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0245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7B7A-8835-4D49-805D-F0AE68EBE659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BC9-B230-44BE-BBB2-D3E2EB8A0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2163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7B7A-8835-4D49-805D-F0AE68EBE659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BC9-B230-44BE-BBB2-D3E2EB8A0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564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7B7A-8835-4D49-805D-F0AE68EBE659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BC9-B230-44BE-BBB2-D3E2EB8A0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6278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7B7A-8835-4D49-805D-F0AE68EBE659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BC9-B230-44BE-BBB2-D3E2EB8A0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56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7B7A-8835-4D49-805D-F0AE68EBE659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BC9-B230-44BE-BBB2-D3E2EB8A0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782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7B7A-8835-4D49-805D-F0AE68EBE659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BC9-B230-44BE-BBB2-D3E2EB8A0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786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7B7A-8835-4D49-805D-F0AE68EBE659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BC9-B230-44BE-BBB2-D3E2EB8A0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307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7B7A-8835-4D49-805D-F0AE68EBE659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BC9-B230-44BE-BBB2-D3E2EB8A0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67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7B7A-8835-4D49-805D-F0AE68EBE659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BC9-B230-44BE-BBB2-D3E2EB8A0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86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7B7A-8835-4D49-805D-F0AE68EBE659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BC9-B230-44BE-BBB2-D3E2EB8A0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1392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7B7A-8835-4D49-805D-F0AE68EBE659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BC9-B230-44BE-BBB2-D3E2EB8A0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063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7B7A-8835-4D49-805D-F0AE68EBE659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BC9-B230-44BE-BBB2-D3E2EB8A0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087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7B7A-8835-4D49-805D-F0AE68EBE659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BC9-B230-44BE-BBB2-D3E2EB8A0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40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B7B7A-8835-4D49-805D-F0AE68EBE659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FBBC9-B230-44BE-BBB2-D3E2EB8A0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960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7DB7B7A-8835-4D49-805D-F0AE68EBE659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59FBBC9-B230-44BE-BBB2-D3E2EB8A09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595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0276129-8887-409D-A97C-2347794F61B2}"/>
              </a:ext>
            </a:extLst>
          </p:cNvPr>
          <p:cNvSpPr txBox="1"/>
          <p:nvPr/>
        </p:nvSpPr>
        <p:spPr>
          <a:xfrm>
            <a:off x="2412940" y="482600"/>
            <a:ext cx="736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4000" dirty="0"/>
              <a:t>モグラの侵略</a:t>
            </a:r>
            <a:endParaRPr lang="en-US" altLang="ja-JP" sz="4000" dirty="0"/>
          </a:p>
          <a:p>
            <a:pPr algn="ctr"/>
            <a:r>
              <a:rPr kumimoji="1" lang="ja-JP" altLang="en-US" sz="4000" dirty="0"/>
              <a:t>～モグラたたきで世界を守れ～</a:t>
            </a:r>
            <a:endParaRPr kumimoji="1" lang="en-US" altLang="ja-JP" sz="4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55F642-AA7C-4B8E-B387-9DDD3B617765}"/>
              </a:ext>
            </a:extLst>
          </p:cNvPr>
          <p:cNvSpPr txBox="1"/>
          <p:nvPr/>
        </p:nvSpPr>
        <p:spPr>
          <a:xfrm>
            <a:off x="10016068" y="5757841"/>
            <a:ext cx="1494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製作</a:t>
            </a:r>
            <a:r>
              <a:rPr lang="ja-JP" altLang="en-US" sz="1400" dirty="0"/>
              <a:t>　</a:t>
            </a:r>
            <a:r>
              <a:rPr lang="en-US" altLang="ja-JP" sz="1400" dirty="0" err="1"/>
              <a:t>DxLib</a:t>
            </a:r>
            <a:endParaRPr kumimoji="1" lang="en-US" altLang="ja-JP" sz="1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36AE0CD-3ACD-446D-B580-0D04964C3C67}"/>
              </a:ext>
            </a:extLst>
          </p:cNvPr>
          <p:cNvSpPr txBox="1"/>
          <p:nvPr/>
        </p:nvSpPr>
        <p:spPr>
          <a:xfrm>
            <a:off x="10016068" y="6102975"/>
            <a:ext cx="27927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ジャンル　アクション</a:t>
            </a:r>
            <a:r>
              <a:rPr kumimoji="1" lang="en-US" altLang="ja-JP" sz="1400" dirty="0"/>
              <a:t>3D</a:t>
            </a:r>
            <a:endParaRPr kumimoji="1" lang="ja-JP" altLang="en-US" sz="1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98AEA4-2669-4FD4-9393-83193237286D}"/>
              </a:ext>
            </a:extLst>
          </p:cNvPr>
          <p:cNvSpPr txBox="1"/>
          <p:nvPr/>
        </p:nvSpPr>
        <p:spPr>
          <a:xfrm>
            <a:off x="10016068" y="6485466"/>
            <a:ext cx="2056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開発期間　</a:t>
            </a:r>
            <a:r>
              <a:rPr kumimoji="1" lang="en-US" altLang="ja-JP" sz="1400" dirty="0"/>
              <a:t>10</a:t>
            </a:r>
            <a:r>
              <a:rPr kumimoji="1" lang="ja-JP" altLang="en-US" sz="1400" dirty="0"/>
              <a:t>日弱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35824D40-D513-43CD-9DD3-D27B76CFA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3" y="1986412"/>
            <a:ext cx="5402953" cy="307013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D1573AA-1EA3-42CE-A306-97AD52AD1ED5}"/>
              </a:ext>
            </a:extLst>
          </p:cNvPr>
          <p:cNvSpPr txBox="1"/>
          <p:nvPr/>
        </p:nvSpPr>
        <p:spPr>
          <a:xfrm>
            <a:off x="0" y="2838973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・出てくるモグラをたたいて点数を稼いで高得点を目指すだけ。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88B06B9-2AC2-40FE-BD16-E3A7EB3E485A}"/>
              </a:ext>
            </a:extLst>
          </p:cNvPr>
          <p:cNvSpPr txBox="1"/>
          <p:nvPr/>
        </p:nvSpPr>
        <p:spPr>
          <a:xfrm>
            <a:off x="0" y="2399563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60</a:t>
            </a:r>
            <a:r>
              <a:rPr lang="ja-JP" altLang="en-US" dirty="0"/>
              <a:t>秒以内に出てくるモグラをたくさん叩く。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BABA611-465D-4393-8770-F8562CCD76BC}"/>
              </a:ext>
            </a:extLst>
          </p:cNvPr>
          <p:cNvSpPr txBox="1"/>
          <p:nvPr/>
        </p:nvSpPr>
        <p:spPr>
          <a:xfrm>
            <a:off x="1947333" y="20254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ゲーム内容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75543E-C4B9-435B-A133-538B6DDE2CC6}"/>
              </a:ext>
            </a:extLst>
          </p:cNvPr>
          <p:cNvSpPr txBox="1"/>
          <p:nvPr/>
        </p:nvSpPr>
        <p:spPr>
          <a:xfrm>
            <a:off x="1947333" y="328965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参考ゲーム</a:t>
            </a:r>
            <a:endParaRPr kumimoji="1"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34FF8A2-7518-4932-ADFA-D34F998D640C}"/>
              </a:ext>
            </a:extLst>
          </p:cNvPr>
          <p:cNvSpPr txBox="1"/>
          <p:nvPr/>
        </p:nvSpPr>
        <p:spPr>
          <a:xfrm>
            <a:off x="15714" y="3696342"/>
            <a:ext cx="474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kumimoji="1" lang="en-US" altLang="ja-JP" dirty="0"/>
              <a:t>Wii</a:t>
            </a:r>
            <a:r>
              <a:rPr lang="ja-JP" altLang="en-US" dirty="0"/>
              <a:t> </a:t>
            </a:r>
            <a:r>
              <a:rPr kumimoji="1" lang="en-US" altLang="ja-JP" dirty="0"/>
              <a:t>Party</a:t>
            </a:r>
            <a:r>
              <a:rPr kumimoji="1" lang="ja-JP" altLang="en-US" dirty="0"/>
              <a:t>　：　ピコピコ</a:t>
            </a:r>
            <a:r>
              <a:rPr kumimoji="1" lang="en-US" altLang="ja-JP" dirty="0"/>
              <a:t>‼</a:t>
            </a:r>
            <a:r>
              <a:rPr lang="ja-JP" altLang="en-US" dirty="0"/>
              <a:t> </a:t>
            </a:r>
            <a:r>
              <a:rPr kumimoji="1" lang="ja-JP" altLang="en-US" dirty="0"/>
              <a:t>モグラたたき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CC69A59-A9B7-4A0E-893A-5FEDA4130B4F}"/>
              </a:ext>
            </a:extLst>
          </p:cNvPr>
          <p:cNvSpPr txBox="1"/>
          <p:nvPr/>
        </p:nvSpPr>
        <p:spPr>
          <a:xfrm>
            <a:off x="1869743" y="412038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挑戦すること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39A8ED7-AF44-4262-80BE-F2857EDC8557}"/>
              </a:ext>
            </a:extLst>
          </p:cNvPr>
          <p:cNvSpPr txBox="1"/>
          <p:nvPr/>
        </p:nvSpPr>
        <p:spPr>
          <a:xfrm>
            <a:off x="0" y="4553711"/>
            <a:ext cx="37882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</a:t>
            </a:r>
            <a:r>
              <a:rPr lang="ja-JP" altLang="en-US" dirty="0"/>
              <a:t>習ったことの復習</a:t>
            </a:r>
            <a:endParaRPr lang="en-US" altLang="ja-JP" dirty="0"/>
          </a:p>
          <a:p>
            <a:r>
              <a:rPr lang="ja-JP" altLang="en-US" dirty="0"/>
              <a:t>・スコア、ランキング保存</a:t>
            </a:r>
            <a:endParaRPr lang="en-US" altLang="ja-JP" dirty="0"/>
          </a:p>
          <a:p>
            <a:r>
              <a:rPr lang="ja-JP" altLang="en-US" dirty="0"/>
              <a:t>・複数人での操作</a:t>
            </a:r>
            <a:r>
              <a:rPr lang="en-US" altLang="ja-JP" dirty="0"/>
              <a:t>(“</a:t>
            </a:r>
            <a:r>
              <a:rPr lang="ja-JP" altLang="en-US" dirty="0"/>
              <a:t>可能であれば</a:t>
            </a:r>
            <a:r>
              <a:rPr lang="en-US" altLang="ja-JP" dirty="0"/>
              <a:t>”)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25B68F9-E530-414D-B7EA-E54BC3E77BCC}"/>
              </a:ext>
            </a:extLst>
          </p:cNvPr>
          <p:cNvSpPr txBox="1"/>
          <p:nvPr/>
        </p:nvSpPr>
        <p:spPr>
          <a:xfrm>
            <a:off x="1831917" y="546579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面白いところ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6AC5CF3-BC57-4444-A748-F8D91C4BB465}"/>
              </a:ext>
            </a:extLst>
          </p:cNvPr>
          <p:cNvSpPr txBox="1"/>
          <p:nvPr/>
        </p:nvSpPr>
        <p:spPr>
          <a:xfrm>
            <a:off x="15714" y="5956529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・ストレスの発散</a:t>
            </a:r>
            <a:endParaRPr kumimoji="1" lang="en-US" altLang="ja-JP" dirty="0"/>
          </a:p>
          <a:p>
            <a:r>
              <a:rPr lang="ja-JP" altLang="en-US" dirty="0"/>
              <a:t>・スコアを競い合うところ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28440286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7952A5A25B2543AB99BC9B879A46ED" ma:contentTypeVersion="16" ma:contentTypeDescription="新しいドキュメントを作成します。" ma:contentTypeScope="" ma:versionID="18ce886227b4f7d0c1a56646945dc47e">
  <xsd:schema xmlns:xsd="http://www.w3.org/2001/XMLSchema" xmlns:xs="http://www.w3.org/2001/XMLSchema" xmlns:p="http://schemas.microsoft.com/office/2006/metadata/properties" xmlns:ns2="098a3c11-7ac2-46ba-89ce-8b2d5c9f76f8" xmlns:ns3="04574505-c322-4981-8ebb-5d25af8d4de8" targetNamespace="http://schemas.microsoft.com/office/2006/metadata/properties" ma:root="true" ma:fieldsID="e5be0a050d98fc17aa9c3986a154fc28" ns2:_="" ns3:_="">
    <xsd:import namespace="098a3c11-7ac2-46ba-89ce-8b2d5c9f76f8"/>
    <xsd:import namespace="04574505-c322-4981-8ebb-5d25af8d4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_x8a73__x7d30_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a3c11-7ac2-46ba-89ce-8b2d5c9f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x8a73__x7d30_" ma:index="22" nillable="true" ma:displayName="詳細" ma:format="Dropdown" ma:internalName="_x8a73__x7d30_">
      <xsd:simpleType>
        <xsd:restriction base="dms:Text">
          <xsd:maxLength value="255"/>
        </xsd:restriction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4505-c322-4981-8ebb-5d25af8d4d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91ae2ab-cca2-4bde-8a9d-64dd23fd4099}" ma:internalName="TaxCatchAll" ma:showField="CatchAllData" ma:web="04574505-c322-4981-8ebb-5d25af8d4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574505-c322-4981-8ebb-5d25af8d4de8" xsi:nil="true"/>
    <lcf76f155ced4ddcb4097134ff3c332f xmlns="098a3c11-7ac2-46ba-89ce-8b2d5c9f76f8">
      <Terms xmlns="http://schemas.microsoft.com/office/infopath/2007/PartnerControls"/>
    </lcf76f155ced4ddcb4097134ff3c332f>
    <_x8a73__x7d30_ xmlns="098a3c11-7ac2-46ba-89ce-8b2d5c9f76f8" xsi:nil="true"/>
    <SharedWithUsers xmlns="04574505-c322-4981-8ebb-5d25af8d4de8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104E44E-52D3-4FD0-8804-E25C0E32A2E2}"/>
</file>

<file path=customXml/itemProps2.xml><?xml version="1.0" encoding="utf-8"?>
<ds:datastoreItem xmlns:ds="http://schemas.openxmlformats.org/officeDocument/2006/customXml" ds:itemID="{48C1CB34-291D-444C-A3D6-9E7D76B804EE}"/>
</file>

<file path=customXml/itemProps3.xml><?xml version="1.0" encoding="utf-8"?>
<ds:datastoreItem xmlns:ds="http://schemas.openxmlformats.org/officeDocument/2006/customXml" ds:itemID="{4E1371BE-9C4D-4CA1-912D-0AC2E65BEFB5}"/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93</TotalTime>
  <Words>93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スライス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吉山　悠翔</dc:creator>
  <cp:lastModifiedBy>吉山　悠翔</cp:lastModifiedBy>
  <cp:revision>5</cp:revision>
  <dcterms:created xsi:type="dcterms:W3CDTF">2024-04-22T00:49:56Z</dcterms:created>
  <dcterms:modified xsi:type="dcterms:W3CDTF">2024-04-22T02:23:55Z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0x0101009C7952A5A25B2543AB99BC9B879A46ED</vt:lpwstr>
  </property>
  <property fmtid="{D5CDD505-2E9C-101B-9397-08002B2CF9AE}" pid="3" name="Order">
    <vt:r8>808300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