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21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7E821B-25E6-4013-A70F-0C0360E9FE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1A957A-CAAE-4466-AB94-7299CECB0F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3E7B6B-5708-4C60-8EEA-97E990CD8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A19F9E-17C8-4072-B030-0E3910E63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7694658-B582-471C-AA85-847727B0F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544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1F6FBD-B103-4606-9970-0457CE4C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05E408A-E3D1-4D11-ABBC-49200FC0A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D6DB98-7F7F-4473-B95E-459DDFD72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29086F3-81BE-493C-BDFF-ED5576101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F7F55ED-6193-4B3C-B45F-0A96BF87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5936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A7B8A6-E221-4B53-9621-EAE961C10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D3799BE-75D7-4786-A51A-61DF30C8E3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4D1D1F8-6A5D-4FA8-A5C7-C08A68080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9BB1E78-20BE-4D71-8CD8-0E7B1EA0B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4149D3-1925-4827-96C9-7A724F0EB8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899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850366-1B1F-4A22-8DD7-59FC3635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9FE476-9A0F-4B24-AB60-8C08C34C5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FDBBCE-71CE-47CE-8D3F-FBB5AF4073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E10FC98-45EF-41E9-B2A8-83035247B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78BEE-5B6E-480F-8443-882CF54EA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57380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FCD9C9-4007-402B-B72C-E5FA27AB6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4E9525B-0A7B-49F1-A824-59F86792D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6A4BA45-F3F6-4862-BA3C-227CEFB2B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B1807FB-8579-4B44-AC93-8BF07A412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2C0622E-453B-42B0-BC30-4A1CC2D16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6038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97B331-A574-45F8-99F0-666208EAD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5B753-D384-459E-901E-B6C4B3F681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9A1800-9660-40BF-A9DF-1AA4AEA334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0EAA428-3D42-4135-87D9-ACAD17CD4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9527C24-3770-42A0-A2BE-240A0300C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993DB3-2B19-4954-8B42-E8C552C2D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8210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075B7F-11C4-4837-82CE-80CFE0713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4DCEAC4-3C7A-4E94-9405-001B92F35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9D757A2-E6DE-48D8-9DF8-A6FF9D3B24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1863BCF-D8BC-482C-B97A-213C405258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EB15138F-FDB1-48D3-B7AE-DADE35640F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AE25F8E-2609-4104-9CE6-A217FF371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1F26371-8BB5-49B8-96E5-2C8C285D9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16EF921-B7F5-4595-B1A9-7B7B20CF9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71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6F7552-2FF0-44A2-8817-206E493BF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3AF252A-E152-4018-8358-12DBA0929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373EF72-5DD1-4DC2-8060-11E4EAC5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CB5D98E-D4EC-4B0D-9952-5609A092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838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0B57541-9BC3-45A2-800F-C4E3D75B1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E0BE5BD-7D4B-44F0-BE65-AE840D776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DF22BC9-74A1-4153-AC8A-02029C6B1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722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44EFAB-078C-4AFD-990A-BB15440EC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3768D7-7BDE-435F-9A38-80DBA9281F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A33646-D6FA-4C1E-9A1C-76F897B6D8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F093DE-F05C-49B8-9AE0-E2DAB6969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DE385D-46DE-4326-A070-E46932BAD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D8D87BF-6112-4DFD-9B74-1E472C6F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16012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17903A-9CC0-4258-926B-285A1422C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2FAD30D-1085-428A-963C-8E6DDB4E85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1A25E0-C3CF-4795-A3D6-EAA27BCBB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7569810-314B-4158-8C7A-4258DC776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C3A81A-7FC5-4965-942B-42031DBF7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ECE62D1-9ABD-4F36-8E99-D5008FAA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84298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735ED1-5AE8-4C33-BAC7-6087C0C42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A60C63-FEF9-4132-AA8B-D5F85C379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67E99D-5B5F-468D-9B80-81BA0CE836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255D-B15D-4D58-950C-29E96BBD5B76}" type="datetimeFigureOut">
              <a:rPr kumimoji="1" lang="ja-JP" altLang="en-US" smtClean="0"/>
              <a:t>2024/4/22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FAA6AD2-696F-4CE0-AC74-314A17A682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BC6603-E737-4A3C-A7CE-84C22D6C99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C6BB98-7FC8-4BBE-B1C2-4171403C057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4684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AC61B5-FFBF-487C-87C6-931BD3D923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企画書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C0224D0-0284-4158-A470-0D0FD9F2B4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いちまる</a:t>
            </a:r>
          </a:p>
        </p:txBody>
      </p:sp>
    </p:spTree>
    <p:extLst>
      <p:ext uri="{BB962C8B-B14F-4D97-AF65-F5344CB8AC3E}">
        <p14:creationId xmlns:p14="http://schemas.microsoft.com/office/powerpoint/2010/main" val="1476915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001DAD-055F-4806-AE0A-9FC1170BF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ja-JP" altLang="en-US" dirty="0"/>
              <a:t>ぴょんぴょんレーシング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375E5F4-19BA-4747-9C7E-8FF3621155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41667"/>
            <a:ext cx="10515600" cy="4351338"/>
          </a:xfrm>
        </p:spPr>
        <p:txBody>
          <a:bodyPr/>
          <a:lstStyle/>
          <a:p>
            <a:r>
              <a:rPr kumimoji="1" lang="ja-JP" altLang="en-US" dirty="0"/>
              <a:t>ルール</a:t>
            </a:r>
            <a:endParaRPr kumimoji="1" lang="en-US" altLang="ja-JP" dirty="0"/>
          </a:p>
          <a:p>
            <a:r>
              <a:rPr kumimoji="1" lang="ja-JP" altLang="en-US" dirty="0"/>
              <a:t>画面にキーボードが出てくるので、その通りに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 dirty="0"/>
              <a:t>キーボードを押していく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・間違うとゲームオーバー</a:t>
            </a:r>
            <a:endParaRPr kumimoji="1" lang="en-US" altLang="ja-JP" dirty="0"/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・面白い点</a:t>
            </a:r>
            <a:endParaRPr kumimoji="1" lang="en-US" altLang="ja-JP" dirty="0"/>
          </a:p>
          <a:p>
            <a:pPr marL="0" indent="0">
              <a:buNone/>
            </a:pPr>
            <a:r>
              <a:rPr lang="ja-JP" altLang="en-US"/>
              <a:t>反射神経が鍛えられる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E78E1E7-451B-48DD-8693-130FE6CC3F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690" y="2751221"/>
            <a:ext cx="3962726" cy="3872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21269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9C7952A5A25B2543AB99BC9B879A46ED" ma:contentTypeVersion="16" ma:contentTypeDescription="新しいドキュメントを作成します。" ma:contentTypeScope="" ma:versionID="18ce886227b4f7d0c1a56646945dc47e">
  <xsd:schema xmlns:xsd="http://www.w3.org/2001/XMLSchema" xmlns:xs="http://www.w3.org/2001/XMLSchema" xmlns:p="http://schemas.microsoft.com/office/2006/metadata/properties" xmlns:ns2="098a3c11-7ac2-46ba-89ce-8b2d5c9f76f8" xmlns:ns3="04574505-c322-4981-8ebb-5d25af8d4de8" targetNamespace="http://schemas.microsoft.com/office/2006/metadata/properties" ma:root="true" ma:fieldsID="e5be0a050d98fc17aa9c3986a154fc28" ns2:_="" ns3:_="">
    <xsd:import namespace="098a3c11-7ac2-46ba-89ce-8b2d5c9f76f8"/>
    <xsd:import namespace="04574505-c322-4981-8ebb-5d25af8d4de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  <xsd:element ref="ns2:_x8a73__x7d30_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98a3c11-7ac2-46ba-89ce-8b2d5c9f76f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画像タグ" ma:readOnly="false" ma:fieldId="{5cf76f15-5ced-4ddc-b409-7134ff3c332f}" ma:taxonomyMulti="true" ma:sspId="c7b788f1-635f-435b-a825-11a9aec0b6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_x8a73__x7d30_" ma:index="22" nillable="true" ma:displayName="詳細" ma:format="Dropdown" ma:internalName="_x8a73__x7d30_">
      <xsd:simpleType>
        <xsd:restriction base="dms:Text">
          <xsd:maxLength value="255"/>
        </xsd:restriction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4574505-c322-4981-8ebb-5d25af8d4de8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591ae2ab-cca2-4bde-8a9d-64dd23fd4099}" ma:internalName="TaxCatchAll" ma:showField="CatchAllData" ma:web="04574505-c322-4981-8ebb-5d25af8d4de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共有相手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共有相手の詳細情報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04574505-c322-4981-8ebb-5d25af8d4de8" xsi:nil="true"/>
    <lcf76f155ced4ddcb4097134ff3c332f xmlns="098a3c11-7ac2-46ba-89ce-8b2d5c9f76f8">
      <Terms xmlns="http://schemas.microsoft.com/office/infopath/2007/PartnerControls"/>
    </lcf76f155ced4ddcb4097134ff3c332f>
    <_x8a73__x7d30_ xmlns="098a3c11-7ac2-46ba-89ce-8b2d5c9f76f8" xsi:nil="true"/>
    <SharedWithUsers xmlns="04574505-c322-4981-8ebb-5d25af8d4de8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F466D47F-A1D6-414F-8374-FCB95193467A}"/>
</file>

<file path=customXml/itemProps2.xml><?xml version="1.0" encoding="utf-8"?>
<ds:datastoreItem xmlns:ds="http://schemas.openxmlformats.org/officeDocument/2006/customXml" ds:itemID="{A5BDE59F-EF4F-4F79-A9F1-7B80015182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4CC8B6C-ABDC-4F6C-B02A-C8CB193B7FA6}">
  <ds:schemaRefs>
    <ds:schemaRef ds:uri="http://www.w3.org/XML/1998/namespace"/>
    <ds:schemaRef ds:uri="http://purl.org/dc/elements/1.1/"/>
    <ds:schemaRef ds:uri="http://schemas.microsoft.com/office/2006/documentManagement/types"/>
    <ds:schemaRef ds:uri="http://purl.org/dc/dcmitype/"/>
    <ds:schemaRef ds:uri="http://schemas.microsoft.com/office/2006/metadata/properties"/>
    <ds:schemaRef ds:uri="db6a9e92-7dff-44c4-88fb-dfdb35aacb58"/>
    <ds:schemaRef ds:uri="039abfb5-1edc-46dd-b6ee-7f92783bfc48"/>
    <ds:schemaRef ds:uri="http://schemas.microsoft.com/office/infopath/2007/PartnerControls"/>
    <ds:schemaRef ds:uri="http://schemas.openxmlformats.org/package/2006/metadata/core-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163</TotalTime>
  <Words>31</Words>
  <Application>Microsoft Office PowerPoint</Application>
  <PresentationFormat>ワイド画面</PresentationFormat>
  <Paragraphs>10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企画書</vt:lpstr>
      <vt:lpstr>ぴょんぴょんレーシング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企画書</dc:title>
  <dc:creator>市丸　慶樹</dc:creator>
  <cp:lastModifiedBy>市丸　慶樹</cp:lastModifiedBy>
  <cp:revision>3</cp:revision>
  <dcterms:created xsi:type="dcterms:W3CDTF">2024-04-22T00:57:17Z</dcterms:created>
  <dcterms:modified xsi:type="dcterms:W3CDTF">2024-04-22T03:40:28Z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0x0101009C7952A5A25B2543AB99BC9B879A46ED</vt:lpwstr>
  </property>
  <property fmtid="{D5CDD505-2E9C-101B-9397-08002B2CF9AE}" pid="3" name="Order">
    <vt:r8>809600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  <property fmtid="{D5CDD505-2E9C-101B-9397-08002B2CF9AE}" pid="12" name="MediaServiceImageTags">
    <vt:lpwstr/>
  </property>
</Properties>
</file>