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E3629B-51FA-4314-A414-D0C2814E0CEE}" v="338" dt="2024-04-23T05:33:46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0" Type="http://schemas.openxmlformats.org/officeDocument/2006/relationships/customXml" Target="../customXml/item3.xml"/><Relationship Id="rId4" Type="http://schemas.openxmlformats.org/officeDocument/2006/relationships/viewProps" Target="view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棒人間チャレンジ！ | ニンテンドー3DS | 任天堂">
            <a:extLst>
              <a:ext uri="{FF2B5EF4-FFF2-40B4-BE49-F238E27FC236}">
                <a16:creationId xmlns:a16="http://schemas.microsoft.com/office/drawing/2014/main" id="{00F9E28A-034D-B489-B78B-D326668AB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51" y="1882622"/>
            <a:ext cx="4489048" cy="269728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C2329BB-359E-CE7B-781E-07EE615AB3BE}"/>
              </a:ext>
            </a:extLst>
          </p:cNvPr>
          <p:cNvSpPr txBox="1"/>
          <p:nvPr/>
        </p:nvSpPr>
        <p:spPr>
          <a:xfrm>
            <a:off x="1620455" y="183265"/>
            <a:ext cx="895494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8000">
                <a:solidFill>
                  <a:srgbClr val="0E2841"/>
                </a:solidFill>
                <a:ea typeface="ＭＳ Ｐゴシック"/>
              </a:rPr>
              <a:t>じゃんけん百人抜き</a:t>
            </a:r>
            <a:endParaRPr lang="ja-JP" altLang="en-US" sz="8000">
              <a:solidFill>
                <a:srgbClr val="0E284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9F488C4-A9F6-4D05-8564-82C26EE80A2A}"/>
              </a:ext>
            </a:extLst>
          </p:cNvPr>
          <p:cNvSpPr txBox="1"/>
          <p:nvPr/>
        </p:nvSpPr>
        <p:spPr>
          <a:xfrm>
            <a:off x="5343646" y="3231265"/>
            <a:ext cx="67654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</a:rPr>
              <a:t>ランダムの手を持ったキャラクター１００人にボタン操作で勝っていく</a:t>
            </a:r>
          </a:p>
          <a:p>
            <a:endParaRPr lang="ja-JP" altLang="en-US" dirty="0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１００人抜くまでの秒数を数えてランキングを作成する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3A726F5-D7F1-A6F3-E0BD-EB66DA99BFC6}"/>
              </a:ext>
            </a:extLst>
          </p:cNvPr>
          <p:cNvSpPr txBox="1"/>
          <p:nvPr/>
        </p:nvSpPr>
        <p:spPr>
          <a:xfrm>
            <a:off x="704126" y="5401518"/>
            <a:ext cx="34087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>
                <a:ea typeface="ＭＳ Ｐゴシック"/>
              </a:rPr>
              <a:t>制作期間：約二週間</a:t>
            </a: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7952A5A25B2543AB99BC9B879A46ED" ma:contentTypeVersion="16" ma:contentTypeDescription="新しいドキュメントを作成します。" ma:contentTypeScope="" ma:versionID="18ce886227b4f7d0c1a56646945dc47e">
  <xsd:schema xmlns:xsd="http://www.w3.org/2001/XMLSchema" xmlns:xs="http://www.w3.org/2001/XMLSchema" xmlns:p="http://schemas.microsoft.com/office/2006/metadata/properties" xmlns:ns2="098a3c11-7ac2-46ba-89ce-8b2d5c9f76f8" xmlns:ns3="04574505-c322-4981-8ebb-5d25af8d4de8" targetNamespace="http://schemas.microsoft.com/office/2006/metadata/properties" ma:root="true" ma:fieldsID="e5be0a050d98fc17aa9c3986a154fc28" ns2:_="" ns3:_="">
    <xsd:import namespace="098a3c11-7ac2-46ba-89ce-8b2d5c9f76f8"/>
    <xsd:import namespace="04574505-c322-4981-8ebb-5d25af8d4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_x8a73__x7d30_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a3c11-7ac2-46ba-89ce-8b2d5c9f76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画像タグ" ma:readOnly="false" ma:fieldId="{5cf76f15-5ced-4ddc-b409-7134ff3c332f}" ma:taxonomyMulti="true" ma:sspId="c7b788f1-635f-435b-a825-11a9aec0b6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x8a73__x7d30_" ma:index="22" nillable="true" ma:displayName="詳細" ma:format="Dropdown" ma:internalName="_x8a73__x7d30_">
      <xsd:simpleType>
        <xsd:restriction base="dms:Text">
          <xsd:maxLength value="255"/>
        </xsd:restriction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74505-c322-4981-8ebb-5d25af8d4de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91ae2ab-cca2-4bde-8a9d-64dd23fd4099}" ma:internalName="TaxCatchAll" ma:showField="CatchAllData" ma:web="04574505-c322-4981-8ebb-5d25af8d4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574505-c322-4981-8ebb-5d25af8d4de8" xsi:nil="true"/>
    <lcf76f155ced4ddcb4097134ff3c332f xmlns="098a3c11-7ac2-46ba-89ce-8b2d5c9f76f8">
      <Terms xmlns="http://schemas.microsoft.com/office/infopath/2007/PartnerControls"/>
    </lcf76f155ced4ddcb4097134ff3c332f>
    <_x8a73__x7d30_ xmlns="098a3c11-7ac2-46ba-89ce-8b2d5c9f76f8" xsi:nil="true"/>
    <SharedWithUsers xmlns="04574505-c322-4981-8ebb-5d25af8d4de8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A6DAFA8-257F-4571-AD60-864CC1F40AF0}"/>
</file>

<file path=customXml/itemProps2.xml><?xml version="1.0" encoding="utf-8"?>
<ds:datastoreItem xmlns:ds="http://schemas.openxmlformats.org/officeDocument/2006/customXml" ds:itemID="{2174CE07-4F19-4571-A46B-546ACD51E418}"/>
</file>

<file path=customXml/itemProps3.xml><?xml version="1.0" encoding="utf-8"?>
<ds:datastoreItem xmlns:ds="http://schemas.openxmlformats.org/officeDocument/2006/customXml" ds:itemID="{11DD7DC3-CF6D-4CF3-9BD9-3897A0324AC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50</cp:revision>
  <dcterms:created xsi:type="dcterms:W3CDTF">2024-04-23T05:28:21Z</dcterms:created>
  <dcterms:modified xsi:type="dcterms:W3CDTF">2024-04-23T05:33:59Z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0x0101009C7952A5A25B2543AB99BC9B879A46ED</vt:lpwstr>
  </property>
  <property fmtid="{D5CDD505-2E9C-101B-9397-08002B2CF9AE}" pid="3" name="Order">
    <vt:r8>810500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