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18FDF7-1F51-4106-A9D0-669B80BF5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3EA9A48-BEEC-4E0F-B6E8-2BC17845C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5A042D-4298-4D52-A6F2-669CC0A06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1F85-B870-4288-AC54-39015A942C4C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20F426-C157-4C50-93AC-F7E387132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50A665-B058-4154-A7B1-DBDFC92BE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9D3D-6C0B-442B-B480-91457031D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7132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1AC4F5-D0C1-4103-8B4D-3B06FDA06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248FF11-4071-4E41-A6D6-426732DFC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A37A10-F7C2-4293-9B76-A4EC9AEBD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1F85-B870-4288-AC54-39015A942C4C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627728-A4A2-4474-80E3-564E388DC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98BDD2-37A0-4165-94BE-03E01A3C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9D3D-6C0B-442B-B480-91457031D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550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73E43B7-0DAE-479A-BF92-1C4EC1995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8A6F96-2E65-4AA2-B103-8BE46E9C9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00726C-E7E3-4E44-95A1-915DD00ED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1F85-B870-4288-AC54-39015A942C4C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75EBBE-7B13-43EF-B82A-5A56ABD75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4F6936-5265-42D3-84A4-672190442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9D3D-6C0B-442B-B480-91457031D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680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08E4CF-B625-4410-AD09-161B69955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F413A2-D3A7-4C95-8CFF-C845FE691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61319E-1003-4CC8-B961-AD435A3E7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1F85-B870-4288-AC54-39015A942C4C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55A689-2C6B-4EE4-BE22-34113C9C5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9E4010-AE74-4A92-BA0B-12379CDAB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9D3D-6C0B-442B-B480-91457031D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7050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B1F0D2-F9A8-4D3F-BC8F-F0E0223FB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FDF6C1-C915-4B3F-BB92-A7E0E6E09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841D0B-146F-418E-AABE-A586402A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1F85-B870-4288-AC54-39015A942C4C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9DBC5F-FC5C-487C-8A27-58BEE0BB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55D483-6286-4FA3-9DDE-539F0F10C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9D3D-6C0B-442B-B480-91457031D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49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9438F7-8638-459E-8093-59C8574D7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E5E2D9-26AA-4E44-8FD2-6E882DD60A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6CA6BBB-C863-4B3F-AB2D-C564CD6FE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80A87A-806C-4862-BDB1-659ECE40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1F85-B870-4288-AC54-39015A942C4C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4E7267-68AE-4313-8B7E-6D0DBCC02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75F411-5CC7-4222-B5F4-70BD4BECF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9D3D-6C0B-442B-B480-91457031D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39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1FCB1D-6912-4C8B-83D4-2D850549C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E570B2-7635-41FF-A771-AB6BF2F24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9F503C0-CDD8-4001-B961-50EC5CE71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244BDDD-4C71-4D34-A0D7-808C25511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82BA5D3-BC9F-4461-A384-F36F37B4E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9A69189-AFB0-47D1-8A55-A5E7F98D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1F85-B870-4288-AC54-39015A942C4C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E336FEA-ACA0-4040-9B63-50601BBAB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10B783D-F296-4EDA-A541-5CDE2AD12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9D3D-6C0B-442B-B480-91457031D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378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DA6969-F228-4EBD-A355-117346F4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D6E566D-9EA3-409B-84AF-8CC3E2FA4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1F85-B870-4288-AC54-39015A942C4C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299C4CA-BFB1-4475-A037-1F50510DB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AB5B28D-D9EA-4C15-815B-9D095B370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9D3D-6C0B-442B-B480-91457031D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523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C866502-677F-4567-B93B-A7CCB48E2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1F85-B870-4288-AC54-39015A942C4C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9C1B556-7F11-4975-9602-7D13EB37E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017787C-C354-4F76-92B2-D47387AB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9D3D-6C0B-442B-B480-91457031D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19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6916D1-A46F-4C25-A0DC-8D2B89345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1C2380-9967-4090-BA9C-F5F77A3A7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712ADF6-2C94-4AC4-AE80-19C33A08A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BE9B73-9814-4DA5-B2C9-3E0B6E8AD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1F85-B870-4288-AC54-39015A942C4C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42BCFD-9F15-4236-B655-F34F8B445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345286-C290-44D1-A585-3BD6FA42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9D3D-6C0B-442B-B480-91457031D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4655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27A37E-464E-419B-9D3C-BF4C50F88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9664F13-0CAB-4867-A8B5-4C36743199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6C478C7-4828-4A45-80B0-70A168133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7360A5-FBC3-4744-A263-BAE4BAE32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1F85-B870-4288-AC54-39015A942C4C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E6BA87-6CB4-4A34-8965-701A40F1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1C2605-F287-4E8B-8BFB-FE7E946D2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9D3D-6C0B-442B-B480-91457031D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812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0700158-D5A1-47B8-A7D4-9F2552DC8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F48B28-45A3-4C88-9AF4-AAA4D95E6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94B1CE-D8BC-4740-8264-6196839227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01F85-B870-4288-AC54-39015A942C4C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574F4F-B4B3-4A18-A7C7-B0ECDDB727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542AF7-5F95-4B05-970A-DF9AAF205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99D3D-6C0B-442B-B480-91457031D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15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9A1EA3E-41FA-4C6E-9489-82B5CF40BEE4}"/>
              </a:ext>
            </a:extLst>
          </p:cNvPr>
          <p:cNvSpPr txBox="1"/>
          <p:nvPr/>
        </p:nvSpPr>
        <p:spPr>
          <a:xfrm>
            <a:off x="3706069" y="0"/>
            <a:ext cx="47798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とれとれとりくん</a:t>
            </a:r>
            <a:endParaRPr kumimoji="1" lang="ja-JP" altLang="en-US" sz="4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0C3ECAF-7E29-4616-B673-7F286F5396F1}"/>
              </a:ext>
            </a:extLst>
          </p:cNvPr>
          <p:cNvSpPr/>
          <p:nvPr/>
        </p:nvSpPr>
        <p:spPr>
          <a:xfrm>
            <a:off x="166797" y="928902"/>
            <a:ext cx="4327268" cy="103301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使用言語：</a:t>
            </a:r>
            <a:r>
              <a:rPr kumimoji="1" lang="en-US" altLang="ja-JP" sz="2000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C++</a:t>
            </a:r>
          </a:p>
          <a:p>
            <a:pPr algn="ctr"/>
            <a:r>
              <a:rPr kumimoji="1" lang="ja-JP" altLang="en-US" sz="2000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仕様ライブラリ：</a:t>
            </a:r>
            <a:r>
              <a:rPr kumimoji="1" lang="en-US" altLang="ja-JP" sz="2000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DX</a:t>
            </a:r>
            <a:r>
              <a:rPr kumimoji="1" lang="ja-JP" altLang="en-US" sz="2000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ライブラリ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D31F037-2D0D-472E-B662-D01DBD5E27C6}"/>
              </a:ext>
            </a:extLst>
          </p:cNvPr>
          <p:cNvSpPr/>
          <p:nvPr/>
        </p:nvSpPr>
        <p:spPr>
          <a:xfrm>
            <a:off x="193501" y="2046416"/>
            <a:ext cx="4159743" cy="11563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作成目的</a:t>
            </a:r>
            <a:endParaRPr kumimoji="1" lang="en-US" altLang="ja-JP" sz="2000" dirty="0"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  <a:p>
            <a:pPr algn="ctr"/>
            <a:r>
              <a:rPr kumimoji="1" lang="ja-JP" altLang="en-US" sz="2000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・カメラの操作に慣れる</a:t>
            </a:r>
            <a:endParaRPr kumimoji="1" lang="en-US" altLang="ja-JP" sz="2000" dirty="0"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  <a:p>
            <a:pPr algn="ctr"/>
            <a:r>
              <a:rPr kumimoji="1" lang="ja-JP" altLang="en-US" sz="2000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・</a:t>
            </a:r>
            <a:r>
              <a:rPr kumimoji="1" lang="en-US" altLang="ja-JP" sz="2000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Z</a:t>
            </a:r>
            <a:r>
              <a:rPr kumimoji="1" lang="ja-JP" altLang="en-US" sz="2000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軸を使ったゲームを作る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5AD3859D-CC0C-4008-AE91-F4D57BF6B4AF}"/>
              </a:ext>
            </a:extLst>
          </p:cNvPr>
          <p:cNvSpPr/>
          <p:nvPr/>
        </p:nvSpPr>
        <p:spPr>
          <a:xfrm>
            <a:off x="166797" y="3307632"/>
            <a:ext cx="7074262" cy="171531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概要</a:t>
            </a:r>
            <a:endParaRPr kumimoji="1" lang="en-US" altLang="ja-JP" sz="2000" dirty="0"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  <a:p>
            <a:pPr algn="ctr"/>
            <a:r>
              <a:rPr kumimoji="1" lang="ja-JP" altLang="en-US" sz="2000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・風船を集めてゴールに向かうまでのタイムを競う</a:t>
            </a:r>
            <a:endParaRPr kumimoji="1" lang="en-US" altLang="ja-JP" sz="2000" dirty="0"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  <a:p>
            <a:pPr algn="ctr"/>
            <a:r>
              <a:rPr kumimoji="1" lang="ja-JP" altLang="en-US" sz="2000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・風船の位置は毎回ランダム</a:t>
            </a:r>
            <a:endParaRPr kumimoji="1" lang="en-US" altLang="ja-JP" sz="2000" dirty="0"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  <a:p>
            <a:pPr algn="ctr"/>
            <a:r>
              <a:rPr lang="ja-JP" altLang="en-US" sz="2000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・ゴールのタイムによってゴール時の演出が変わる</a:t>
            </a:r>
            <a:r>
              <a:rPr lang="en-US" altLang="ja-JP" sz="2000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(3</a:t>
            </a:r>
            <a:r>
              <a:rPr lang="ja-JP" altLang="en-US" sz="2000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種類</a:t>
            </a:r>
            <a:r>
              <a:rPr lang="en-US" altLang="ja-JP" sz="2000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)</a:t>
            </a:r>
          </a:p>
          <a:p>
            <a:pPr algn="ctr"/>
            <a:r>
              <a:rPr kumimoji="1" lang="ja-JP" altLang="en-US" sz="2000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・</a:t>
            </a:r>
            <a:r>
              <a:rPr kumimoji="1" lang="en-US" altLang="ja-JP" sz="2000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NPC</a:t>
            </a:r>
            <a:r>
              <a:rPr kumimoji="1" lang="ja-JP" altLang="en-US" sz="200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等の敵キャラクターはいない</a:t>
            </a:r>
            <a:endParaRPr kumimoji="1" lang="ja-JP" altLang="en-US" sz="2000" dirty="0"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39508DA-AEEB-4CC3-92E9-89AE3A8D77D8}"/>
              </a:ext>
            </a:extLst>
          </p:cNvPr>
          <p:cNvSpPr/>
          <p:nvPr/>
        </p:nvSpPr>
        <p:spPr>
          <a:xfrm>
            <a:off x="166797" y="5071443"/>
            <a:ext cx="7074262" cy="171531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面白さ</a:t>
            </a:r>
            <a:endParaRPr kumimoji="1" lang="en-US" altLang="ja-JP" sz="2000" dirty="0"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  <a:p>
            <a:pPr algn="ctr"/>
            <a:r>
              <a:rPr lang="ja-JP" altLang="en-US" sz="2000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・毎回風船の位置が変わる運の要素</a:t>
            </a:r>
            <a:endParaRPr lang="en-US" altLang="ja-JP" sz="2000" dirty="0"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  <a:p>
            <a:pPr algn="ctr"/>
            <a:r>
              <a:rPr lang="ja-JP" altLang="en-US" sz="2000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・どれだけ効率的に風船を取れるか考え、その通りに取ることができたら気持ちよくなる</a:t>
            </a:r>
            <a:endParaRPr lang="en-US" altLang="ja-JP" sz="2000" dirty="0"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CDD79DC3-4C33-47D5-837A-64D17E468824}"/>
              </a:ext>
            </a:extLst>
          </p:cNvPr>
          <p:cNvSpPr/>
          <p:nvPr/>
        </p:nvSpPr>
        <p:spPr>
          <a:xfrm>
            <a:off x="4708060" y="1060686"/>
            <a:ext cx="2528324" cy="76944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開発日数</a:t>
            </a:r>
            <a:r>
              <a:rPr lang="ja-JP" altLang="en-US" sz="2000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：</a:t>
            </a:r>
            <a:r>
              <a:rPr lang="en-US" altLang="ja-JP" sz="2000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14</a:t>
            </a:r>
            <a:r>
              <a:rPr lang="ja-JP" altLang="en-US" sz="2000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日</a:t>
            </a:r>
            <a:endParaRPr kumimoji="1" lang="ja-JP" altLang="en-US" sz="2000" dirty="0"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9DBEA2C6-F8AE-447F-9D07-2B56238E9FB3}"/>
              </a:ext>
            </a:extLst>
          </p:cNvPr>
          <p:cNvSpPr/>
          <p:nvPr/>
        </p:nvSpPr>
        <p:spPr>
          <a:xfrm>
            <a:off x="4565534" y="2108064"/>
            <a:ext cx="2813375" cy="103301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操作方法</a:t>
            </a:r>
            <a:endParaRPr kumimoji="1" lang="en-US" altLang="ja-JP" sz="2000" dirty="0"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  <a:p>
            <a:pPr algn="ctr"/>
            <a:r>
              <a:rPr kumimoji="1" lang="ja-JP" altLang="en-US" sz="2000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・十字ボタンで移動</a:t>
            </a:r>
            <a:endParaRPr kumimoji="1" lang="en-US" altLang="ja-JP" sz="2000" dirty="0"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</p:txBody>
      </p:sp>
      <p:pic>
        <p:nvPicPr>
          <p:cNvPr id="1026" name="Picture 2" descr="2020年のベスト】 Ff10 とれ とれ チョコボ 攻略">
            <a:extLst>
              <a:ext uri="{FF2B5EF4-FFF2-40B4-BE49-F238E27FC236}">
                <a16:creationId xmlns:a16="http://schemas.microsoft.com/office/drawing/2014/main" id="{5497F32B-DDB4-447A-9C3E-035B92103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200" y="1696253"/>
            <a:ext cx="4159743" cy="18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571AFA4C-EFDB-4039-9A47-303E308DA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673" y="4342544"/>
            <a:ext cx="4642307" cy="2291678"/>
          </a:xfrm>
          <a:prstGeom prst="rect">
            <a:avLst/>
          </a:prstGeom>
        </p:spPr>
      </p:pic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BDAD4BFB-0D18-485B-A95A-2E9D94A60049}"/>
              </a:ext>
            </a:extLst>
          </p:cNvPr>
          <p:cNvSpPr/>
          <p:nvPr/>
        </p:nvSpPr>
        <p:spPr>
          <a:xfrm>
            <a:off x="7768407" y="819419"/>
            <a:ext cx="3805325" cy="76944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参考ゲーム：</a:t>
            </a:r>
            <a:r>
              <a:rPr lang="en-US" altLang="ja-JP" sz="2000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FF10 </a:t>
            </a:r>
            <a:r>
              <a:rPr lang="ja-JP" altLang="en-US" sz="2000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とれとれ</a:t>
            </a:r>
            <a:r>
              <a:rPr lang="en-US" altLang="ja-JP" sz="2000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	</a:t>
            </a:r>
            <a:r>
              <a:rPr lang="ja-JP" altLang="en-US" sz="2000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　　　　　 チョコボ</a:t>
            </a:r>
            <a:endParaRPr kumimoji="1" lang="ja-JP" altLang="en-US" sz="2000" dirty="0"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47DAB305-81C5-4D7E-97A6-9E2FD1B67ADF}"/>
              </a:ext>
            </a:extLst>
          </p:cNvPr>
          <p:cNvSpPr/>
          <p:nvPr/>
        </p:nvSpPr>
        <p:spPr>
          <a:xfrm>
            <a:off x="7521435" y="3664703"/>
            <a:ext cx="4299270" cy="57161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実際のゲーム画面イメージ</a:t>
            </a:r>
          </a:p>
        </p:txBody>
      </p:sp>
    </p:spTree>
    <p:extLst>
      <p:ext uri="{BB962C8B-B14F-4D97-AF65-F5344CB8AC3E}">
        <p14:creationId xmlns:p14="http://schemas.microsoft.com/office/powerpoint/2010/main" val="2159159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C7952A5A25B2543AB99BC9B879A46ED" ma:contentTypeVersion="16" ma:contentTypeDescription="新しいドキュメントを作成します。" ma:contentTypeScope="" ma:versionID="18ce886227b4f7d0c1a56646945dc47e">
  <xsd:schema xmlns:xsd="http://www.w3.org/2001/XMLSchema" xmlns:xs="http://www.w3.org/2001/XMLSchema" xmlns:p="http://schemas.microsoft.com/office/2006/metadata/properties" xmlns:ns2="098a3c11-7ac2-46ba-89ce-8b2d5c9f76f8" xmlns:ns3="04574505-c322-4981-8ebb-5d25af8d4de8" targetNamespace="http://schemas.microsoft.com/office/2006/metadata/properties" ma:root="true" ma:fieldsID="e5be0a050d98fc17aa9c3986a154fc28" ns2:_="" ns3:_="">
    <xsd:import namespace="098a3c11-7ac2-46ba-89ce-8b2d5c9f76f8"/>
    <xsd:import namespace="04574505-c322-4981-8ebb-5d25af8d4d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_x8a73__x7d30_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8a3c11-7ac2-46ba-89ce-8b2d5c9f76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画像タグ" ma:readOnly="false" ma:fieldId="{5cf76f15-5ced-4ddc-b409-7134ff3c332f}" ma:taxonomyMulti="true" ma:sspId="c7b788f1-635f-435b-a825-11a9aec0b6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x8a73__x7d30_" ma:index="22" nillable="true" ma:displayName="詳細" ma:format="Dropdown" ma:internalName="_x8a73__x7d30_">
      <xsd:simpleType>
        <xsd:restriction base="dms:Text">
          <xsd:maxLength value="255"/>
        </xsd:restriction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574505-c322-4981-8ebb-5d25af8d4de8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591ae2ab-cca2-4bde-8a9d-64dd23fd4099}" ma:internalName="TaxCatchAll" ma:showField="CatchAllData" ma:web="04574505-c322-4981-8ebb-5d25af8d4d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4574505-c322-4981-8ebb-5d25af8d4de8" xsi:nil="true"/>
    <lcf76f155ced4ddcb4097134ff3c332f xmlns="098a3c11-7ac2-46ba-89ce-8b2d5c9f76f8">
      <Terms xmlns="http://schemas.microsoft.com/office/infopath/2007/PartnerControls"/>
    </lcf76f155ced4ddcb4097134ff3c332f>
    <_x8a73__x7d30_ xmlns="098a3c11-7ac2-46ba-89ce-8b2d5c9f76f8" xsi:nil="true"/>
    <SharedWithUsers xmlns="04574505-c322-4981-8ebb-5d25af8d4de8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FACF336A-152A-4E07-B603-52CF16470A4F}"/>
</file>

<file path=customXml/itemProps2.xml><?xml version="1.0" encoding="utf-8"?>
<ds:datastoreItem xmlns:ds="http://schemas.openxmlformats.org/officeDocument/2006/customXml" ds:itemID="{29AF5BC2-2A02-44BD-8946-86EBAA789389}"/>
</file>

<file path=customXml/itemProps3.xml><?xml version="1.0" encoding="utf-8"?>
<ds:datastoreItem xmlns:ds="http://schemas.openxmlformats.org/officeDocument/2006/customXml" ds:itemID="{C368BF84-B436-4F98-B380-92AABECBA84E}"/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138</Words>
  <Application>Microsoft Office PowerPoint</Application>
  <PresentationFormat>ワイド画面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游明朝 Demibold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中山　七草</dc:creator>
  <cp:lastModifiedBy>中山　七草</cp:lastModifiedBy>
  <cp:revision>6</cp:revision>
  <dcterms:created xsi:type="dcterms:W3CDTF">2024-04-22T02:43:58Z</dcterms:created>
  <dcterms:modified xsi:type="dcterms:W3CDTF">2024-04-22T03:20:54Z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0x0101009C7952A5A25B2543AB99BC9B879A46ED</vt:lpwstr>
  </property>
  <property fmtid="{D5CDD505-2E9C-101B-9397-08002B2CF9AE}" pid="3" name="Order">
    <vt:r8>809000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  <property fmtid="{D5CDD505-2E9C-101B-9397-08002B2CF9AE}" pid="12" name="MediaServiceImageTags">
    <vt:lpwstr/>
  </property>
</Properties>
</file>