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0" autoAdjust="0"/>
    <p:restoredTop sz="94660"/>
  </p:normalViewPr>
  <p:slideViewPr>
    <p:cSldViewPr snapToGrid="0">
      <p:cViewPr varScale="1">
        <p:scale>
          <a:sx n="70" d="100"/>
          <a:sy n="70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15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85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7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526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864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435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1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42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62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90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71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8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93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D8417-DF45-47EB-BBB2-64BC4FD40F4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1110AE-EB50-4DA4-83DA-9016D9C614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65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AAF41-2E3C-44A2-9FE4-6DED4BBA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99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早押しボタン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5144A1-5DBB-4CD8-81AD-F906B87B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90" y="1446662"/>
            <a:ext cx="10985310" cy="5158853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400" dirty="0"/>
              <a:t>制作期間　</a:t>
            </a:r>
            <a:r>
              <a:rPr lang="en-US" altLang="ja-JP" sz="2400" dirty="0"/>
              <a:t>3</a:t>
            </a:r>
            <a:r>
              <a:rPr lang="ja-JP" altLang="en-US" sz="2400"/>
              <a:t>週間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制作ソフト　</a:t>
            </a:r>
            <a:r>
              <a:rPr lang="en-US" altLang="ja-JP" sz="2400" dirty="0" err="1"/>
              <a:t>Dx_Lib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元ネタ　ボタンでクライミング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・決められたボタンを押しながら進める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・追加でギミックを入れる。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・クリア条件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速くボタンを押しおえたら勝ち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・面白さ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勝ち負けがある事。</a:t>
            </a:r>
            <a:endParaRPr lang="en-US" altLang="ja-JP" sz="2400" dirty="0"/>
          </a:p>
          <a:p>
            <a:pPr marL="0" indent="0">
              <a:buNone/>
            </a:pPr>
            <a:endParaRPr lang="en-US" altLang="ja-JP" dirty="0"/>
          </a:p>
        </p:txBody>
      </p:sp>
      <p:pic>
        <p:nvPicPr>
          <p:cNvPr id="5" name="Picture 2" descr="【マリオパーティ9】ボタンでクライミング - YouTube">
            <a:extLst>
              <a:ext uri="{FF2B5EF4-FFF2-40B4-BE49-F238E27FC236}">
                <a16:creationId xmlns:a16="http://schemas.microsoft.com/office/drawing/2014/main" id="{62F1BB54-8578-4573-B6F8-AD256F48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031" y="945107"/>
            <a:ext cx="3093491" cy="174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206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9FE8AF7-F8E5-49E8-B763-14C2657261D8}"/>
</file>

<file path=customXml/itemProps2.xml><?xml version="1.0" encoding="utf-8"?>
<ds:datastoreItem xmlns:ds="http://schemas.openxmlformats.org/officeDocument/2006/customXml" ds:itemID="{6699EF10-8276-4C7B-9286-704DF4BC10C4}"/>
</file>

<file path=customXml/itemProps3.xml><?xml version="1.0" encoding="utf-8"?>
<ds:datastoreItem xmlns:ds="http://schemas.openxmlformats.org/officeDocument/2006/customXml" ds:itemID="{324DB272-D6FB-4DE5-864C-180F1EC6B5C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45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ファセット</vt:lpstr>
      <vt:lpstr>早押しボタン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ジャンプゲーム</dc:title>
  <dc:creator>西村　柊一</dc:creator>
  <cp:lastModifiedBy>西村　柊一</cp:lastModifiedBy>
  <cp:revision>14</cp:revision>
  <dcterms:created xsi:type="dcterms:W3CDTF">2024-04-22T01:34:42Z</dcterms:created>
  <dcterms:modified xsi:type="dcterms:W3CDTF">2024-04-22T03:28:08Z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809200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