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sldIdLst>
    <p:sldId id="256" r:id="rId5"/>
    <p:sldId id="257"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23" d="100"/>
          <a:sy n="123" d="100"/>
        </p:scale>
        <p:origin x="114" y="1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6/18/2024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6/18/2024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6/18/2024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6/18/2024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6/18/2024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6/18/2024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6/18/2024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6/18/2024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6/18/2024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6/18/2024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6/18/2024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6/18/2024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ja-JP" altLang="en-US"/>
              <a:t>マスター タイトルの書式設定</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2A54C80-263E-416B-A8E0-580EDEADCBDC}" type="datetimeFigureOut">
              <a:rPr lang="en-US" dirty="0"/>
              <a:t>6/18/2024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B61BEF0D-F0BB-DE4B-95CE-6DB70DBA9567}" type="datetimeFigureOut">
              <a:rPr lang="en-US" dirty="0"/>
              <a:pPr/>
              <a:t>6/18/2024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6/18/2024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kumimoji="1" sz="3600" kern="1200">
          <a:solidFill>
            <a:schemeClr val="accent1">
              <a:lumMod val="7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kumimoji="1"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C468EDD-6208-4939-B051-B5BB41267C66}"/>
              </a:ext>
            </a:extLst>
          </p:cNvPr>
          <p:cNvSpPr>
            <a:spLocks noGrp="1"/>
          </p:cNvSpPr>
          <p:nvPr>
            <p:ph type="ctrTitle"/>
          </p:nvPr>
        </p:nvSpPr>
        <p:spPr>
          <a:xfrm>
            <a:off x="0" y="0"/>
            <a:ext cx="3487119" cy="1024466"/>
          </a:xfrm>
        </p:spPr>
        <p:txBody>
          <a:bodyPr/>
          <a:lstStyle/>
          <a:p>
            <a:r>
              <a:rPr lang="en-US" altLang="ja-JP" dirty="0" err="1"/>
              <a:t>UpDown</a:t>
            </a:r>
            <a:endParaRPr lang="ja-JP" altLang="en-US" dirty="0"/>
          </a:p>
        </p:txBody>
      </p:sp>
      <p:sp>
        <p:nvSpPr>
          <p:cNvPr id="10" name="テキスト ボックス 9">
            <a:extLst>
              <a:ext uri="{FF2B5EF4-FFF2-40B4-BE49-F238E27FC236}">
                <a16:creationId xmlns:a16="http://schemas.microsoft.com/office/drawing/2014/main" id="{DFFF3B9F-D0D7-4ADD-8A83-BE52D56070E8}"/>
              </a:ext>
            </a:extLst>
          </p:cNvPr>
          <p:cNvSpPr txBox="1"/>
          <p:nvPr/>
        </p:nvSpPr>
        <p:spPr>
          <a:xfrm>
            <a:off x="693406" y="1250340"/>
            <a:ext cx="3725333" cy="4801314"/>
          </a:xfrm>
          <a:prstGeom prst="rect">
            <a:avLst/>
          </a:prstGeom>
          <a:noFill/>
        </p:spPr>
        <p:txBody>
          <a:bodyPr wrap="square" rtlCol="0">
            <a:spAutoFit/>
          </a:bodyPr>
          <a:lstStyle/>
          <a:p>
            <a:r>
              <a:rPr kumimoji="1" lang="ja-JP" altLang="en-US" dirty="0">
                <a:latin typeface="+mn-ea"/>
              </a:rPr>
              <a:t>■ジャンル</a:t>
            </a:r>
            <a:endParaRPr kumimoji="1" lang="en-US" altLang="ja-JP" dirty="0">
              <a:latin typeface="+mn-ea"/>
            </a:endParaRPr>
          </a:p>
          <a:p>
            <a:r>
              <a:rPr kumimoji="1" lang="ja-JP" altLang="en-US" dirty="0">
                <a:latin typeface="+mn-ea"/>
              </a:rPr>
              <a:t>・</a:t>
            </a:r>
            <a:r>
              <a:rPr kumimoji="1" lang="en-US" altLang="ja-JP" dirty="0">
                <a:latin typeface="+mn-ea"/>
              </a:rPr>
              <a:t>3D</a:t>
            </a:r>
            <a:r>
              <a:rPr kumimoji="1" lang="ja-JP" altLang="en-US" dirty="0">
                <a:latin typeface="+mn-ea"/>
              </a:rPr>
              <a:t>ランゲーム</a:t>
            </a:r>
            <a:endParaRPr kumimoji="1" lang="en-US" altLang="ja-JP" dirty="0">
              <a:latin typeface="+mn-ea"/>
            </a:endParaRPr>
          </a:p>
          <a:p>
            <a:endParaRPr kumimoji="1" lang="en-US" altLang="ja-JP" dirty="0">
              <a:latin typeface="+mn-ea"/>
            </a:endParaRPr>
          </a:p>
          <a:p>
            <a:r>
              <a:rPr kumimoji="1" lang="ja-JP" altLang="en-US" dirty="0">
                <a:latin typeface="+mn-ea"/>
              </a:rPr>
              <a:t>■プラットフォーム</a:t>
            </a:r>
            <a:endParaRPr kumimoji="1" lang="en-US" altLang="ja-JP" dirty="0">
              <a:latin typeface="+mn-ea"/>
            </a:endParaRPr>
          </a:p>
          <a:p>
            <a:r>
              <a:rPr kumimoji="1" lang="ja-JP" altLang="en-US" dirty="0">
                <a:latin typeface="+mn-ea"/>
              </a:rPr>
              <a:t>・</a:t>
            </a:r>
            <a:r>
              <a:rPr kumimoji="1" lang="en-US" altLang="ja-JP" dirty="0">
                <a:latin typeface="+mn-ea"/>
              </a:rPr>
              <a:t>Windows</a:t>
            </a:r>
          </a:p>
          <a:p>
            <a:endParaRPr kumimoji="1" lang="en-US" altLang="ja-JP" dirty="0">
              <a:latin typeface="+mn-ea"/>
            </a:endParaRPr>
          </a:p>
          <a:p>
            <a:r>
              <a:rPr kumimoji="1" lang="ja-JP" altLang="en-US" dirty="0">
                <a:latin typeface="+mn-ea"/>
              </a:rPr>
              <a:t>■開発</a:t>
            </a:r>
            <a:endParaRPr kumimoji="1" lang="en-US" altLang="ja-JP" dirty="0">
              <a:latin typeface="+mn-ea"/>
            </a:endParaRPr>
          </a:p>
          <a:p>
            <a:r>
              <a:rPr kumimoji="1" lang="en-US" altLang="ja-JP" dirty="0" err="1">
                <a:latin typeface="+mn-ea"/>
              </a:rPr>
              <a:t>DxLib</a:t>
            </a:r>
            <a:endParaRPr kumimoji="1" lang="en-US" altLang="ja-JP" dirty="0">
              <a:latin typeface="+mn-ea"/>
            </a:endParaRPr>
          </a:p>
          <a:p>
            <a:endParaRPr kumimoji="1" lang="en-US" altLang="ja-JP" dirty="0">
              <a:latin typeface="+mn-ea"/>
            </a:endParaRPr>
          </a:p>
          <a:p>
            <a:r>
              <a:rPr kumimoji="1" lang="ja-JP" altLang="en-US" dirty="0">
                <a:latin typeface="+mn-ea"/>
              </a:rPr>
              <a:t>■制作期間</a:t>
            </a:r>
            <a:endParaRPr kumimoji="1" lang="en-US" altLang="ja-JP" dirty="0">
              <a:latin typeface="+mn-ea"/>
            </a:endParaRPr>
          </a:p>
          <a:p>
            <a:r>
              <a:rPr kumimoji="1" lang="en-US" altLang="ja-JP" dirty="0">
                <a:latin typeface="+mn-ea"/>
              </a:rPr>
              <a:t>3</a:t>
            </a:r>
            <a:r>
              <a:rPr kumimoji="1" lang="ja-JP" altLang="en-US" dirty="0">
                <a:latin typeface="+mn-ea"/>
              </a:rPr>
              <a:t>週間</a:t>
            </a:r>
            <a:endParaRPr kumimoji="1" lang="en-US" altLang="ja-JP" dirty="0">
              <a:latin typeface="+mn-ea"/>
            </a:endParaRPr>
          </a:p>
          <a:p>
            <a:endParaRPr kumimoji="1" lang="en-US" altLang="ja-JP" dirty="0">
              <a:latin typeface="+mn-ea"/>
            </a:endParaRPr>
          </a:p>
          <a:p>
            <a:r>
              <a:rPr kumimoji="1" lang="ja-JP" altLang="en-US" dirty="0">
                <a:latin typeface="+mn-ea"/>
              </a:rPr>
              <a:t>■プレイ人数</a:t>
            </a:r>
            <a:endParaRPr kumimoji="1" lang="en-US" altLang="ja-JP" dirty="0">
              <a:latin typeface="+mn-ea"/>
            </a:endParaRPr>
          </a:p>
          <a:p>
            <a:r>
              <a:rPr kumimoji="1" lang="ja-JP" altLang="en-US" dirty="0">
                <a:latin typeface="+mn-ea"/>
              </a:rPr>
              <a:t>１人</a:t>
            </a:r>
          </a:p>
          <a:p>
            <a:endParaRPr kumimoji="1" lang="en-US" altLang="ja-JP" dirty="0">
              <a:latin typeface="+mn-ea"/>
            </a:endParaRPr>
          </a:p>
          <a:p>
            <a:r>
              <a:rPr kumimoji="1" lang="ja-JP" altLang="en-US" dirty="0">
                <a:latin typeface="+mn-ea"/>
              </a:rPr>
              <a:t>■操作</a:t>
            </a:r>
            <a:endParaRPr kumimoji="1" lang="en-US" altLang="ja-JP" dirty="0">
              <a:latin typeface="+mn-ea"/>
            </a:endParaRPr>
          </a:p>
          <a:p>
            <a:r>
              <a:rPr kumimoji="1" lang="ja-JP" altLang="en-US" dirty="0">
                <a:latin typeface="+mn-ea"/>
              </a:rPr>
              <a:t>コントローラー</a:t>
            </a:r>
            <a:endParaRPr kumimoji="1" lang="en-US" altLang="ja-JP" dirty="0">
              <a:latin typeface="+mn-ea"/>
            </a:endParaRPr>
          </a:p>
        </p:txBody>
      </p:sp>
      <p:pic>
        <p:nvPicPr>
          <p:cNvPr id="12" name="図 11">
            <a:extLst>
              <a:ext uri="{FF2B5EF4-FFF2-40B4-BE49-F238E27FC236}">
                <a16:creationId xmlns:a16="http://schemas.microsoft.com/office/drawing/2014/main" id="{73C82BAB-9113-473C-91D9-761D5B8AC286}"/>
              </a:ext>
            </a:extLst>
          </p:cNvPr>
          <p:cNvPicPr>
            <a:picLocks noChangeAspect="1"/>
          </p:cNvPicPr>
          <p:nvPr/>
        </p:nvPicPr>
        <p:blipFill rotWithShape="1">
          <a:blip r:embed="rId2"/>
          <a:srcRect l="1361"/>
          <a:stretch/>
        </p:blipFill>
        <p:spPr>
          <a:xfrm>
            <a:off x="6455043" y="1782304"/>
            <a:ext cx="4375909" cy="2948511"/>
          </a:xfrm>
          <a:prstGeom prst="rect">
            <a:avLst/>
          </a:prstGeom>
        </p:spPr>
      </p:pic>
      <p:sp>
        <p:nvSpPr>
          <p:cNvPr id="13" name="テキスト ボックス 12">
            <a:extLst>
              <a:ext uri="{FF2B5EF4-FFF2-40B4-BE49-F238E27FC236}">
                <a16:creationId xmlns:a16="http://schemas.microsoft.com/office/drawing/2014/main" id="{9E2249C2-B2FC-4608-B209-07E580EA4FA4}"/>
              </a:ext>
            </a:extLst>
          </p:cNvPr>
          <p:cNvSpPr txBox="1"/>
          <p:nvPr/>
        </p:nvSpPr>
        <p:spPr>
          <a:xfrm>
            <a:off x="6455043" y="1332855"/>
            <a:ext cx="3874576" cy="369332"/>
          </a:xfrm>
          <a:prstGeom prst="rect">
            <a:avLst/>
          </a:prstGeom>
          <a:noFill/>
        </p:spPr>
        <p:txBody>
          <a:bodyPr wrap="square" rtlCol="0">
            <a:spAutoFit/>
          </a:bodyPr>
          <a:lstStyle/>
          <a:p>
            <a:r>
              <a:rPr kumimoji="1" lang="ja-JP" altLang="en-US" dirty="0"/>
              <a:t>■参考ゲーム</a:t>
            </a:r>
          </a:p>
        </p:txBody>
      </p:sp>
      <p:sp>
        <p:nvSpPr>
          <p:cNvPr id="14" name="テキスト ボックス 13">
            <a:extLst>
              <a:ext uri="{FF2B5EF4-FFF2-40B4-BE49-F238E27FC236}">
                <a16:creationId xmlns:a16="http://schemas.microsoft.com/office/drawing/2014/main" id="{3DC52D35-2802-4786-A777-3984A4459BE8}"/>
              </a:ext>
            </a:extLst>
          </p:cNvPr>
          <p:cNvSpPr txBox="1"/>
          <p:nvPr/>
        </p:nvSpPr>
        <p:spPr>
          <a:xfrm>
            <a:off x="6592164" y="5091194"/>
            <a:ext cx="4238788" cy="646331"/>
          </a:xfrm>
          <a:prstGeom prst="rect">
            <a:avLst/>
          </a:prstGeom>
          <a:noFill/>
        </p:spPr>
        <p:txBody>
          <a:bodyPr wrap="square" rtlCol="0">
            <a:spAutoFit/>
          </a:bodyPr>
          <a:lstStyle/>
          <a:p>
            <a:r>
              <a:rPr lang="ja-JP" altLang="en-US" i="0" dirty="0">
                <a:effectLst/>
                <a:latin typeface="Roboto" panose="02000000000000000000" pitchFamily="2" charset="0"/>
              </a:rPr>
              <a:t>初代マリオパーティ</a:t>
            </a:r>
            <a:endParaRPr lang="en-US" altLang="ja-JP" i="0" dirty="0">
              <a:effectLst/>
              <a:latin typeface="Roboto" panose="02000000000000000000" pitchFamily="2" charset="0"/>
            </a:endParaRPr>
          </a:p>
          <a:p>
            <a:r>
              <a:rPr kumimoji="1" lang="ja-JP" altLang="en-US" i="0" dirty="0">
                <a:effectLst/>
                <a:latin typeface="Roboto" panose="02000000000000000000" pitchFamily="2" charset="0"/>
              </a:rPr>
              <a:t>いろいろキノコ</a:t>
            </a:r>
            <a:endParaRPr lang="ja-JP" altLang="en-US" i="0" dirty="0">
              <a:effectLst/>
              <a:latin typeface="Roboto" panose="02000000000000000000" pitchFamily="2" charset="0"/>
            </a:endParaRPr>
          </a:p>
        </p:txBody>
      </p:sp>
    </p:spTree>
    <p:extLst>
      <p:ext uri="{BB962C8B-B14F-4D97-AF65-F5344CB8AC3E}">
        <p14:creationId xmlns:p14="http://schemas.microsoft.com/office/powerpoint/2010/main" val="11276782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1D00EB-C6DF-4F9F-B2E5-1FB51D5D49AA}"/>
              </a:ext>
            </a:extLst>
          </p:cNvPr>
          <p:cNvSpPr>
            <a:spLocks noGrp="1"/>
          </p:cNvSpPr>
          <p:nvPr>
            <p:ph type="title"/>
          </p:nvPr>
        </p:nvSpPr>
        <p:spPr>
          <a:xfrm>
            <a:off x="677334" y="609600"/>
            <a:ext cx="2577310" cy="537275"/>
          </a:xfrm>
        </p:spPr>
        <p:txBody>
          <a:bodyPr>
            <a:normAutofit fontScale="90000"/>
          </a:bodyPr>
          <a:lstStyle/>
          <a:p>
            <a:r>
              <a:rPr kumimoji="1" lang="ja-JP" altLang="en-US" sz="3600" dirty="0">
                <a:solidFill>
                  <a:schemeClr val="accent1">
                    <a:lumMod val="75000"/>
                  </a:schemeClr>
                </a:solidFill>
              </a:rPr>
              <a:t>ゲーム説明</a:t>
            </a:r>
            <a:br>
              <a:rPr kumimoji="1" lang="ja-JP" altLang="en-US" sz="3600" dirty="0">
                <a:solidFill>
                  <a:schemeClr val="accent1">
                    <a:lumMod val="75000"/>
                  </a:schemeClr>
                </a:solidFill>
              </a:rPr>
            </a:br>
            <a:endParaRPr kumimoji="1" lang="ja-JP" altLang="en-US" dirty="0"/>
          </a:p>
        </p:txBody>
      </p:sp>
      <p:sp>
        <p:nvSpPr>
          <p:cNvPr id="3" name="テキスト ボックス 2">
            <a:extLst>
              <a:ext uri="{FF2B5EF4-FFF2-40B4-BE49-F238E27FC236}">
                <a16:creationId xmlns:a16="http://schemas.microsoft.com/office/drawing/2014/main" id="{38BAA840-4B9D-456F-8789-1EB569B11826}"/>
              </a:ext>
            </a:extLst>
          </p:cNvPr>
          <p:cNvSpPr txBox="1"/>
          <p:nvPr/>
        </p:nvSpPr>
        <p:spPr>
          <a:xfrm>
            <a:off x="526942" y="1449092"/>
            <a:ext cx="5137689" cy="369332"/>
          </a:xfrm>
          <a:prstGeom prst="rect">
            <a:avLst/>
          </a:prstGeom>
          <a:noFill/>
        </p:spPr>
        <p:txBody>
          <a:bodyPr wrap="square" rtlCol="0">
            <a:spAutoFit/>
          </a:bodyPr>
          <a:lstStyle/>
          <a:p>
            <a:r>
              <a:rPr kumimoji="1" lang="ja-JP" altLang="en-US" dirty="0"/>
              <a:t>・落ちるブロックを避けながら</a:t>
            </a:r>
            <a:r>
              <a:rPr kumimoji="1" lang="en-US" altLang="ja-JP" dirty="0"/>
              <a:t>30</a:t>
            </a:r>
            <a:r>
              <a:rPr kumimoji="1" lang="ja-JP" altLang="en-US" dirty="0"/>
              <a:t>秒間生き残る</a:t>
            </a:r>
            <a:endParaRPr kumimoji="1" lang="en-US" altLang="ja-JP" dirty="0"/>
          </a:p>
        </p:txBody>
      </p:sp>
      <p:sp>
        <p:nvSpPr>
          <p:cNvPr id="4" name="テキスト ボックス 3">
            <a:extLst>
              <a:ext uri="{FF2B5EF4-FFF2-40B4-BE49-F238E27FC236}">
                <a16:creationId xmlns:a16="http://schemas.microsoft.com/office/drawing/2014/main" id="{15CF036D-4EF9-44FB-8C11-19C949EE3FF1}"/>
              </a:ext>
            </a:extLst>
          </p:cNvPr>
          <p:cNvSpPr txBox="1"/>
          <p:nvPr/>
        </p:nvSpPr>
        <p:spPr>
          <a:xfrm>
            <a:off x="677334" y="1929828"/>
            <a:ext cx="3046634" cy="461665"/>
          </a:xfrm>
          <a:prstGeom prst="rect">
            <a:avLst/>
          </a:prstGeom>
          <a:noFill/>
        </p:spPr>
        <p:txBody>
          <a:bodyPr wrap="square" rtlCol="0">
            <a:spAutoFit/>
          </a:bodyPr>
          <a:lstStyle/>
          <a:p>
            <a:r>
              <a:rPr kumimoji="1" lang="ja-JP" altLang="en-US" sz="2400" dirty="0">
                <a:solidFill>
                  <a:schemeClr val="accent1">
                    <a:lumMod val="75000"/>
                  </a:schemeClr>
                </a:solidFill>
              </a:rPr>
              <a:t>面白い要素</a:t>
            </a:r>
            <a:endParaRPr kumimoji="1" lang="en-US" altLang="ja-JP" sz="2400" dirty="0">
              <a:solidFill>
                <a:schemeClr val="accent1">
                  <a:lumMod val="75000"/>
                </a:schemeClr>
              </a:solidFill>
            </a:endParaRPr>
          </a:p>
        </p:txBody>
      </p:sp>
      <p:sp>
        <p:nvSpPr>
          <p:cNvPr id="6" name="テキスト ボックス 5">
            <a:extLst>
              <a:ext uri="{FF2B5EF4-FFF2-40B4-BE49-F238E27FC236}">
                <a16:creationId xmlns:a16="http://schemas.microsoft.com/office/drawing/2014/main" id="{D112F324-B498-445D-B4AA-3E84F492E22F}"/>
              </a:ext>
            </a:extLst>
          </p:cNvPr>
          <p:cNvSpPr txBox="1"/>
          <p:nvPr/>
        </p:nvSpPr>
        <p:spPr>
          <a:xfrm>
            <a:off x="677334" y="3781586"/>
            <a:ext cx="3502617" cy="369332"/>
          </a:xfrm>
          <a:prstGeom prst="rect">
            <a:avLst/>
          </a:prstGeom>
          <a:noFill/>
        </p:spPr>
        <p:txBody>
          <a:bodyPr wrap="square" rtlCol="0">
            <a:spAutoFit/>
          </a:bodyPr>
          <a:lstStyle/>
          <a:p>
            <a:r>
              <a:rPr kumimoji="1" lang="ja-JP" altLang="en-US" sz="1800" dirty="0">
                <a:solidFill>
                  <a:schemeClr val="accent1">
                    <a:lumMod val="75000"/>
                  </a:schemeClr>
                </a:solidFill>
              </a:rPr>
              <a:t>挑戦したいこと</a:t>
            </a:r>
            <a:endParaRPr kumimoji="1" lang="en-US" altLang="ja-JP" sz="1800" dirty="0">
              <a:solidFill>
                <a:schemeClr val="accent1">
                  <a:lumMod val="75000"/>
                </a:schemeClr>
              </a:solidFill>
            </a:endParaRPr>
          </a:p>
        </p:txBody>
      </p:sp>
      <p:sp>
        <p:nvSpPr>
          <p:cNvPr id="7" name="テキスト ボックス 6">
            <a:extLst>
              <a:ext uri="{FF2B5EF4-FFF2-40B4-BE49-F238E27FC236}">
                <a16:creationId xmlns:a16="http://schemas.microsoft.com/office/drawing/2014/main" id="{DB3AA2B8-5033-4B03-832D-FE8147AB3939}"/>
              </a:ext>
            </a:extLst>
          </p:cNvPr>
          <p:cNvSpPr txBox="1"/>
          <p:nvPr/>
        </p:nvSpPr>
        <p:spPr>
          <a:xfrm>
            <a:off x="736169" y="2391493"/>
            <a:ext cx="3324387" cy="923330"/>
          </a:xfrm>
          <a:prstGeom prst="rect">
            <a:avLst/>
          </a:prstGeom>
          <a:noFill/>
        </p:spPr>
        <p:txBody>
          <a:bodyPr wrap="square" rtlCol="0">
            <a:spAutoFit/>
          </a:bodyPr>
          <a:lstStyle/>
          <a:p>
            <a:r>
              <a:rPr kumimoji="1" lang="ja-JP" altLang="en-US" dirty="0"/>
              <a:t>・いかに安全にブロックからブロックにたどり着くかどうかを楽しむ</a:t>
            </a:r>
          </a:p>
        </p:txBody>
      </p:sp>
      <p:sp>
        <p:nvSpPr>
          <p:cNvPr id="8" name="テキスト ボックス 7">
            <a:extLst>
              <a:ext uri="{FF2B5EF4-FFF2-40B4-BE49-F238E27FC236}">
                <a16:creationId xmlns:a16="http://schemas.microsoft.com/office/drawing/2014/main" id="{DFF14DD3-D8B8-4B54-8413-2E0123692138}"/>
              </a:ext>
            </a:extLst>
          </p:cNvPr>
          <p:cNvSpPr txBox="1"/>
          <p:nvPr/>
        </p:nvSpPr>
        <p:spPr>
          <a:xfrm>
            <a:off x="821410" y="4339525"/>
            <a:ext cx="2902558" cy="923330"/>
          </a:xfrm>
          <a:prstGeom prst="rect">
            <a:avLst/>
          </a:prstGeom>
          <a:noFill/>
        </p:spPr>
        <p:txBody>
          <a:bodyPr wrap="square" rtlCol="0">
            <a:spAutoFit/>
          </a:bodyPr>
          <a:lstStyle/>
          <a:p>
            <a:r>
              <a:rPr kumimoji="1" lang="ja-JP" altLang="en-US" dirty="0"/>
              <a:t>・</a:t>
            </a:r>
            <a:r>
              <a:rPr kumimoji="1" lang="en-US" altLang="ja-JP" dirty="0"/>
              <a:t>3D</a:t>
            </a:r>
            <a:r>
              <a:rPr kumimoji="1" lang="ja-JP" altLang="en-US" dirty="0"/>
              <a:t>同士の当たり判定</a:t>
            </a:r>
            <a:endParaRPr kumimoji="1" lang="en-US" altLang="ja-JP" dirty="0"/>
          </a:p>
          <a:p>
            <a:endParaRPr kumimoji="1" lang="en-US" altLang="ja-JP" dirty="0"/>
          </a:p>
          <a:p>
            <a:r>
              <a:rPr kumimoji="1" lang="ja-JP" altLang="en-US" dirty="0"/>
              <a:t>・</a:t>
            </a:r>
            <a:r>
              <a:rPr kumimoji="1" lang="en-US" altLang="ja-JP" dirty="0"/>
              <a:t>3D</a:t>
            </a:r>
            <a:r>
              <a:rPr kumimoji="1" lang="ja-JP" altLang="en-US" dirty="0"/>
              <a:t>のアニメーション</a:t>
            </a:r>
          </a:p>
        </p:txBody>
      </p:sp>
      <p:pic>
        <p:nvPicPr>
          <p:cNvPr id="1026" name="Picture 2" descr="走る人たちのイラスト（男性社会人1）">
            <a:extLst>
              <a:ext uri="{FF2B5EF4-FFF2-40B4-BE49-F238E27FC236}">
                <a16:creationId xmlns:a16="http://schemas.microsoft.com/office/drawing/2014/main" id="{39DB60FD-4F25-430A-B2CE-41ABAC9231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40979" y="1929828"/>
            <a:ext cx="1590675" cy="2857500"/>
          </a:xfrm>
          <a:prstGeom prst="rect">
            <a:avLst/>
          </a:prstGeom>
          <a:noFill/>
          <a:extLst>
            <a:ext uri="{909E8E84-426E-40DD-AFC4-6F175D3DCCD1}">
              <a14:hiddenFill xmlns:a14="http://schemas.microsoft.com/office/drawing/2010/main">
                <a:solidFill>
                  <a:srgbClr val="FFFFFF"/>
                </a:solidFill>
              </a14:hiddenFill>
            </a:ext>
          </a:extLst>
        </p:spPr>
      </p:pic>
      <p:pic>
        <p:nvPicPr>
          <p:cNvPr id="14" name="図 13">
            <a:extLst>
              <a:ext uri="{FF2B5EF4-FFF2-40B4-BE49-F238E27FC236}">
                <a16:creationId xmlns:a16="http://schemas.microsoft.com/office/drawing/2014/main" id="{FC66D113-8B5E-428D-AAE9-B4602E2BA319}"/>
              </a:ext>
            </a:extLst>
          </p:cNvPr>
          <p:cNvPicPr>
            <a:picLocks noChangeAspect="1"/>
          </p:cNvPicPr>
          <p:nvPr/>
        </p:nvPicPr>
        <p:blipFill>
          <a:blip r:embed="rId3"/>
          <a:stretch>
            <a:fillRect/>
          </a:stretch>
        </p:blipFill>
        <p:spPr>
          <a:xfrm>
            <a:off x="8180891" y="4665152"/>
            <a:ext cx="932113" cy="1082109"/>
          </a:xfrm>
          <a:prstGeom prst="rect">
            <a:avLst/>
          </a:prstGeom>
        </p:spPr>
      </p:pic>
      <p:pic>
        <p:nvPicPr>
          <p:cNvPr id="16" name="図 15">
            <a:extLst>
              <a:ext uri="{FF2B5EF4-FFF2-40B4-BE49-F238E27FC236}">
                <a16:creationId xmlns:a16="http://schemas.microsoft.com/office/drawing/2014/main" id="{481CDA07-6EEA-457E-87A9-38693BE63964}"/>
              </a:ext>
            </a:extLst>
          </p:cNvPr>
          <p:cNvPicPr>
            <a:picLocks noChangeAspect="1"/>
          </p:cNvPicPr>
          <p:nvPr/>
        </p:nvPicPr>
        <p:blipFill>
          <a:blip r:embed="rId3"/>
          <a:stretch>
            <a:fillRect/>
          </a:stretch>
        </p:blipFill>
        <p:spPr>
          <a:xfrm>
            <a:off x="10045117" y="4665150"/>
            <a:ext cx="932113" cy="1082109"/>
          </a:xfrm>
          <a:prstGeom prst="rect">
            <a:avLst/>
          </a:prstGeom>
        </p:spPr>
      </p:pic>
      <p:pic>
        <p:nvPicPr>
          <p:cNvPr id="17" name="図 16">
            <a:extLst>
              <a:ext uri="{FF2B5EF4-FFF2-40B4-BE49-F238E27FC236}">
                <a16:creationId xmlns:a16="http://schemas.microsoft.com/office/drawing/2014/main" id="{581F15CD-DCD4-4F3E-B321-B10F0E0566CF}"/>
              </a:ext>
            </a:extLst>
          </p:cNvPr>
          <p:cNvPicPr>
            <a:picLocks noChangeAspect="1"/>
          </p:cNvPicPr>
          <p:nvPr/>
        </p:nvPicPr>
        <p:blipFill>
          <a:blip r:embed="rId3"/>
          <a:stretch>
            <a:fillRect/>
          </a:stretch>
        </p:blipFill>
        <p:spPr>
          <a:xfrm>
            <a:off x="9113004" y="5775891"/>
            <a:ext cx="932113" cy="1082109"/>
          </a:xfrm>
          <a:prstGeom prst="rect">
            <a:avLst/>
          </a:prstGeom>
        </p:spPr>
      </p:pic>
      <p:pic>
        <p:nvPicPr>
          <p:cNvPr id="18" name="図 17">
            <a:extLst>
              <a:ext uri="{FF2B5EF4-FFF2-40B4-BE49-F238E27FC236}">
                <a16:creationId xmlns:a16="http://schemas.microsoft.com/office/drawing/2014/main" id="{5E751051-E92D-4434-94F5-41F1D1D1F750}"/>
              </a:ext>
            </a:extLst>
          </p:cNvPr>
          <p:cNvPicPr>
            <a:picLocks noChangeAspect="1"/>
          </p:cNvPicPr>
          <p:nvPr/>
        </p:nvPicPr>
        <p:blipFill>
          <a:blip r:embed="rId3"/>
          <a:stretch>
            <a:fillRect/>
          </a:stretch>
        </p:blipFill>
        <p:spPr>
          <a:xfrm>
            <a:off x="7284996" y="4665151"/>
            <a:ext cx="932113" cy="1082109"/>
          </a:xfrm>
          <a:prstGeom prst="rect">
            <a:avLst/>
          </a:prstGeom>
        </p:spPr>
      </p:pic>
    </p:spTree>
    <p:extLst>
      <p:ext uri="{BB962C8B-B14F-4D97-AF65-F5344CB8AC3E}">
        <p14:creationId xmlns:p14="http://schemas.microsoft.com/office/powerpoint/2010/main" val="2762522602"/>
      </p:ext>
    </p:extLst>
  </p:cSld>
  <p:clrMapOvr>
    <a:masterClrMapping/>
  </p:clrMapOvr>
</p:sld>
</file>

<file path=ppt/theme/theme1.xml><?xml version="1.0" encoding="utf-8"?>
<a:theme xmlns:a="http://schemas.openxmlformats.org/drawingml/2006/main" name="ファセット">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ドキュメント" ma:contentTypeID="0x0101009C7952A5A25B2543AB99BC9B879A46ED" ma:contentTypeVersion="16" ma:contentTypeDescription="新しいドキュメントを作成します。" ma:contentTypeScope="" ma:versionID="18ce886227b4f7d0c1a56646945dc47e">
  <xsd:schema xmlns:xsd="http://www.w3.org/2001/XMLSchema" xmlns:xs="http://www.w3.org/2001/XMLSchema" xmlns:p="http://schemas.microsoft.com/office/2006/metadata/properties" xmlns:ns2="098a3c11-7ac2-46ba-89ce-8b2d5c9f76f8" xmlns:ns3="04574505-c322-4981-8ebb-5d25af8d4de8" targetNamespace="http://schemas.microsoft.com/office/2006/metadata/properties" ma:root="true" ma:fieldsID="e5be0a050d98fc17aa9c3986a154fc28" ns2:_="" ns3:_="">
    <xsd:import namespace="098a3c11-7ac2-46ba-89ce-8b2d5c9f76f8"/>
    <xsd:import namespace="04574505-c322-4981-8ebb-5d25af8d4de8"/>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MediaServiceDateTaken" minOccurs="0"/>
                <xsd:element ref="ns2:MediaServiceGenerationTime" minOccurs="0"/>
                <xsd:element ref="ns2:MediaServiceEventHashCode" minOccurs="0"/>
                <xsd:element ref="ns2:MediaLengthInSeconds" minOccurs="0"/>
                <xsd:element ref="ns2:lcf76f155ced4ddcb4097134ff3c332f" minOccurs="0"/>
                <xsd:element ref="ns3:TaxCatchAll" minOccurs="0"/>
                <xsd:element ref="ns2:MediaServiceOCR" minOccurs="0"/>
                <xsd:element ref="ns3:SharedWithUsers" minOccurs="0"/>
                <xsd:element ref="ns3:SharedWithDetails" minOccurs="0"/>
                <xsd:element ref="ns2:_x8a73__x7d30_"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98a3c11-7ac2-46ba-89ce-8b2d5c9f76f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lcf76f155ced4ddcb4097134ff3c332f" ma:index="17" nillable="true" ma:taxonomy="true" ma:internalName="lcf76f155ced4ddcb4097134ff3c332f" ma:taxonomyFieldName="MediaServiceImageTags" ma:displayName="画像タグ" ma:readOnly="false" ma:fieldId="{5cf76f15-5ced-4ddc-b409-7134ff3c332f}" ma:taxonomyMulti="true" ma:sspId="c7b788f1-635f-435b-a825-11a9aec0b64e" ma:termSetId="09814cd3-568e-fe90-9814-8d621ff8fb84" ma:anchorId="fba54fb3-c3e1-fe81-a776-ca4b69148c4d" ma:open="true" ma:isKeyword="false">
      <xsd:complexType>
        <xsd:sequence>
          <xsd:element ref="pc:Terms" minOccurs="0" maxOccurs="1"/>
        </xsd:sequence>
      </xsd:complexType>
    </xsd:element>
    <xsd:element name="MediaServiceOCR" ma:index="19" nillable="true" ma:displayName="Extracted Text" ma:internalName="MediaServiceOCR" ma:readOnly="true">
      <xsd:simpleType>
        <xsd:restriction base="dms:Note">
          <xsd:maxLength value="255"/>
        </xsd:restriction>
      </xsd:simpleType>
    </xsd:element>
    <xsd:element name="_x8a73__x7d30_" ma:index="22" nillable="true" ma:displayName="詳細" ma:format="Dropdown" ma:internalName="_x8a73__x7d30_">
      <xsd:simpleType>
        <xsd:restriction base="dms:Text">
          <xsd:maxLength value="255"/>
        </xsd:restriction>
      </xsd:simpleType>
    </xsd:element>
    <xsd:element name="MediaServiceLocation" ma:index="23"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4574505-c322-4981-8ebb-5d25af8d4de8" elementFormDefault="qualified">
    <xsd:import namespace="http://schemas.microsoft.com/office/2006/documentManagement/types"/>
    <xsd:import namespace="http://schemas.microsoft.com/office/infopath/2007/PartnerControls"/>
    <xsd:element name="TaxCatchAll" ma:index="18" nillable="true" ma:displayName="Taxonomy Catch All Column" ma:hidden="true" ma:list="{591ae2ab-cca2-4bde-8a9d-64dd23fd4099}" ma:internalName="TaxCatchAll" ma:showField="CatchAllData" ma:web="04574505-c322-4981-8ebb-5d25af8d4de8">
      <xsd:complexType>
        <xsd:complexContent>
          <xsd:extension base="dms:MultiChoiceLookup">
            <xsd:sequence>
              <xsd:element name="Value" type="dms:Lookup" maxOccurs="unbounded" minOccurs="0" nillable="true"/>
            </xsd:sequence>
          </xsd:extension>
        </xsd:complexContent>
      </xsd:complexType>
    </xsd:element>
    <xsd:element name="SharedWithUsers" ma:index="20"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1" nillable="true" ma:displayName="共有相手の詳細情報"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04574505-c322-4981-8ebb-5d25af8d4de8" xsi:nil="true"/>
    <lcf76f155ced4ddcb4097134ff3c332f xmlns="098a3c11-7ac2-46ba-89ce-8b2d5c9f76f8">
      <Terms xmlns="http://schemas.microsoft.com/office/infopath/2007/PartnerControls"/>
    </lcf76f155ced4ddcb4097134ff3c332f>
    <_x8a73__x7d30_ xmlns="098a3c11-7ac2-46ba-89ce-8b2d5c9f76f8" xsi:nil="true"/>
    <SharedWithUsers xmlns="04574505-c322-4981-8ebb-5d25af8d4de8">
      <UserInfo>
        <DisplayName/>
        <AccountId xsi:nil="true"/>
        <AccountType/>
      </UserInfo>
    </SharedWithUsers>
  </documentManagement>
</p:properties>
</file>

<file path=customXml/itemProps1.xml><?xml version="1.0" encoding="utf-8"?>
<ds:datastoreItem xmlns:ds="http://schemas.openxmlformats.org/officeDocument/2006/customXml" ds:itemID="{32D8D2C7-6006-4D13-83DF-33D61F31470D}"/>
</file>

<file path=customXml/itemProps2.xml><?xml version="1.0" encoding="utf-8"?>
<ds:datastoreItem xmlns:ds="http://schemas.openxmlformats.org/officeDocument/2006/customXml" ds:itemID="{AE48B24A-0781-48B5-B21B-6369BCD61C95}">
  <ds:schemaRefs>
    <ds:schemaRef ds:uri="http://schemas.microsoft.com/sharepoint/v3/contenttype/forms"/>
  </ds:schemaRefs>
</ds:datastoreItem>
</file>

<file path=customXml/itemProps3.xml><?xml version="1.0" encoding="utf-8"?>
<ds:datastoreItem xmlns:ds="http://schemas.openxmlformats.org/officeDocument/2006/customXml" ds:itemID="{D45DBB98-C457-46E5-8A0A-377D492B4927}">
  <ds:schemaRefs>
    <ds:schemaRef ds:uri="http://purl.org/dc/elements/1.1/"/>
    <ds:schemaRef ds:uri="http://purl.org/dc/terms/"/>
    <ds:schemaRef ds:uri="db6a9e92-7dff-44c4-88fb-dfdb35aacb58"/>
    <ds:schemaRef ds:uri="http://schemas.microsoft.com/office/infopath/2007/PartnerControls"/>
    <ds:schemaRef ds:uri="http://www.w3.org/XML/1998/namespace"/>
    <ds:schemaRef ds:uri="http://schemas.microsoft.com/office/2006/documentManagement/types"/>
    <ds:schemaRef ds:uri="http://schemas.microsoft.com/office/2006/metadata/properties"/>
    <ds:schemaRef ds:uri="http://purl.org/dc/dcmitype/"/>
    <ds:schemaRef ds:uri="039abfb5-1edc-46dd-b6ee-7f92783bfc48"/>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emplate>Facet</Template>
  <TotalTime>51</TotalTime>
  <Words>72</Words>
  <Application>Microsoft Office PowerPoint</Application>
  <PresentationFormat>ワイド画面</PresentationFormat>
  <Paragraphs>29</Paragraphs>
  <Slides>2</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vt:i4>
      </vt:variant>
    </vt:vector>
  </HeadingPairs>
  <TitlesOfParts>
    <vt:vector size="8" baseType="lpstr">
      <vt:lpstr>メイリオ</vt:lpstr>
      <vt:lpstr>Arial</vt:lpstr>
      <vt:lpstr>Roboto</vt:lpstr>
      <vt:lpstr>Trebuchet MS</vt:lpstr>
      <vt:lpstr>Wingdings 3</vt:lpstr>
      <vt:lpstr>ファセット</vt:lpstr>
      <vt:lpstr>UpDown</vt:lpstr>
      <vt:lpstr>ゲーム説明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UpDown</dc:title>
  <dc:creator>永松　涼華</dc:creator>
  <cp:lastModifiedBy>永松　涼華</cp:lastModifiedBy>
  <cp:revision>6</cp:revision>
  <dcterms:created xsi:type="dcterms:W3CDTF">2024-06-18T04:57:09Z</dcterms:created>
  <dcterms:modified xsi:type="dcterms:W3CDTF">2024-06-18T06:00:18Z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0x0101009C7952A5A25B2543AB99BC9B879A46ED</vt:lpwstr>
  </property>
  <property fmtid="{D5CDD505-2E9C-101B-9397-08002B2CF9AE}" pid="3" name="Order">
    <vt:r8>851000</vt:r8>
  </property>
  <property fmtid="{D5CDD505-2E9C-101B-9397-08002B2CF9AE}" pid="4" name="xd_Signature">
    <vt:bool>false</vt:bool>
  </property>
  <property fmtid="{D5CDD505-2E9C-101B-9397-08002B2CF9AE}" pid="5" name="xd_ProgID">
    <vt:lpwstr/>
  </property>
  <property fmtid="{D5CDD505-2E9C-101B-9397-08002B2CF9AE}" pid="6" name="_SourceUrl">
    <vt:lpwstr/>
  </property>
  <property fmtid="{D5CDD505-2E9C-101B-9397-08002B2CF9AE}" pid="7" name="_SharedFileIndex">
    <vt:lpwstr/>
  </property>
  <property fmtid="{D5CDD505-2E9C-101B-9397-08002B2CF9AE}" pid="8" name="ComplianceAssetId">
    <vt:lpwstr/>
  </property>
  <property fmtid="{D5CDD505-2E9C-101B-9397-08002B2CF9AE}" pid="9" name="TemplateUrl">
    <vt:lpwstr/>
  </property>
  <property fmtid="{D5CDD505-2E9C-101B-9397-08002B2CF9AE}" pid="10" name="_ExtendedDescription">
    <vt:lpwstr/>
  </property>
  <property fmtid="{D5CDD505-2E9C-101B-9397-08002B2CF9AE}" pid="11" name="TriggerFlowInfo">
    <vt:lpwstr/>
  </property>
  <property fmtid="{D5CDD505-2E9C-101B-9397-08002B2CF9AE}" pid="12" name="MediaServiceImageTags">
    <vt:lpwstr/>
  </property>
</Properties>
</file>