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0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2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HGS創英角ｺﾞｼｯｸUB" panose="020B0900000000000000" pitchFamily="50" charset="-128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HGS創英角ｺﾞｼｯｸUB" panose="020B0900000000000000" pitchFamily="50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86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69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HGS創英角ｺﾞｼｯｸUB" panose="020B0900000000000000" pitchFamily="50" charset="-128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HGS創英角ｺﾞｼｯｸUB" panose="020B0900000000000000" pitchFamily="50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95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00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00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5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30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1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88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3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8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B7AE-10CE-426A-872A-54CD31668E9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1B6F38-1104-4B36-B777-7382566C2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4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UFbNONQNSW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FFC61AD8-C190-4C14-8268-0B57F76657A3}"/>
              </a:ext>
            </a:extLst>
          </p:cNvPr>
          <p:cNvSpPr/>
          <p:nvPr/>
        </p:nvSpPr>
        <p:spPr>
          <a:xfrm>
            <a:off x="2856662" y="4726721"/>
            <a:ext cx="3730736" cy="8453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5D0DEBCF-664C-43D5-B77A-2074401AD377}"/>
              </a:ext>
            </a:extLst>
          </p:cNvPr>
          <p:cNvSpPr/>
          <p:nvPr/>
        </p:nvSpPr>
        <p:spPr>
          <a:xfrm>
            <a:off x="1836249" y="2328019"/>
            <a:ext cx="3730736" cy="84530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055158B-1403-45C8-BA33-95DB07688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32" y="2446849"/>
            <a:ext cx="1930971" cy="2444715"/>
          </a:xfrm>
          <a:prstGeom prst="rect">
            <a:avLst/>
          </a:prstGeom>
        </p:spPr>
      </p:pic>
      <p:pic>
        <p:nvPicPr>
          <p:cNvPr id="1032" name="Picture 8" descr="フリーイラスト] 1本の矢 | パブリックドメインQ：著作権フリー画像素材集">
            <a:extLst>
              <a:ext uri="{FF2B5EF4-FFF2-40B4-BE49-F238E27FC236}">
                <a16:creationId xmlns:a16="http://schemas.microsoft.com/office/drawing/2014/main" id="{684C5100-B990-4FD0-B0C3-E769B757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7442">
            <a:off x="3669108" y="3559808"/>
            <a:ext cx="1056922" cy="10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969B58-53A1-4F42-8B85-C9DC54CF5BC6}"/>
              </a:ext>
            </a:extLst>
          </p:cNvPr>
          <p:cNvSpPr txBox="1"/>
          <p:nvPr/>
        </p:nvSpPr>
        <p:spPr>
          <a:xfrm>
            <a:off x="457190" y="205628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err="1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Target!Shot</a:t>
            </a:r>
            <a:r>
              <a:rPr kumimoji="1" lang="en-US" altLang="ja-JP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!!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DCBE3F-BD33-4D28-8358-FC832627A0B2}"/>
              </a:ext>
            </a:extLst>
          </p:cNvPr>
          <p:cNvSpPr txBox="1"/>
          <p:nvPr/>
        </p:nvSpPr>
        <p:spPr>
          <a:xfrm>
            <a:off x="1227335" y="138056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動く的を打ち抜け！</a:t>
            </a:r>
            <a:endParaRPr kumimoji="1" lang="ja-JP" altLang="en-US" sz="3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25122D-4B76-4FAE-B642-1B77D1D164D7}"/>
              </a:ext>
            </a:extLst>
          </p:cNvPr>
          <p:cNvSpPr txBox="1"/>
          <p:nvPr/>
        </p:nvSpPr>
        <p:spPr>
          <a:xfrm>
            <a:off x="3035408" y="474467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ターゲット以外は</a:t>
            </a:r>
            <a:endParaRPr kumimoji="1" lang="en-US" altLang="ja-JP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打ち抜かないよう注意！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88B5F51-A83E-485A-91EC-563F96923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39" y="2342445"/>
            <a:ext cx="1999838" cy="261446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4062B73-C008-497F-8FF6-B422DA1B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85" y="2512197"/>
            <a:ext cx="1930971" cy="2444715"/>
          </a:xfrm>
          <a:prstGeom prst="rect">
            <a:avLst/>
          </a:prstGeom>
        </p:spPr>
      </p:pic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CC8A85C2-4117-401B-92B2-0BFEB4885EC1}"/>
              </a:ext>
            </a:extLst>
          </p:cNvPr>
          <p:cNvSpPr/>
          <p:nvPr/>
        </p:nvSpPr>
        <p:spPr>
          <a:xfrm>
            <a:off x="6170654" y="1529300"/>
            <a:ext cx="2163670" cy="7212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Target!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7DB95E02-597A-4EB1-A73D-689552AAB5AF}"/>
              </a:ext>
            </a:extLst>
          </p:cNvPr>
          <p:cNvSpPr/>
          <p:nvPr/>
        </p:nvSpPr>
        <p:spPr>
          <a:xfrm>
            <a:off x="7954341" y="5647921"/>
            <a:ext cx="3730736" cy="95410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ダッシュのアイコン | ちびそざい＊白黒おたよりイラスト">
            <a:extLst>
              <a:ext uri="{FF2B5EF4-FFF2-40B4-BE49-F238E27FC236}">
                <a16:creationId xmlns:a16="http://schemas.microsoft.com/office/drawing/2014/main" id="{9ABB02BD-8E78-461B-B0AC-CB64F5D4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01" y="3995711"/>
            <a:ext cx="1001067" cy="96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吹き出し: 円形 24">
            <a:extLst>
              <a:ext uri="{FF2B5EF4-FFF2-40B4-BE49-F238E27FC236}">
                <a16:creationId xmlns:a16="http://schemas.microsoft.com/office/drawing/2014/main" id="{ABA75BD7-29AD-4101-BD86-39DF8764C7BB}"/>
              </a:ext>
            </a:extLst>
          </p:cNvPr>
          <p:cNvSpPr/>
          <p:nvPr/>
        </p:nvSpPr>
        <p:spPr>
          <a:xfrm>
            <a:off x="9209116" y="1496276"/>
            <a:ext cx="2738412" cy="721287"/>
          </a:xfrm>
          <a:prstGeom prst="wedgeEllipseCallout">
            <a:avLst>
              <a:gd name="adj1" fmla="val 15797"/>
              <a:gd name="adj2" fmla="val 69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Not Target!</a:t>
            </a:r>
            <a:endParaRPr kumimoji="1"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D4F475-D02C-4B65-87CF-C27D59B8DC12}"/>
              </a:ext>
            </a:extLst>
          </p:cNvPr>
          <p:cNvSpPr txBox="1"/>
          <p:nvPr/>
        </p:nvSpPr>
        <p:spPr>
          <a:xfrm>
            <a:off x="8058179" y="5622715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少ないショット数で</a:t>
            </a:r>
            <a:br>
              <a:rPr kumimoji="1" lang="en-US" altLang="ja-JP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好タイムを目指せ！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2DD388-4D90-4A29-B3C7-E8781F2CAA06}"/>
              </a:ext>
            </a:extLst>
          </p:cNvPr>
          <p:cNvSpPr txBox="1"/>
          <p:nvPr/>
        </p:nvSpPr>
        <p:spPr>
          <a:xfrm>
            <a:off x="6021347" y="179743"/>
            <a:ext cx="5663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参考ゲーム：</a:t>
            </a:r>
            <a:r>
              <a:rPr kumimoji="1" lang="ja-JP" altLang="en-US" dirty="0">
                <a:hlinkClick r:id="rId7"/>
              </a:rPr>
              <a:t>まとあて！ショット！</a:t>
            </a:r>
            <a:r>
              <a:rPr kumimoji="1" lang="en-US" altLang="ja-JP" dirty="0">
                <a:hlinkClick r:id="rId7"/>
              </a:rPr>
              <a:t>(</a:t>
            </a:r>
            <a:r>
              <a:rPr kumimoji="1" lang="ja-JP" altLang="en-US" dirty="0">
                <a:hlinkClick r:id="rId7"/>
              </a:rPr>
              <a:t>マリオパーティ</a:t>
            </a:r>
            <a:r>
              <a:rPr kumimoji="1" lang="en-US" altLang="ja-JP" dirty="0">
                <a:hlinkClick r:id="rId7"/>
              </a:rPr>
              <a:t>)</a:t>
            </a:r>
            <a:endParaRPr kumimoji="1" lang="en-US" altLang="ja-JP" dirty="0"/>
          </a:p>
          <a:p>
            <a:r>
              <a:rPr kumimoji="1" lang="ja-JP" altLang="en-US" dirty="0"/>
              <a:t>プレイ人数：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  <a:endParaRPr kumimoji="1" lang="en-US" altLang="ja-JP" dirty="0"/>
          </a:p>
          <a:p>
            <a:r>
              <a:rPr kumimoji="1" lang="ja-JP" altLang="en-US" dirty="0"/>
              <a:t>ジャンル：</a:t>
            </a:r>
            <a:r>
              <a:rPr kumimoji="1" lang="en-US" altLang="ja-JP" dirty="0"/>
              <a:t>3D</a:t>
            </a:r>
            <a:r>
              <a:rPr kumimoji="1" lang="ja-JP" altLang="en-US" dirty="0"/>
              <a:t>シューティング</a:t>
            </a:r>
            <a:endParaRPr kumimoji="1" lang="en-US" altLang="ja-JP" dirty="0"/>
          </a:p>
          <a:p>
            <a:r>
              <a:rPr kumimoji="1" lang="ja-JP" altLang="en-US" dirty="0"/>
              <a:t>期間：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103C13-6D19-4008-A17E-1E6DAE8A1F96}"/>
              </a:ext>
            </a:extLst>
          </p:cNvPr>
          <p:cNvSpPr txBox="1"/>
          <p:nvPr/>
        </p:nvSpPr>
        <p:spPr>
          <a:xfrm>
            <a:off x="1836249" y="232801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ターゲットを</a:t>
            </a:r>
            <a:endParaRPr kumimoji="1" lang="en-US" altLang="ja-JP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全て打ち抜いたらクリア！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82B835A9-BC34-41FF-BCF2-DD612A4BC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" y="2861580"/>
            <a:ext cx="3654636" cy="40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585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CF4A56E-D7B1-4EA3-84FC-DFBEF56AD768}"/>
</file>

<file path=customXml/itemProps2.xml><?xml version="1.0" encoding="utf-8"?>
<ds:datastoreItem xmlns:ds="http://schemas.openxmlformats.org/officeDocument/2006/customXml" ds:itemID="{6C1F4EDC-C3A4-4795-B0DA-C0913396F800}"/>
</file>

<file path=customXml/itemProps3.xml><?xml version="1.0" encoding="utf-8"?>
<ds:datastoreItem xmlns:ds="http://schemas.openxmlformats.org/officeDocument/2006/customXml" ds:itemID="{11AC6A0C-457B-4491-8892-785C6D963AD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58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HGS創英角ｺﾞｼｯｸUB</vt:lpstr>
      <vt:lpstr>Century Gothic</vt:lpstr>
      <vt:lpstr>Wingdings 3</vt:lpstr>
      <vt:lpstr>ウィスプ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田代　昂汰</dc:creator>
  <cp:lastModifiedBy>田代　昂汰</cp:lastModifiedBy>
  <cp:revision>12</cp:revision>
  <dcterms:created xsi:type="dcterms:W3CDTF">2024-04-22T00:46:52Z</dcterms:created>
  <dcterms:modified xsi:type="dcterms:W3CDTF">2024-04-22T02:18:27Z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808200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