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2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48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98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983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5806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611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326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34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867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86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1324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19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64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26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A08D5-901F-47F2-804E-DA8469E2A921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47287D9-71A6-4E30-BAD3-02FC6802151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4576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星: 7 pt 27">
            <a:extLst>
              <a:ext uri="{FF2B5EF4-FFF2-40B4-BE49-F238E27FC236}">
                <a16:creationId xmlns:a16="http://schemas.microsoft.com/office/drawing/2014/main" id="{8CD841FD-DBA8-48D7-87BF-DAD426D559B4}"/>
              </a:ext>
            </a:extLst>
          </p:cNvPr>
          <p:cNvSpPr/>
          <p:nvPr/>
        </p:nvSpPr>
        <p:spPr>
          <a:xfrm>
            <a:off x="9677400" y="4112787"/>
            <a:ext cx="2514600" cy="828673"/>
          </a:xfrm>
          <a:prstGeom prst="star7">
            <a:avLst/>
          </a:prstGeom>
          <a:solidFill>
            <a:schemeClr val="accent1">
              <a:lumMod val="75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C862518-DFB3-4C92-B284-E4C49A94E09F}"/>
              </a:ext>
            </a:extLst>
          </p:cNvPr>
          <p:cNvSpPr/>
          <p:nvPr/>
        </p:nvSpPr>
        <p:spPr>
          <a:xfrm>
            <a:off x="7215008" y="5990264"/>
            <a:ext cx="4807185" cy="47827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6A5680A-1F6B-4A28-BB16-5B37B7983DA3}"/>
              </a:ext>
            </a:extLst>
          </p:cNvPr>
          <p:cNvSpPr txBox="1"/>
          <p:nvPr/>
        </p:nvSpPr>
        <p:spPr>
          <a:xfrm>
            <a:off x="131927" y="1134887"/>
            <a:ext cx="53001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</a:rPr>
              <a:t>参考ゲーム</a:t>
            </a:r>
            <a:r>
              <a:rPr kumimoji="1" lang="ja-JP" altLang="en-US" sz="2400" b="1" dirty="0"/>
              <a:t>：</a:t>
            </a:r>
            <a:r>
              <a:rPr kumimoji="1" lang="ja-JP" altLang="en-US" dirty="0"/>
              <a:t>マリオパーティ・連打でサンボ</a:t>
            </a:r>
            <a:endParaRPr kumimoji="1" lang="en-US" altLang="ja-JP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926E07C-3522-4667-A626-64D9BC741050}"/>
              </a:ext>
            </a:extLst>
          </p:cNvPr>
          <p:cNvSpPr txBox="1"/>
          <p:nvPr/>
        </p:nvSpPr>
        <p:spPr>
          <a:xfrm>
            <a:off x="101600" y="135467"/>
            <a:ext cx="4072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solidFill>
                  <a:srgbClr val="FFC000"/>
                </a:solidFill>
              </a:rPr>
              <a:t>連打！スイカ叩き</a:t>
            </a:r>
          </a:p>
        </p:txBody>
      </p:sp>
      <p:pic>
        <p:nvPicPr>
          <p:cNvPr id="1026" name="Picture 2" descr="マリオパーティスーパースターズ】れんだでサンボのプレイ動画と攻略のコツ【マリパSwitch】｜ゲームエイト">
            <a:extLst>
              <a:ext uri="{FF2B5EF4-FFF2-40B4-BE49-F238E27FC236}">
                <a16:creationId xmlns:a16="http://schemas.microsoft.com/office/drawing/2014/main" id="{AAC0709F-22D1-448F-B0BA-562528937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986" y="80020"/>
            <a:ext cx="4407225" cy="247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430C64-9832-4312-BA02-5BA8FCC7E87F}"/>
              </a:ext>
            </a:extLst>
          </p:cNvPr>
          <p:cNvSpPr txBox="1"/>
          <p:nvPr/>
        </p:nvSpPr>
        <p:spPr>
          <a:xfrm>
            <a:off x="159304" y="4121056"/>
            <a:ext cx="63697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</a:rPr>
              <a:t>おもしろ要素</a:t>
            </a:r>
            <a:endParaRPr kumimoji="1"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dirty="0"/>
              <a:t>・指の限界を超えて自己ベストを更新した時の達成感</a:t>
            </a:r>
          </a:p>
          <a:p>
            <a:r>
              <a:rPr kumimoji="1" lang="ja-JP" altLang="en-US" dirty="0"/>
              <a:t>・スイカ</a:t>
            </a:r>
            <a:r>
              <a:rPr kumimoji="1" lang="en-US" altLang="ja-JP" dirty="0"/>
              <a:t>(</a:t>
            </a:r>
            <a:r>
              <a:rPr kumimoji="1" lang="ja-JP" altLang="en-US" dirty="0"/>
              <a:t>的</a:t>
            </a:r>
            <a:r>
              <a:rPr kumimoji="1" lang="en-US" altLang="ja-JP" dirty="0"/>
              <a:t>)</a:t>
            </a:r>
            <a:r>
              <a:rPr kumimoji="1" lang="ja-JP" altLang="en-US" dirty="0"/>
              <a:t>が飛ぶ様子が気持ちいい</a:t>
            </a:r>
          </a:p>
        </p:txBody>
      </p:sp>
      <p:pic>
        <p:nvPicPr>
          <p:cNvPr id="11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890BFF36-56BD-40DB-8322-6D5A822FD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381" y="5414948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8BF5137B-163F-406F-8527-B09C7115F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731" y="4927376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5A0C0EED-4385-42AC-8162-F238998DB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5382" y="4462994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D0BA3423-AF8D-409A-A782-0FB65E8FF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262" y="3975422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B03AAEB1-A8C5-4F0A-9D1B-A10487A67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4056" y="3511040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163F97EB-1033-4967-A005-115748FCA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89" y="3023468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木槌のイラスト | 商用OKの無料イラスト素材サイト ツカッテ">
            <a:extLst>
              <a:ext uri="{FF2B5EF4-FFF2-40B4-BE49-F238E27FC236}">
                <a16:creationId xmlns:a16="http://schemas.microsoft.com/office/drawing/2014/main" id="{2C1955EF-58C8-4574-94F8-040E1BEC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5371" y="5701502"/>
            <a:ext cx="1064625" cy="10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627C21C8-1AE2-478E-B2A0-D89CA9B32C31}"/>
              </a:ext>
            </a:extLst>
          </p:cNvPr>
          <p:cNvSpPr/>
          <p:nvPr/>
        </p:nvSpPr>
        <p:spPr>
          <a:xfrm>
            <a:off x="8827450" y="3182611"/>
            <a:ext cx="636882" cy="6368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4D5F1FE-6EDF-4704-B4A5-68698CA63CF0}"/>
              </a:ext>
            </a:extLst>
          </p:cNvPr>
          <p:cNvSpPr txBox="1"/>
          <p:nvPr/>
        </p:nvSpPr>
        <p:spPr>
          <a:xfrm>
            <a:off x="8935637" y="3238410"/>
            <a:ext cx="40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b="1" dirty="0"/>
              <a:t>A</a:t>
            </a:r>
            <a:endParaRPr kumimoji="1" lang="ja-JP" altLang="en-US" sz="2800" b="1" dirty="0"/>
          </a:p>
        </p:txBody>
      </p:sp>
      <p:pic>
        <p:nvPicPr>
          <p:cNvPr id="1036" name="Picture 12" descr="爆発イラスト - フリーの装飾エフェクト無料素材 - チコデザ">
            <a:extLst>
              <a:ext uri="{FF2B5EF4-FFF2-40B4-BE49-F238E27FC236}">
                <a16:creationId xmlns:a16="http://schemas.microsoft.com/office/drawing/2014/main" id="{82F9DE4F-81A4-49BB-A743-3522CB365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462" y="5438763"/>
            <a:ext cx="874747" cy="7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93E8209-F06F-49E5-9B41-CD842D906A08}"/>
              </a:ext>
            </a:extLst>
          </p:cNvPr>
          <p:cNvSpPr txBox="1"/>
          <p:nvPr/>
        </p:nvSpPr>
        <p:spPr>
          <a:xfrm>
            <a:off x="9464332" y="3418868"/>
            <a:ext cx="1362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連打！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BE9DF55-129A-4E5A-A6BE-FCA3C9D19891}"/>
              </a:ext>
            </a:extLst>
          </p:cNvPr>
          <p:cNvSpPr txBox="1"/>
          <p:nvPr/>
        </p:nvSpPr>
        <p:spPr>
          <a:xfrm>
            <a:off x="163693" y="3319017"/>
            <a:ext cx="671406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</a:rPr>
              <a:t>内容説明</a:t>
            </a:r>
            <a:endParaRPr kumimoji="1"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A</a:t>
            </a:r>
            <a:r>
              <a:rPr kumimoji="1" lang="ja-JP" altLang="en-US" dirty="0"/>
              <a:t>ボタンを連打し、クリアタイムを競うゲーム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6D9B733-1ADF-4F2D-B06B-E3ABB60EE187}"/>
              </a:ext>
            </a:extLst>
          </p:cNvPr>
          <p:cNvSpPr txBox="1"/>
          <p:nvPr/>
        </p:nvSpPr>
        <p:spPr>
          <a:xfrm>
            <a:off x="159304" y="5332170"/>
            <a:ext cx="59506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C000"/>
                </a:solidFill>
              </a:rPr>
              <a:t>挑戦すること</a:t>
            </a:r>
            <a:endParaRPr kumimoji="1" lang="en-US" altLang="ja-JP" sz="2400" b="1" dirty="0">
              <a:solidFill>
                <a:srgbClr val="FFC000"/>
              </a:solidFill>
            </a:endParaRPr>
          </a:p>
          <a:p>
            <a:r>
              <a:rPr kumimoji="1" lang="ja-JP" altLang="en-US" dirty="0"/>
              <a:t>・スコア保存や</a:t>
            </a:r>
            <a:r>
              <a:rPr kumimoji="1" lang="en-US" altLang="ja-JP" dirty="0"/>
              <a:t>Z</a:t>
            </a:r>
            <a:r>
              <a:rPr kumimoji="1" lang="ja-JP" altLang="en-US" dirty="0"/>
              <a:t>座標、アニメーションに挑戦してみる</a:t>
            </a:r>
            <a:endParaRPr kumimoji="1" lang="en-US" altLang="ja-JP" dirty="0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07CE2952-CE31-41B4-8CA9-3B5D48B23F9A}"/>
              </a:ext>
            </a:extLst>
          </p:cNvPr>
          <p:cNvSpPr/>
          <p:nvPr/>
        </p:nvSpPr>
        <p:spPr>
          <a:xfrm>
            <a:off x="9169866" y="4513039"/>
            <a:ext cx="897467" cy="82867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Picture 6" descr="丸いスイカのイラスト | かわいいフリー素材集 いらすとや">
            <a:extLst>
              <a:ext uri="{FF2B5EF4-FFF2-40B4-BE49-F238E27FC236}">
                <a16:creationId xmlns:a16="http://schemas.microsoft.com/office/drawing/2014/main" id="{C0F8938D-80BA-43B6-8390-76656ED70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522" y="5410353"/>
            <a:ext cx="593607" cy="634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8" descr="木槌のイラスト | 商用OKの無料イラスト素材サイト ツカッテ">
            <a:extLst>
              <a:ext uri="{FF2B5EF4-FFF2-40B4-BE49-F238E27FC236}">
                <a16:creationId xmlns:a16="http://schemas.microsoft.com/office/drawing/2014/main" id="{9B8EE33A-979A-4441-ADCC-A1169D287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69073" y="5791348"/>
            <a:ext cx="1064625" cy="1048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爆発イラスト - フリーの装飾エフェクト無料素材 - チコデザ">
            <a:extLst>
              <a:ext uri="{FF2B5EF4-FFF2-40B4-BE49-F238E27FC236}">
                <a16:creationId xmlns:a16="http://schemas.microsoft.com/office/drawing/2014/main" id="{B5F1485A-B935-418F-AB0E-6DEA816B6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951" y="5469269"/>
            <a:ext cx="874747" cy="7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7174383-1C29-40D3-8B1F-A310D5F1B4D6}"/>
              </a:ext>
            </a:extLst>
          </p:cNvPr>
          <p:cNvSpPr txBox="1"/>
          <p:nvPr/>
        </p:nvSpPr>
        <p:spPr>
          <a:xfrm>
            <a:off x="9999134" y="4351828"/>
            <a:ext cx="187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C000"/>
                </a:solidFill>
              </a:rPr>
              <a:t>Time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10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秒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DAE9F8C-ACCD-4E68-8ADA-3827B6D0D821}"/>
              </a:ext>
            </a:extLst>
          </p:cNvPr>
          <p:cNvSpPr txBox="1"/>
          <p:nvPr/>
        </p:nvSpPr>
        <p:spPr>
          <a:xfrm>
            <a:off x="177565" y="1871785"/>
            <a:ext cx="71134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/>
              <a:t>制作環境：</a:t>
            </a:r>
            <a:r>
              <a:rPr kumimoji="1" lang="en-US" altLang="ja-JP" sz="2000" dirty="0" err="1"/>
              <a:t>DxLib</a:t>
            </a:r>
            <a:r>
              <a:rPr kumimoji="1" lang="ja-JP" altLang="en-US" sz="2000" dirty="0"/>
              <a:t>　　</a:t>
            </a:r>
            <a:r>
              <a:rPr kumimoji="1" lang="ja-JP" altLang="en-US" sz="2000" b="1" dirty="0"/>
              <a:t>制作期間：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週間</a:t>
            </a:r>
            <a:endParaRPr kumimoji="1" lang="en-US" altLang="ja-JP" sz="2000" dirty="0"/>
          </a:p>
          <a:p>
            <a:endParaRPr kumimoji="1" lang="en-US" altLang="ja-JP" sz="2000" dirty="0"/>
          </a:p>
          <a:p>
            <a:r>
              <a:rPr kumimoji="1" lang="ja-JP" altLang="en-US" sz="2000" b="1" dirty="0"/>
              <a:t>ジャンル：</a:t>
            </a:r>
            <a:r>
              <a:rPr kumimoji="1" lang="ja-JP" altLang="en-US" sz="2000" dirty="0"/>
              <a:t>アクション？　　</a:t>
            </a:r>
            <a:r>
              <a:rPr kumimoji="1" lang="ja-JP" altLang="en-US" sz="2000" b="1" dirty="0"/>
              <a:t>プレイ人数：</a:t>
            </a:r>
            <a:r>
              <a:rPr kumimoji="1" lang="ja-JP" altLang="en-US" sz="2000" dirty="0"/>
              <a:t>１人</a:t>
            </a:r>
            <a:endParaRPr kumimoji="1" lang="en-US" altLang="ja-JP" sz="20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3C883B4-A06A-4FE3-8A6D-3157C869A2D1}"/>
              </a:ext>
            </a:extLst>
          </p:cNvPr>
          <p:cNvSpPr txBox="1"/>
          <p:nvPr/>
        </p:nvSpPr>
        <p:spPr>
          <a:xfrm>
            <a:off x="7551638" y="2566618"/>
            <a:ext cx="187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solidFill>
                  <a:srgbClr val="FFC000"/>
                </a:solidFill>
              </a:rPr>
              <a:t>Time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：</a:t>
            </a:r>
            <a:r>
              <a:rPr kumimoji="1" lang="en-US" altLang="ja-JP" sz="2400" b="1" dirty="0">
                <a:solidFill>
                  <a:srgbClr val="FFC000"/>
                </a:solidFill>
              </a:rPr>
              <a:t>0</a:t>
            </a:r>
            <a:r>
              <a:rPr kumimoji="1" lang="ja-JP" altLang="en-US" sz="2400" b="1" dirty="0">
                <a:solidFill>
                  <a:srgbClr val="FFC000"/>
                </a:solidFill>
              </a:rPr>
              <a:t>秒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DF9E96-0260-416A-90CA-DA08E9F3569A}"/>
              </a:ext>
            </a:extLst>
          </p:cNvPr>
          <p:cNvSpPr txBox="1"/>
          <p:nvPr/>
        </p:nvSpPr>
        <p:spPr>
          <a:xfrm>
            <a:off x="3534598" y="321231"/>
            <a:ext cx="2351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b="1" dirty="0">
                <a:solidFill>
                  <a:srgbClr val="FFC000"/>
                </a:solidFill>
              </a:rPr>
              <a:t>企画者</a:t>
            </a:r>
            <a:r>
              <a:rPr kumimoji="1" lang="ja-JP" altLang="en-US" b="1" dirty="0"/>
              <a:t>：</a:t>
            </a:r>
            <a:r>
              <a:rPr kumimoji="1" lang="ja-JP" altLang="en-US" dirty="0"/>
              <a:t>安田　蒼太　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45137912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青緑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9DF8574-6985-4C38-9AB2-6FD28503C301}"/>
</file>

<file path=customXml/itemProps2.xml><?xml version="1.0" encoding="utf-8"?>
<ds:datastoreItem xmlns:ds="http://schemas.openxmlformats.org/officeDocument/2006/customXml" ds:itemID="{F9B6CA34-ACF9-446A-A157-0D98B04264DE}"/>
</file>

<file path=customXml/itemProps3.xml><?xml version="1.0" encoding="utf-8"?>
<ds:datastoreItem xmlns:ds="http://schemas.openxmlformats.org/officeDocument/2006/customXml" ds:itemID="{BCAF3001-CB8D-4E87-82B0-E57805563529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178</TotalTime>
  <Words>101</Words>
  <Application>Microsoft Office PowerPoint</Application>
  <PresentationFormat>ワイド画面</PresentationFormat>
  <Paragraphs>17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ファセット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安田蒼太</dc:creator>
  <cp:lastModifiedBy>安田蒼太</cp:lastModifiedBy>
  <cp:revision>18</cp:revision>
  <dcterms:created xsi:type="dcterms:W3CDTF">2024-04-15T01:51:11Z</dcterms:created>
  <dcterms:modified xsi:type="dcterms:W3CDTF">2024-04-22T03:11:12Z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808900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