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5F557-736B-49B3-A561-67F8690A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134076-5804-4EAF-B70A-07A01F5F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DE65AD-E607-416E-B045-EA8DF72C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91075F-9A36-41BC-9938-BC164094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E8C8C-4671-435D-8E5E-D21EF51E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7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90D8A-18A5-4BAE-8239-52802D40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E57CF7-0610-4D67-935F-0C976D8C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49BF9-38A2-4A62-9754-9DEDC308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8E08E-81F9-4F50-9AB6-D73D1F07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47A8B-5258-4973-B3AB-11BA8BA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3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1FB1A3-3ED2-4C33-8A35-723CBE43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EDDE75-52AB-4844-BD46-B424319CF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E2F1A-4D91-4CAC-BB69-F3CB8ED6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54E42-9256-4CF1-A6F9-6EDA88C4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3AB49A-1AB6-4CF8-8954-BCF0EFCF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14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72869-E02F-4D20-B3E9-2E28BB3C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8E18BF-EC80-4B40-87BB-89FF86B3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2A271-E16B-4379-AD1E-19DB6B90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A44B3C-BC03-4AC7-892E-87E644B5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4257A3-47C2-464A-8E7D-45C86E0C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57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87037-55E3-44BB-9F4E-C441C66D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E19BB-80D6-4074-82D1-511D6B1E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B9287-3027-4C1B-8842-DB286C6E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BC792-2AB8-44B7-A56C-8A4EFAAD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358BA-8565-4ABE-8703-2FCCB477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B048F-E047-4BBD-9ADB-17327DFB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607F63-5115-417D-A280-43A9C021C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8CFF8-E6C0-46C3-9594-C23859406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E80855-E52E-4910-BA5F-3A78485A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4A25DD-2E94-431D-92AA-4C7090B4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0CC6E-8B07-4B07-9961-29C0BE1B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5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1DBC0-886A-4B4C-9787-713C7C39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1DC85-C2D9-432B-B132-95E14721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1B8185-4F84-407C-8661-20FCFD53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DCD0E1-A7E5-45E8-8CAF-C333D72EC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5A1EAD-0304-487D-AF72-725170B61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C3CA3-0D98-45F8-A105-90CC459E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A4B7A3-B7E2-4205-AC75-5DBC5A75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69BA2E-F5CB-4BF3-AEA2-2F7F882D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0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82649-1131-48EF-8655-ADC16EEA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DDF4A2-EC9D-47FA-BEC0-2B7C5EA0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5C8EAA-C68B-4B64-A555-2950FFE8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B37A2D-2A64-483B-A194-C31AE239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9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4C1B5C-9B21-4FA7-B7B3-65AC8E3F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092ACD-CC84-476E-83E9-831B50C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5E365D-B9E0-441A-9136-B74308FA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8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AE942-88CB-4B0A-9A3C-DD751627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AFA8D-A96E-4E66-866D-B6608910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783F3-2615-4BFA-B591-A99A43AD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E11321-1828-4413-9A76-5CBC5347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2DC036-BC57-4C64-AC62-C13D11E7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528195-2AB9-4F7A-96C6-951D0416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8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99BE-E0F5-41D2-817A-FD4697D2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45DCBF-6FC3-4E29-8246-AA50B30BF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A4DDD6-2516-481D-B104-F7F61888A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8CC83-17E8-42C2-9B4B-E43DA11C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A865A9-7C3A-40C8-9564-002CC051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EFEF46-46C3-4521-9884-53C13F28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0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F1BB4D-0F8F-4F64-8E8F-1C7592D1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90629-2A9C-456B-8AF1-D31EB244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4E68B-929A-44C8-A2A4-0D1A8FC07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8B9D-019D-461E-9463-A53F72FB100C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B4E3D-00CF-4990-B5A2-8E826CE4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356FE-04DB-4908-A2D1-D848CF7C9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D568-0D3F-4E03-AE33-5E9EC3B574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94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ヒューマン フォール フラット">
            <a:extLst>
              <a:ext uri="{FF2B5EF4-FFF2-40B4-BE49-F238E27FC236}">
                <a16:creationId xmlns:a16="http://schemas.microsoft.com/office/drawing/2014/main" id="{A2510DCF-804E-410A-9BE8-368147DF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ABB6F9-0471-42FD-A578-053646B01B7A}"/>
              </a:ext>
            </a:extLst>
          </p:cNvPr>
          <p:cNvSpPr txBox="1"/>
          <p:nvPr/>
        </p:nvSpPr>
        <p:spPr>
          <a:xfrm>
            <a:off x="1311498" y="386366"/>
            <a:ext cx="9569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i="1" dirty="0">
                <a:solidFill>
                  <a:srgbClr val="FFFF00"/>
                </a:solidFill>
              </a:rPr>
              <a:t>Gravity</a:t>
            </a:r>
            <a:r>
              <a:rPr lang="ja-JP" altLang="en-US" sz="8000" b="1" i="1" dirty="0">
                <a:solidFill>
                  <a:srgbClr val="FFFF00"/>
                </a:solidFill>
              </a:rPr>
              <a:t> </a:t>
            </a:r>
            <a:r>
              <a:rPr lang="en-US" altLang="ja-JP" sz="8000" b="1" i="1" dirty="0">
                <a:solidFill>
                  <a:srgbClr val="FFFF00"/>
                </a:solidFill>
              </a:rPr>
              <a:t>of</a:t>
            </a:r>
            <a:r>
              <a:rPr lang="ja-JP" altLang="en-US" sz="8000" b="1" i="1" dirty="0">
                <a:solidFill>
                  <a:srgbClr val="FFFF00"/>
                </a:solidFill>
              </a:rPr>
              <a:t> </a:t>
            </a:r>
            <a:r>
              <a:rPr lang="en-US" altLang="ja-JP" sz="8000" b="1" i="1" dirty="0">
                <a:solidFill>
                  <a:srgbClr val="FFFF00"/>
                </a:solidFill>
              </a:rPr>
              <a:t>impact</a:t>
            </a:r>
            <a:endParaRPr kumimoji="1" lang="ja-JP" altLang="en-US" sz="8000" b="1" i="1" dirty="0">
              <a:solidFill>
                <a:srgbClr val="FFFF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4F86D7-5140-4353-A090-28EDFD7A493D}"/>
              </a:ext>
            </a:extLst>
          </p:cNvPr>
          <p:cNvSpPr txBox="1"/>
          <p:nvPr/>
        </p:nvSpPr>
        <p:spPr>
          <a:xfrm>
            <a:off x="1244600" y="1595021"/>
            <a:ext cx="5872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FF00"/>
                </a:solidFill>
              </a:rPr>
              <a:t>■ジャンル</a:t>
            </a:r>
            <a:endParaRPr kumimoji="1" lang="en-US" altLang="ja-JP" sz="2400" b="1" dirty="0">
              <a:solidFill>
                <a:srgbClr val="FFFF00"/>
              </a:solidFill>
            </a:endParaRPr>
          </a:p>
          <a:p>
            <a:r>
              <a:rPr kumimoji="1" lang="ja-JP" altLang="en-US" sz="2400" b="1" dirty="0">
                <a:solidFill>
                  <a:srgbClr val="FFFF00"/>
                </a:solidFill>
              </a:rPr>
              <a:t>・</a:t>
            </a:r>
            <a:r>
              <a:rPr lang="ja-JP" altLang="en-US" sz="2400" b="1" dirty="0">
                <a:solidFill>
                  <a:srgbClr val="FFFF00"/>
                </a:solidFill>
              </a:rPr>
              <a:t>３</a:t>
            </a:r>
            <a:r>
              <a:rPr kumimoji="1" lang="en-US" altLang="ja-JP" sz="2400" b="1" dirty="0">
                <a:solidFill>
                  <a:srgbClr val="FFFF00"/>
                </a:solidFill>
              </a:rPr>
              <a:t>D</a:t>
            </a:r>
            <a:r>
              <a:rPr kumimoji="1" lang="ja-JP" altLang="en-US" sz="2400" b="1" dirty="0">
                <a:solidFill>
                  <a:srgbClr val="FFFF00"/>
                </a:solidFill>
              </a:rPr>
              <a:t>のアクションゲーム</a:t>
            </a:r>
            <a:endParaRPr kumimoji="1" lang="en-US" altLang="ja-JP" sz="2400" b="1" dirty="0">
              <a:solidFill>
                <a:srgbClr val="FFFF00"/>
              </a:solidFill>
            </a:endParaRPr>
          </a:p>
          <a:p>
            <a:endParaRPr kumimoji="1" lang="en-US" altLang="ja-JP" sz="2400" b="1" dirty="0">
              <a:solidFill>
                <a:srgbClr val="FFFF00"/>
              </a:solidFill>
            </a:endParaRPr>
          </a:p>
          <a:p>
            <a:r>
              <a:rPr lang="ja-JP" altLang="en-US" sz="2400" b="1" dirty="0">
                <a:solidFill>
                  <a:srgbClr val="FFFF00"/>
                </a:solidFill>
              </a:rPr>
              <a:t>■プラットフォーム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r>
              <a:rPr kumimoji="1" lang="ja-JP" altLang="en-US" sz="2400" b="1" dirty="0">
                <a:solidFill>
                  <a:srgbClr val="FFFF00"/>
                </a:solidFill>
              </a:rPr>
              <a:t>・</a:t>
            </a:r>
            <a:r>
              <a:rPr kumimoji="1" lang="en-US" altLang="ja-JP" sz="2400" b="1" dirty="0">
                <a:solidFill>
                  <a:srgbClr val="FFFF00"/>
                </a:solidFill>
              </a:rPr>
              <a:t>Windows</a:t>
            </a:r>
          </a:p>
          <a:p>
            <a:endParaRPr lang="en-US" altLang="ja-JP" sz="2400" b="1" dirty="0">
              <a:solidFill>
                <a:srgbClr val="FFFF00"/>
              </a:solidFill>
            </a:endParaRPr>
          </a:p>
          <a:p>
            <a:r>
              <a:rPr kumimoji="1" lang="ja-JP" altLang="en-US" sz="2400" b="1" dirty="0">
                <a:solidFill>
                  <a:srgbClr val="FFFF00"/>
                </a:solidFill>
              </a:rPr>
              <a:t>■開発</a:t>
            </a:r>
            <a:endParaRPr kumimoji="1" lang="en-US" altLang="ja-JP" sz="2400" b="1" dirty="0">
              <a:solidFill>
                <a:srgbClr val="FFFF00"/>
              </a:solidFill>
            </a:endParaRPr>
          </a:p>
          <a:p>
            <a:r>
              <a:rPr lang="ja-JP" altLang="en-US" sz="2400" b="1" dirty="0">
                <a:solidFill>
                  <a:srgbClr val="FFFF00"/>
                </a:solidFill>
              </a:rPr>
              <a:t>・</a:t>
            </a:r>
            <a:r>
              <a:rPr lang="en-US" altLang="ja-JP" sz="2400" b="1" dirty="0" err="1">
                <a:solidFill>
                  <a:srgbClr val="FFFF00"/>
                </a:solidFill>
              </a:rPr>
              <a:t>Dxlib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endParaRPr lang="en-US" altLang="ja-JP" sz="2400" b="1" dirty="0">
              <a:solidFill>
                <a:srgbClr val="FFFF00"/>
              </a:solidFill>
            </a:endParaRPr>
          </a:p>
          <a:p>
            <a:r>
              <a:rPr lang="ja-JP" altLang="en-US" sz="2400" b="1" dirty="0">
                <a:solidFill>
                  <a:srgbClr val="FFFF00"/>
                </a:solidFill>
              </a:rPr>
              <a:t>■開発期間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r>
              <a:rPr lang="ja-JP" altLang="en-US" sz="2400" b="1" dirty="0">
                <a:solidFill>
                  <a:srgbClr val="FFFF00"/>
                </a:solidFill>
              </a:rPr>
              <a:t>・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endParaRPr kumimoji="1" lang="en-US" altLang="ja-JP" sz="2400" b="1" dirty="0">
              <a:solidFill>
                <a:srgbClr val="FFFF00"/>
              </a:solidFill>
            </a:endParaRPr>
          </a:p>
          <a:p>
            <a:r>
              <a:rPr lang="ja-JP" altLang="en-US" sz="2400" b="1" dirty="0">
                <a:solidFill>
                  <a:srgbClr val="FFFF00"/>
                </a:solidFill>
              </a:rPr>
              <a:t>■企画者</a:t>
            </a:r>
            <a:endParaRPr lang="en-US" altLang="ja-JP" sz="2400" b="1" dirty="0">
              <a:solidFill>
                <a:srgbClr val="FFFF00"/>
              </a:solidFill>
            </a:endParaRPr>
          </a:p>
          <a:p>
            <a:r>
              <a:rPr lang="ja-JP" altLang="en-US" sz="2400" b="1" dirty="0">
                <a:solidFill>
                  <a:srgbClr val="FFFF00"/>
                </a:solidFill>
              </a:rPr>
              <a:t>・渕本　青南</a:t>
            </a:r>
            <a:endParaRPr kumimoji="1" lang="ja-JP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2E93FE-54E8-4540-AA2C-5C58A9FD571A}"/>
              </a:ext>
            </a:extLst>
          </p:cNvPr>
          <p:cNvSpPr txBox="1"/>
          <p:nvPr/>
        </p:nvSpPr>
        <p:spPr>
          <a:xfrm>
            <a:off x="334851" y="244699"/>
            <a:ext cx="6426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/>
              <a:t>どんなゲームか？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9C17-5E2E-4FC7-AF3D-58A54B26C9F8}"/>
              </a:ext>
            </a:extLst>
          </p:cNvPr>
          <p:cNvSpPr txBox="1"/>
          <p:nvPr/>
        </p:nvSpPr>
        <p:spPr>
          <a:xfrm>
            <a:off x="0" y="1453091"/>
            <a:ext cx="88735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・下に落ちていく形式のゲーム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・ゴールを目指すステージクリア制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・できる限り早くクリアしよう</a:t>
            </a:r>
            <a:endParaRPr lang="en-US" altLang="ja-JP" sz="2800" dirty="0"/>
          </a:p>
          <a:p>
            <a:r>
              <a:rPr lang="en-US" altLang="ja-JP" sz="2800" dirty="0"/>
              <a:t>    </a:t>
            </a:r>
            <a:r>
              <a:rPr lang="ja-JP" altLang="en-US" sz="2800" dirty="0"/>
              <a:t>（意味は特に無い）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・プレイヤーのゲームオーバーは無い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・セーブデータを複数作る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・出来れば協力プレイも作りたい</a:t>
            </a:r>
            <a:endParaRPr lang="en-US" altLang="ja-JP" sz="2800" dirty="0"/>
          </a:p>
          <a:p>
            <a:endParaRPr kumimoji="1" lang="en-US" altLang="ja-JP" sz="2800" dirty="0"/>
          </a:p>
        </p:txBody>
      </p:sp>
      <p:pic>
        <p:nvPicPr>
          <p:cNvPr id="1026" name="Picture 2" descr="ヒューマンフォールフラット】各ステージのショートカット集 | フリーゲーム攻略！">
            <a:extLst>
              <a:ext uri="{FF2B5EF4-FFF2-40B4-BE49-F238E27FC236}">
                <a16:creationId xmlns:a16="http://schemas.microsoft.com/office/drawing/2014/main" id="{93B53240-567C-4127-A05B-C1B79A01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77" y="3169933"/>
            <a:ext cx="5884333" cy="367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576D21-BC38-47F6-B7A3-5BEDB1DC76D9}"/>
              </a:ext>
            </a:extLst>
          </p:cNvPr>
          <p:cNvSpPr txBox="1"/>
          <p:nvPr/>
        </p:nvSpPr>
        <p:spPr>
          <a:xfrm>
            <a:off x="6286977" y="1141328"/>
            <a:ext cx="517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コンセプト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3A4EE5-B6E7-4E2B-AB7C-8F706D864467}"/>
              </a:ext>
            </a:extLst>
          </p:cNvPr>
          <p:cNvSpPr txBox="1"/>
          <p:nvPr/>
        </p:nvSpPr>
        <p:spPr>
          <a:xfrm>
            <a:off x="6436215" y="1968746"/>
            <a:ext cx="5185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重力に乗れ！</a:t>
            </a:r>
          </a:p>
        </p:txBody>
      </p:sp>
    </p:spTree>
    <p:extLst>
      <p:ext uri="{BB962C8B-B14F-4D97-AF65-F5344CB8AC3E}">
        <p14:creationId xmlns:p14="http://schemas.microsoft.com/office/powerpoint/2010/main" val="369042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85C582-CA22-4DE8-A17D-C2A99A3E6825}"/>
              </a:ext>
            </a:extLst>
          </p:cNvPr>
          <p:cNvSpPr txBox="1"/>
          <p:nvPr/>
        </p:nvSpPr>
        <p:spPr>
          <a:xfrm>
            <a:off x="450761" y="489397"/>
            <a:ext cx="5743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/>
              <a:t>ターゲット層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2FB0C-ADA7-4B80-91DB-0A9A06E10943}"/>
              </a:ext>
            </a:extLst>
          </p:cNvPr>
          <p:cNvSpPr txBox="1"/>
          <p:nvPr/>
        </p:nvSpPr>
        <p:spPr>
          <a:xfrm>
            <a:off x="2163651" y="2228045"/>
            <a:ext cx="93243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・難しいゲームが苦手な人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・複雑な操作のゲームをしたくない人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・友達と息抜きでゲームをやりたい人</a:t>
            </a:r>
          </a:p>
        </p:txBody>
      </p:sp>
    </p:spTree>
    <p:extLst>
      <p:ext uri="{BB962C8B-B14F-4D97-AF65-F5344CB8AC3E}">
        <p14:creationId xmlns:p14="http://schemas.microsoft.com/office/powerpoint/2010/main" val="419636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4D93E5-A7A9-422A-A4C3-D044206E2EE2}"/>
              </a:ext>
            </a:extLst>
          </p:cNvPr>
          <p:cNvSpPr txBox="1"/>
          <p:nvPr/>
        </p:nvSpPr>
        <p:spPr>
          <a:xfrm>
            <a:off x="579550" y="334851"/>
            <a:ext cx="6774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/>
              <a:t>作る目的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1D1B7C-F4A2-46D0-85F1-C7FB4F73BC72}"/>
              </a:ext>
            </a:extLst>
          </p:cNvPr>
          <p:cNvSpPr txBox="1"/>
          <p:nvPr/>
        </p:nvSpPr>
        <p:spPr>
          <a:xfrm>
            <a:off x="1152659" y="1905477"/>
            <a:ext cx="10200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・今までの復習もかねて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・</a:t>
            </a:r>
            <a:r>
              <a:rPr lang="en-US" altLang="ja-JP" sz="4000" dirty="0"/>
              <a:t>3D</a:t>
            </a:r>
            <a:r>
              <a:rPr lang="ja-JP" altLang="en-US" sz="4000" dirty="0"/>
              <a:t>ゲームの開発に向けて経験をつむため</a:t>
            </a:r>
            <a:endParaRPr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4000" dirty="0"/>
              <a:t>・ベクトルを使いなれたい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・物理挙動に慣れたい</a:t>
            </a:r>
          </a:p>
        </p:txBody>
      </p:sp>
    </p:spTree>
    <p:extLst>
      <p:ext uri="{BB962C8B-B14F-4D97-AF65-F5344CB8AC3E}">
        <p14:creationId xmlns:p14="http://schemas.microsoft.com/office/powerpoint/2010/main" val="417457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36C9AEE-2EAA-49D4-828C-83F3681FEE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168C29-0D37-4EB4-8CC9-0F50B99A4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256B6-E8F8-451D-A816-29BC3F218C94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テーマ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渕本青南</dc:creator>
  <cp:lastModifiedBy>渕本青南</cp:lastModifiedBy>
  <cp:revision>17</cp:revision>
  <dcterms:created xsi:type="dcterms:W3CDTF">2024-03-15T00:35:31Z</dcterms:created>
  <dcterms:modified xsi:type="dcterms:W3CDTF">2025-02-17T01:31:36Z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807900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