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原　颯希" initials="中原　颯希" lastIdx="1" clrIdx="0">
    <p:extLst>
      <p:ext uri="{19B8F6BF-5375-455C-9EA6-DF929625EA0E}">
        <p15:presenceInfo xmlns:p15="http://schemas.microsoft.com/office/powerpoint/2012/main" userId="S::fko2347054@stu.o-hara.ac.jp::8080bc3d-a260-4a0f-96e1-5b6b0794c9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12:43:19.80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74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5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7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3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0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19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5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0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557-2AD8-4E2D-A2D3-6B057EF47E2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FBB55E6-E7F9-4E96-9998-E3707BCE2E8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C7E67-0DB6-4F29-8FE9-BE93F64C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600" b="1" dirty="0"/>
              <a:t>Ｒｕｎ　Ｔｏ　ＲＯＯＭ</a:t>
            </a:r>
            <a:endParaRPr kumimoji="1" lang="ja-JP" altLang="en-US" sz="6600" b="1" dirty="0"/>
          </a:p>
        </p:txBody>
      </p:sp>
      <p:pic>
        <p:nvPicPr>
          <p:cNvPr id="1026" name="Picture 2" descr="実況】スーパーマリオパーティ ミニゲーム part17 クラッシャー軍団から逃げろ - YouTube さん">
            <a:extLst>
              <a:ext uri="{FF2B5EF4-FFF2-40B4-BE49-F238E27FC236}">
                <a16:creationId xmlns:a16="http://schemas.microsoft.com/office/drawing/2014/main" id="{8A74B684-DC44-4C93-9F5A-069482F6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132531"/>
            <a:ext cx="5250474" cy="29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1E8FD7-3C45-4718-91BB-FBBFA0499C68}"/>
              </a:ext>
            </a:extLst>
          </p:cNvPr>
          <p:cNvSpPr txBox="1"/>
          <p:nvPr/>
        </p:nvSpPr>
        <p:spPr>
          <a:xfrm>
            <a:off x="838199" y="2134086"/>
            <a:ext cx="471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参考ゲーム：クラッシャー軍団から逃げろ</a:t>
            </a:r>
            <a:endParaRPr kumimoji="1" lang="en-US" altLang="ja-JP" dirty="0"/>
          </a:p>
          <a:p>
            <a:r>
              <a:rPr lang="ja-JP" altLang="en-US" dirty="0"/>
              <a:t>プレイ数：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lang="en-US" altLang="ja-JP" dirty="0"/>
          </a:p>
          <a:p>
            <a:r>
              <a:rPr kumimoji="1" lang="ja-JP" altLang="en-US" dirty="0"/>
              <a:t>ジャンル：</a:t>
            </a:r>
            <a:r>
              <a:rPr kumimoji="1" lang="en-US" altLang="ja-JP" dirty="0"/>
              <a:t>3</a:t>
            </a:r>
            <a:r>
              <a:rPr lang="en-US" altLang="ja-JP" dirty="0"/>
              <a:t>D</a:t>
            </a:r>
            <a:r>
              <a:rPr kumimoji="1" lang="ja-JP" altLang="en-US" dirty="0"/>
              <a:t>横スクロールランゲーム</a:t>
            </a:r>
            <a:endParaRPr kumimoji="1" lang="en-US" altLang="ja-JP" dirty="0"/>
          </a:p>
          <a:p>
            <a:r>
              <a:rPr lang="ja-JP" altLang="en-US" dirty="0"/>
              <a:t>期間：３週間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975124-9459-4857-89C0-8ED76D3A8B58}"/>
              </a:ext>
            </a:extLst>
          </p:cNvPr>
          <p:cNvSpPr txBox="1"/>
          <p:nvPr/>
        </p:nvSpPr>
        <p:spPr>
          <a:xfrm>
            <a:off x="1445315" y="3612970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概要</a:t>
            </a:r>
            <a:endParaRPr lang="en-US" altLang="ja-JP" b="1" dirty="0"/>
          </a:p>
          <a:p>
            <a:r>
              <a:rPr lang="ja-JP" altLang="en-US" dirty="0"/>
              <a:t>・障害物をよけながら</a:t>
            </a:r>
            <a:r>
              <a:rPr kumimoji="1" lang="ja-JP" altLang="en-US" dirty="0"/>
              <a:t>左から来る</a:t>
            </a:r>
            <a:endParaRPr kumimoji="1" lang="en-US" altLang="ja-JP" dirty="0"/>
          </a:p>
          <a:p>
            <a:r>
              <a:rPr kumimoji="1" lang="ja-JP" altLang="en-US" dirty="0"/>
              <a:t>　鉄球に追いつかれないように逃げる</a:t>
            </a:r>
            <a:endParaRPr kumimoji="1" lang="en-US" altLang="ja-JP" dirty="0"/>
          </a:p>
          <a:p>
            <a:r>
              <a:rPr lang="ja-JP" altLang="en-US" b="1" dirty="0"/>
              <a:t>クリア条件</a:t>
            </a:r>
            <a:endParaRPr lang="en-US" altLang="ja-JP" b="1" dirty="0"/>
          </a:p>
          <a:p>
            <a:r>
              <a:rPr lang="ja-JP" altLang="en-US" dirty="0"/>
              <a:t>・右端にある部屋に逃げ込むとクリア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75789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AD16CD8-4C0E-40AD-A34A-4F01DCC2CE7A}"/>
</file>

<file path=customXml/itemProps2.xml><?xml version="1.0" encoding="utf-8"?>
<ds:datastoreItem xmlns:ds="http://schemas.openxmlformats.org/officeDocument/2006/customXml" ds:itemID="{262AABB8-F541-4A80-AFB5-7D0AF216CFFC}"/>
</file>

<file path=customXml/itemProps3.xml><?xml version="1.0" encoding="utf-8"?>
<ds:datastoreItem xmlns:ds="http://schemas.openxmlformats.org/officeDocument/2006/customXml" ds:itemID="{E49C4BE3-08FD-4909-B990-7786C5063500}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</TotalTime>
  <Words>48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ギャラリー</vt:lpstr>
      <vt:lpstr>Ｒｕｎ　Ｔｏ　ＲＯＯＭ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中原　颯希</dc:creator>
  <cp:lastModifiedBy>中原　颯希</cp:lastModifiedBy>
  <cp:revision>4</cp:revision>
  <dcterms:created xsi:type="dcterms:W3CDTF">2024-04-22T03:01:41Z</dcterms:created>
  <dcterms:modified xsi:type="dcterms:W3CDTF">2024-04-22T03:49:12Z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809800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