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C2365-1020-4F08-BE56-0C4836017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A87227-BC7E-4765-B99F-0E8825426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6BFC6-75BA-4CE0-820C-B4218576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C2CB2-AFD9-416F-A80C-6A83EF93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BD9B1-327F-48BE-8689-E26DF157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22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2FDB8-8EF7-4914-86EA-222725E1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6B61AE-67D5-4D80-96EC-6486AF64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CEFF5-E21F-454C-A127-6B6BC459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5213D-19A6-47CC-8B79-EC99405D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76EAF-4C56-4A31-B57D-0BABBB61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36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47A75C-44C4-4062-96E5-90B819536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072D9A-A346-49D7-BF2A-266E78A06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E552F-DF95-40BE-AB3D-8297DDF8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2EA115-80CF-49EC-8363-0C0E4710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29214-7292-4130-A060-CE60B88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25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F0019-AB07-421C-972E-48946AB1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6963B9-31C1-4D81-AE6A-DBC1C616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E11F55-B36D-416A-B7C4-09ACF1FE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F59466-329E-4C8A-82B0-461759C9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7FDC9-3191-4E6E-AA69-AEF83DDA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75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9358C-FECD-4E22-8F00-1F42587F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83F14-0FF3-4582-82ED-B5DEC0C6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7C4BF-15DE-4AAF-94CF-CBFD5011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2022C-72B0-421E-B44B-961ABCBE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7D124-73D2-4EA9-9678-4409388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5C02-5979-48A9-A6BD-FB5D0BB1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03511-4641-4427-B1A2-C940AB0FA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74694A-C39D-459B-B29C-67926D93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685D97-C41D-40D2-BB37-B2F000C3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BD8B8B-2878-4803-B114-6F11982E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E9DD8C-9DC5-4DD2-AA5C-9F204E32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83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011E4-76B7-4563-9C46-FC00D41D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62EA6E-CCF2-44F5-8677-24B19875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B4816-6AA4-4367-874B-B56E68EE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E349A8-648B-4ED2-882D-65C06C09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0C16DB-0FA5-4233-B01D-B4CFD8B37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DF914-00A3-44CD-B239-0970C180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ED0205-3E7B-4A81-AA25-E9CC7BC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47910B-404F-4598-9284-4B1D0B23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4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FADA8-CAF8-4952-BC14-B50B4A8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9FFE52-760D-41AC-88F1-A26BD8DD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57A7BA-E7F0-4BC3-899C-26D114E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A6990C-3746-43C0-9E25-8B82936F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02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1A9E9A-8EB0-4EE0-89C2-FA9DEA62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0E3742-DDDD-4D17-898D-1FC099B8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68F2A-5C05-4AF5-897B-00E6529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9BA32-768E-459D-94DC-8F4ED58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2E3414-D02B-4DFB-8A0B-BA130AAD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8B4F71-1364-4515-A3C0-595EC7C5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2E30BA-2CD9-42B2-A03E-A3654B14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C7D19-207F-44AF-BC2D-515DFF0D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C615F4-5870-495F-A520-FC145CD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7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45DA-6BF9-4DC1-8612-DF7C9081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469008-722E-48E8-BDA1-22E0C0C29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CC6D41-F4F6-4741-BCC7-DDC71A05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210765-B30C-46FB-925B-9B2E6A7B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4FE9F-D022-419D-8EFB-3E8CF9EB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015A25-50D8-4A33-AD72-036D484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4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D4097E-3E61-4A21-85B7-CD2E5BCC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4841-7D38-4FAA-88E1-F9F3FAFE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5DD3B-A880-446D-8D22-76D635BE7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450A-6926-4C42-83F1-031D62D51DC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FEBD7B-18A0-446D-940C-E57E75138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04B60-1520-4C0B-A979-6868E9CF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2D0D1-898F-4245-8C00-4DB8BC7A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8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46A5-5325-4D6F-8B8E-92ED163F8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531" y="474639"/>
            <a:ext cx="4902201" cy="648227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u="sng" dirty="0"/>
              <a:t>ぴょんぴょんレース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375728-34E1-423E-A04F-4675002B923B}"/>
              </a:ext>
            </a:extLst>
          </p:cNvPr>
          <p:cNvSpPr txBox="1"/>
          <p:nvPr/>
        </p:nvSpPr>
        <p:spPr>
          <a:xfrm>
            <a:off x="283566" y="1224996"/>
            <a:ext cx="245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・制作期間</a:t>
            </a:r>
            <a:r>
              <a:rPr kumimoji="1" lang="en-US" altLang="ja-JP" sz="1600" dirty="0"/>
              <a:t>:4</a:t>
            </a:r>
            <a:r>
              <a:rPr lang="en-US" altLang="ja-JP" sz="1600" dirty="0"/>
              <a:t>/22</a:t>
            </a:r>
            <a:r>
              <a:rPr kumimoji="1" lang="ja-JP" altLang="en-US" sz="1600" dirty="0"/>
              <a:t>～</a:t>
            </a:r>
            <a:r>
              <a:rPr lang="en-US" altLang="ja-JP" sz="1600" dirty="0"/>
              <a:t>5</a:t>
            </a:r>
            <a:r>
              <a:rPr kumimoji="1" lang="en-US" altLang="ja-JP" sz="1600" dirty="0"/>
              <a:t>/5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67E898-1CD4-48C3-8CFD-4B04010B4C1F}"/>
              </a:ext>
            </a:extLst>
          </p:cNvPr>
          <p:cNvSpPr txBox="1"/>
          <p:nvPr/>
        </p:nvSpPr>
        <p:spPr>
          <a:xfrm>
            <a:off x="119583" y="1534379"/>
            <a:ext cx="431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・使用ライブラリ</a:t>
            </a:r>
            <a:r>
              <a:rPr lang="en-US" altLang="ja-JP" sz="1600" dirty="0"/>
              <a:t>:C++</a:t>
            </a:r>
            <a:r>
              <a:rPr lang="ja-JP" altLang="en-US" sz="1600" dirty="0"/>
              <a:t>、</a:t>
            </a:r>
            <a:r>
              <a:rPr lang="en-US" altLang="ja-JP" sz="1600" dirty="0"/>
              <a:t>Dx</a:t>
            </a:r>
            <a:r>
              <a:rPr lang="ja-JP" altLang="en-US" sz="1600" dirty="0"/>
              <a:t>ライブラリ</a:t>
            </a: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B47E0A-D5E9-4464-8F83-64705E4E925C}"/>
              </a:ext>
            </a:extLst>
          </p:cNvPr>
          <p:cNvSpPr txBox="1"/>
          <p:nvPr/>
        </p:nvSpPr>
        <p:spPr>
          <a:xfrm>
            <a:off x="476180" y="2519550"/>
            <a:ext cx="10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■概要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BB6D3-4DAF-4A9A-8140-361DC0CFA20D}"/>
              </a:ext>
            </a:extLst>
          </p:cNvPr>
          <p:cNvSpPr txBox="1"/>
          <p:nvPr/>
        </p:nvSpPr>
        <p:spPr>
          <a:xfrm>
            <a:off x="666961" y="2918058"/>
            <a:ext cx="459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・指示通りボタンを押して早くゴールを目指す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636274-3A76-4225-9852-5A6A3BCEC4A2}"/>
              </a:ext>
            </a:extLst>
          </p:cNvPr>
          <p:cNvSpPr txBox="1"/>
          <p:nvPr/>
        </p:nvSpPr>
        <p:spPr>
          <a:xfrm>
            <a:off x="666961" y="3242070"/>
            <a:ext cx="411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・どれだけ短い時間でゴールできるか競う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6C5C0A2-FF62-4ECA-8F85-4DD61AB3F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54926" r="9551" b="2407"/>
          <a:stretch/>
        </p:blipFill>
        <p:spPr>
          <a:xfrm>
            <a:off x="5842822" y="747812"/>
            <a:ext cx="1506517" cy="112512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7E9E20-3A11-47D9-AA27-EA3C8BCC6B93}"/>
              </a:ext>
            </a:extLst>
          </p:cNvPr>
          <p:cNvSpPr txBox="1"/>
          <p:nvPr/>
        </p:nvSpPr>
        <p:spPr>
          <a:xfrm>
            <a:off x="476180" y="4459420"/>
            <a:ext cx="163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</a:t>
            </a:r>
            <a:r>
              <a:rPr kumimoji="1" lang="ja-JP" altLang="en-US" dirty="0"/>
              <a:t>参考ゲーム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AEBB02-5DAD-455D-BECE-3AE854F050E1}"/>
              </a:ext>
            </a:extLst>
          </p:cNvPr>
          <p:cNvSpPr txBox="1"/>
          <p:nvPr/>
        </p:nvSpPr>
        <p:spPr>
          <a:xfrm>
            <a:off x="666961" y="4888535"/>
            <a:ext cx="431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・マリオパーティ</a:t>
            </a:r>
            <a:r>
              <a:rPr kumimoji="1" lang="en-US" altLang="ja-JP" sz="1600" dirty="0"/>
              <a:t>DS</a:t>
            </a:r>
            <a:r>
              <a:rPr kumimoji="1" lang="ja-JP" altLang="en-US" sz="1600" dirty="0"/>
              <a:t>　ぴょんぴょんレース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87CC7D-C4C6-4839-AD30-F9FB3416C40C}"/>
              </a:ext>
            </a:extLst>
          </p:cNvPr>
          <p:cNvSpPr txBox="1"/>
          <p:nvPr/>
        </p:nvSpPr>
        <p:spPr>
          <a:xfrm>
            <a:off x="666961" y="5590077"/>
            <a:ext cx="4902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・カービィ</a:t>
            </a:r>
            <a:r>
              <a:rPr kumimoji="1" lang="en-US" altLang="ja-JP" sz="1600" dirty="0"/>
              <a:t>64</a:t>
            </a:r>
            <a:r>
              <a:rPr kumimoji="1" lang="ja-JP" altLang="en-US" sz="1600" dirty="0"/>
              <a:t>ぴょんぴょんレース けんけんレース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D0671FF-E7F6-4ABE-8B76-13985F4E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888" y="510151"/>
            <a:ext cx="3641699" cy="204845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C718EA-9C35-472E-A79C-F8BA37B874EB}"/>
              </a:ext>
            </a:extLst>
          </p:cNvPr>
          <p:cNvSpPr txBox="1"/>
          <p:nvPr/>
        </p:nvSpPr>
        <p:spPr>
          <a:xfrm>
            <a:off x="887094" y="5197543"/>
            <a:ext cx="244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→システム面を参考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099955-70CC-4B05-A164-8F481FB53FA9}"/>
              </a:ext>
            </a:extLst>
          </p:cNvPr>
          <p:cNvSpPr txBox="1"/>
          <p:nvPr/>
        </p:nvSpPr>
        <p:spPr>
          <a:xfrm>
            <a:off x="880117" y="5899085"/>
            <a:ext cx="2771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→</a:t>
            </a:r>
            <a:r>
              <a:rPr lang="ja-JP" altLang="en-US" sz="1600" dirty="0"/>
              <a:t>カメラの動きや</a:t>
            </a:r>
            <a:r>
              <a:rPr lang="en-US" altLang="ja-JP" sz="1600" dirty="0"/>
              <a:t>UI</a:t>
            </a:r>
            <a:r>
              <a:rPr kumimoji="1" lang="ja-JP" altLang="en-US" sz="1600" dirty="0"/>
              <a:t>を参考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F78076-F563-47C3-88D9-AF1B3130738C}"/>
              </a:ext>
            </a:extLst>
          </p:cNvPr>
          <p:cNvSpPr txBox="1"/>
          <p:nvPr/>
        </p:nvSpPr>
        <p:spPr>
          <a:xfrm>
            <a:off x="666961" y="3586924"/>
            <a:ext cx="498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・間違ったボタンを押すと先に進めない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DE6BB95-47F3-4D3D-BD0A-16264BBEC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140" y="747812"/>
            <a:ext cx="1434411" cy="1047121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63EB90B-404B-441E-BB8B-DAE31A52B354}"/>
              </a:ext>
            </a:extLst>
          </p:cNvPr>
          <p:cNvSpPr txBox="1"/>
          <p:nvPr/>
        </p:nvSpPr>
        <p:spPr>
          <a:xfrm>
            <a:off x="6218783" y="2514901"/>
            <a:ext cx="198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■挑戦すること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87926AA-035E-4359-94FE-89B6EC5979C1}"/>
              </a:ext>
            </a:extLst>
          </p:cNvPr>
          <p:cNvSpPr txBox="1"/>
          <p:nvPr/>
        </p:nvSpPr>
        <p:spPr>
          <a:xfrm>
            <a:off x="6458391" y="2918058"/>
            <a:ext cx="261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・</a:t>
            </a:r>
            <a:r>
              <a:rPr kumimoji="1" lang="en-US" altLang="ja-JP" sz="1600" dirty="0">
                <a:latin typeface="+mn-ea"/>
              </a:rPr>
              <a:t>Z</a:t>
            </a:r>
            <a:r>
              <a:rPr kumimoji="1" lang="ja-JP" altLang="en-US" sz="1600" dirty="0">
                <a:latin typeface="+mn-ea"/>
              </a:rPr>
              <a:t>軸の演出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FD444A5-C9D7-4D1E-A6A5-DEC80C132C5F}"/>
              </a:ext>
            </a:extLst>
          </p:cNvPr>
          <p:cNvSpPr txBox="1"/>
          <p:nvPr/>
        </p:nvSpPr>
        <p:spPr>
          <a:xfrm>
            <a:off x="6458391" y="3236422"/>
            <a:ext cx="261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・カメラ移動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61C425-411A-4AE4-96C7-34957556C50D}"/>
              </a:ext>
            </a:extLst>
          </p:cNvPr>
          <p:cNvSpPr txBox="1"/>
          <p:nvPr/>
        </p:nvSpPr>
        <p:spPr>
          <a:xfrm>
            <a:off x="6218783" y="4459420"/>
            <a:ext cx="33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■どういうところが面白いか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5CFB85-B08E-44B4-A513-5A4395627F24}"/>
              </a:ext>
            </a:extLst>
          </p:cNvPr>
          <p:cNvSpPr txBox="1"/>
          <p:nvPr/>
        </p:nvSpPr>
        <p:spPr>
          <a:xfrm>
            <a:off x="6457913" y="3586924"/>
            <a:ext cx="272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・ベストタイムの表示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D55B5E-E9F3-4A50-9AC3-B04B11EEB77E}"/>
              </a:ext>
            </a:extLst>
          </p:cNvPr>
          <p:cNvSpPr txBox="1"/>
          <p:nvPr/>
        </p:nvSpPr>
        <p:spPr>
          <a:xfrm>
            <a:off x="6471269" y="5594431"/>
            <a:ext cx="261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・反射神経が問われる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F71081-1898-405A-828E-5DF41EE391F9}"/>
              </a:ext>
            </a:extLst>
          </p:cNvPr>
          <p:cNvSpPr txBox="1"/>
          <p:nvPr/>
        </p:nvSpPr>
        <p:spPr>
          <a:xfrm>
            <a:off x="6471269" y="5922172"/>
            <a:ext cx="206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・タイムを競い合う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9A7871-FDF6-499E-9050-4FE77CD96DA6}"/>
              </a:ext>
            </a:extLst>
          </p:cNvPr>
          <p:cNvSpPr txBox="1"/>
          <p:nvPr/>
        </p:nvSpPr>
        <p:spPr>
          <a:xfrm>
            <a:off x="6457913" y="4888535"/>
            <a:ext cx="4758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・数秒でクリアできるため何度も繰り返し遊べる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BD4858-3BD6-4424-81D2-8510BC5F3760}"/>
              </a:ext>
            </a:extLst>
          </p:cNvPr>
          <p:cNvSpPr txBox="1"/>
          <p:nvPr/>
        </p:nvSpPr>
        <p:spPr>
          <a:xfrm>
            <a:off x="6447866" y="3937426"/>
            <a:ext cx="3164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・難易度調整の追加</a:t>
            </a:r>
            <a:r>
              <a:rPr kumimoji="1" lang="en-US" altLang="ja-JP" sz="1600" dirty="0"/>
              <a:t>(</a:t>
            </a:r>
            <a:r>
              <a:rPr lang="ja-JP" altLang="en-US" sz="1600" dirty="0"/>
              <a:t>でき</a:t>
            </a:r>
            <a:r>
              <a:rPr kumimoji="1" lang="ja-JP" altLang="en-US" sz="1600" dirty="0"/>
              <a:t>たら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BF56C2-B1F3-4434-8A7D-71340D65591A}"/>
              </a:ext>
            </a:extLst>
          </p:cNvPr>
          <p:cNvSpPr txBox="1"/>
          <p:nvPr/>
        </p:nvSpPr>
        <p:spPr>
          <a:xfrm>
            <a:off x="6746819" y="5216276"/>
            <a:ext cx="4758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→次は失敗しないぞ！という気持ちを駆り立てる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B30C078-5497-4F6D-9FBE-BC82240ED82F}"/>
              </a:ext>
            </a:extLst>
          </p:cNvPr>
          <p:cNvSpPr txBox="1"/>
          <p:nvPr/>
        </p:nvSpPr>
        <p:spPr>
          <a:xfrm>
            <a:off x="396591" y="1867285"/>
            <a:ext cx="475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・プレイ人数</a:t>
            </a:r>
            <a:r>
              <a:rPr kumimoji="1" lang="en-US" altLang="ja-JP" sz="1600" dirty="0"/>
              <a:t>:1</a:t>
            </a:r>
            <a:r>
              <a:rPr kumimoji="1" lang="ja-JP" altLang="en-US" sz="1600" dirty="0"/>
              <a:t>人 コントローラー操作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A1C880D-52B0-42B1-ABC5-0562C004D494}"/>
              </a:ext>
            </a:extLst>
          </p:cNvPr>
          <p:cNvSpPr txBox="1"/>
          <p:nvPr/>
        </p:nvSpPr>
        <p:spPr>
          <a:xfrm>
            <a:off x="666961" y="3917236"/>
            <a:ext cx="366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・</a:t>
            </a:r>
            <a:r>
              <a:rPr lang="en-US" altLang="ja-JP" sz="1600" dirty="0"/>
              <a:t>50</a:t>
            </a:r>
            <a:r>
              <a:rPr lang="ja-JP" altLang="en-US" sz="1600" dirty="0"/>
              <a:t>回正しいボタンを押せたらゴール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086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61CB14B-9F08-4D39-B7BF-D876F3CC300B}"/>
</file>

<file path=customXml/itemProps2.xml><?xml version="1.0" encoding="utf-8"?>
<ds:datastoreItem xmlns:ds="http://schemas.openxmlformats.org/officeDocument/2006/customXml" ds:itemID="{2A09D989-828D-401D-A45B-39443389A065}"/>
</file>

<file path=customXml/itemProps3.xml><?xml version="1.0" encoding="utf-8"?>
<ds:datastoreItem xmlns:ds="http://schemas.openxmlformats.org/officeDocument/2006/customXml" ds:itemID="{AEE5886E-3A61-4FE9-8EF3-1D3180102D7E}"/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152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ぴょんぴょんレース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ぴょんぴょんレース</dc:title>
  <dc:creator>上田　蓮果</dc:creator>
  <cp:lastModifiedBy>上田　蓮果</cp:lastModifiedBy>
  <cp:revision>65</cp:revision>
  <dcterms:created xsi:type="dcterms:W3CDTF">2024-04-16T04:59:02Z</dcterms:created>
  <dcterms:modified xsi:type="dcterms:W3CDTF">2024-04-22T02:10:13Z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