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0DEEB2A-AB41-41C3-825B-2AFD70BEB8BE}" type="datetimeFigureOut">
              <a:rPr kumimoji="1" lang="ja-JP" altLang="en-US" smtClean="0"/>
              <a:t>2024/4/22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DD954A-C300-478B-A221-7856490DB048}" type="slidenum">
              <a:rPr kumimoji="1" lang="ja-JP" altLang="en-US" smtClean="0"/>
              <a:t>‹#›</a:t>
            </a:fld>
            <a:endParaRPr kumimoji="1" lang="ja-JP" altLang="en-US"/>
          </a:p>
        </p:txBody>
      </p:sp>
    </p:spTree>
    <p:extLst>
      <p:ext uri="{BB962C8B-B14F-4D97-AF65-F5344CB8AC3E}">
        <p14:creationId xmlns:p14="http://schemas.microsoft.com/office/powerpoint/2010/main" val="108329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DEEB2A-AB41-41C3-825B-2AFD70BEB8BE}" type="datetimeFigureOut">
              <a:rPr kumimoji="1" lang="ja-JP" altLang="en-US" smtClean="0"/>
              <a:t>2024/4/22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DD954A-C300-478B-A221-7856490DB048}" type="slidenum">
              <a:rPr kumimoji="1" lang="ja-JP" altLang="en-US" smtClean="0"/>
              <a:t>‹#›</a:t>
            </a:fld>
            <a:endParaRPr kumimoji="1" lang="ja-JP" altLang="en-US"/>
          </a:p>
        </p:txBody>
      </p:sp>
    </p:spTree>
    <p:extLst>
      <p:ext uri="{BB962C8B-B14F-4D97-AF65-F5344CB8AC3E}">
        <p14:creationId xmlns:p14="http://schemas.microsoft.com/office/powerpoint/2010/main" val="3370935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0DEEB2A-AB41-41C3-825B-2AFD70BEB8BE}" type="datetimeFigureOut">
              <a:rPr kumimoji="1" lang="ja-JP" altLang="en-US" smtClean="0"/>
              <a:t>2024/4/22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DD954A-C300-478B-A221-7856490DB048}" type="slidenum">
              <a:rPr kumimoji="1" lang="ja-JP" altLang="en-US" smtClean="0"/>
              <a:t>‹#›</a:t>
            </a:fld>
            <a:endParaRPr kumimoji="1" lang="ja-JP" altLang="en-US"/>
          </a:p>
        </p:txBody>
      </p:sp>
    </p:spTree>
    <p:extLst>
      <p:ext uri="{BB962C8B-B14F-4D97-AF65-F5344CB8AC3E}">
        <p14:creationId xmlns:p14="http://schemas.microsoft.com/office/powerpoint/2010/main" val="2015840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7" name="Date Placeholder 6"/>
          <p:cNvSpPr>
            <a:spLocks noGrp="1"/>
          </p:cNvSpPr>
          <p:nvPr>
            <p:ph type="dt" sz="half" idx="10"/>
          </p:nvPr>
        </p:nvSpPr>
        <p:spPr/>
        <p:txBody>
          <a:bodyPr/>
          <a:lstStyle/>
          <a:p>
            <a:fld id="{70DEEB2A-AB41-41C3-825B-2AFD70BEB8BE}" type="datetimeFigureOut">
              <a:rPr kumimoji="1" lang="ja-JP" altLang="en-US" smtClean="0"/>
              <a:t>2024/4/22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0DD954A-C300-478B-A221-7856490DB048}" type="slidenum">
              <a:rPr kumimoji="1" lang="ja-JP" altLang="en-US" smtClean="0"/>
              <a:t>‹#›</a:t>
            </a:fld>
            <a:endParaRPr kumimoji="1" lang="ja-JP" altLang="en-US"/>
          </a:p>
        </p:txBody>
      </p:sp>
    </p:spTree>
    <p:extLst>
      <p:ext uri="{BB962C8B-B14F-4D97-AF65-F5344CB8AC3E}">
        <p14:creationId xmlns:p14="http://schemas.microsoft.com/office/powerpoint/2010/main" val="201025290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0DEEB2A-AB41-41C3-825B-2AFD70BEB8BE}" type="datetimeFigureOut">
              <a:rPr kumimoji="1" lang="ja-JP" altLang="en-US" smtClean="0"/>
              <a:t>2024/4/22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0DD954A-C300-478B-A221-7856490DB048}" type="slidenum">
              <a:rPr kumimoji="1" lang="ja-JP" altLang="en-US" smtClean="0"/>
              <a:t>‹#›</a:t>
            </a:fld>
            <a:endParaRPr kumimoji="1" lang="ja-JP" altLang="en-US"/>
          </a:p>
        </p:txBody>
      </p:sp>
    </p:spTree>
    <p:extLst>
      <p:ext uri="{BB962C8B-B14F-4D97-AF65-F5344CB8AC3E}">
        <p14:creationId xmlns:p14="http://schemas.microsoft.com/office/powerpoint/2010/main" val="3866493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70DEEB2A-AB41-41C3-825B-2AFD70BEB8BE}" type="datetimeFigureOut">
              <a:rPr kumimoji="1" lang="ja-JP" altLang="en-US" smtClean="0"/>
              <a:t>2024/4/22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0DD954A-C300-478B-A221-7856490DB048}" type="slidenum">
              <a:rPr kumimoji="1" lang="ja-JP" altLang="en-US" smtClean="0"/>
              <a:t>‹#›</a:t>
            </a:fld>
            <a:endParaRPr kumimoji="1" lang="ja-JP" altLang="en-US"/>
          </a:p>
        </p:txBody>
      </p:sp>
    </p:spTree>
    <p:extLst>
      <p:ext uri="{BB962C8B-B14F-4D97-AF65-F5344CB8AC3E}">
        <p14:creationId xmlns:p14="http://schemas.microsoft.com/office/powerpoint/2010/main" val="321680746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7"/>
          <p:cNvSpPr>
            <a:spLocks noGrp="1"/>
          </p:cNvSpPr>
          <p:nvPr>
            <p:ph type="dt" sz="half" idx="10"/>
          </p:nvPr>
        </p:nvSpPr>
        <p:spPr/>
        <p:txBody>
          <a:bodyPr/>
          <a:lstStyle/>
          <a:p>
            <a:fld id="{70DEEB2A-AB41-41C3-825B-2AFD70BEB8BE}" type="datetimeFigureOut">
              <a:rPr kumimoji="1" lang="ja-JP" altLang="en-US" smtClean="0"/>
              <a:t>2024/4/22</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40DD954A-C300-478B-A221-7856490DB048}" type="slidenum">
              <a:rPr kumimoji="1" lang="ja-JP" altLang="en-US" smtClean="0"/>
              <a:t>‹#›</a:t>
            </a:fld>
            <a:endParaRPr kumimoji="1" lang="ja-JP" altLang="en-US"/>
          </a:p>
        </p:txBody>
      </p:sp>
    </p:spTree>
    <p:extLst>
      <p:ext uri="{BB962C8B-B14F-4D97-AF65-F5344CB8AC3E}">
        <p14:creationId xmlns:p14="http://schemas.microsoft.com/office/powerpoint/2010/main" val="2715365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583436" y="3143250"/>
            <a:ext cx="4270248" cy="25967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70DEEB2A-AB41-41C3-825B-2AFD70BEB8BE}" type="datetimeFigureOut">
              <a:rPr kumimoji="1" lang="ja-JP" altLang="en-US" smtClean="0"/>
              <a:t>2024/4/22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0DD954A-C300-478B-A221-7856490DB048}"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1290966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0DEEB2A-AB41-41C3-825B-2AFD70BEB8BE}" type="datetimeFigureOut">
              <a:rPr kumimoji="1" lang="ja-JP" altLang="en-US" smtClean="0"/>
              <a:t>2024/4/22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0DD954A-C300-478B-A221-7856490DB048}" type="slidenum">
              <a:rPr kumimoji="1" lang="ja-JP" altLang="en-US" smtClean="0"/>
              <a:t>‹#›</a:t>
            </a:fld>
            <a:endParaRPr kumimoji="1" lang="ja-JP" altLang="en-US"/>
          </a:p>
        </p:txBody>
      </p:sp>
    </p:spTree>
    <p:extLst>
      <p:ext uri="{BB962C8B-B14F-4D97-AF65-F5344CB8AC3E}">
        <p14:creationId xmlns:p14="http://schemas.microsoft.com/office/powerpoint/2010/main" val="21486478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DEEB2A-AB41-41C3-825B-2AFD70BEB8BE}" type="datetimeFigureOut">
              <a:rPr kumimoji="1" lang="ja-JP" altLang="en-US" smtClean="0"/>
              <a:t>2024/4/22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0DD954A-C300-478B-A221-7856490DB048}" type="slidenum">
              <a:rPr kumimoji="1" lang="ja-JP" altLang="en-US" smtClean="0"/>
              <a:t>‹#›</a:t>
            </a:fld>
            <a:endParaRPr kumimoji="1" lang="ja-JP" altLang="en-US"/>
          </a:p>
        </p:txBody>
      </p:sp>
    </p:spTree>
    <p:extLst>
      <p:ext uri="{BB962C8B-B14F-4D97-AF65-F5344CB8AC3E}">
        <p14:creationId xmlns:p14="http://schemas.microsoft.com/office/powerpoint/2010/main" val="417959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9" name="Date Placeholder 8"/>
          <p:cNvSpPr>
            <a:spLocks noGrp="1"/>
          </p:cNvSpPr>
          <p:nvPr>
            <p:ph type="dt" sz="half" idx="10"/>
          </p:nvPr>
        </p:nvSpPr>
        <p:spPr/>
        <p:txBody>
          <a:bodyPr/>
          <a:lstStyle/>
          <a:p>
            <a:fld id="{70DEEB2A-AB41-41C3-825B-2AFD70BEB8BE}" type="datetimeFigureOut">
              <a:rPr kumimoji="1" lang="ja-JP" altLang="en-US" smtClean="0"/>
              <a:t>2024/4/22</a:t>
            </a:fld>
            <a:endParaRPr kumimoji="1" lang="ja-JP"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ja-JP" altLang="en-US"/>
          </a:p>
        </p:txBody>
      </p:sp>
      <p:sp>
        <p:nvSpPr>
          <p:cNvPr id="11" name="Slide Number Placeholder 10"/>
          <p:cNvSpPr>
            <a:spLocks noGrp="1"/>
          </p:cNvSpPr>
          <p:nvPr>
            <p:ph type="sldNum" sz="quarter" idx="12"/>
          </p:nvPr>
        </p:nvSpPr>
        <p:spPr/>
        <p:txBody>
          <a:bodyPr/>
          <a:lstStyle/>
          <a:p>
            <a:fld id="{40DD954A-C300-478B-A221-7856490DB048}" type="slidenum">
              <a:rPr kumimoji="1" lang="ja-JP" altLang="en-US" smtClean="0"/>
              <a:t>‹#›</a:t>
            </a:fld>
            <a:endParaRPr kumimoji="1" lang="ja-JP" altLang="en-US"/>
          </a:p>
        </p:txBody>
      </p:sp>
    </p:spTree>
    <p:extLst>
      <p:ext uri="{BB962C8B-B14F-4D97-AF65-F5344CB8AC3E}">
        <p14:creationId xmlns:p14="http://schemas.microsoft.com/office/powerpoint/2010/main" val="290090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DEEB2A-AB41-41C3-825B-2AFD70BEB8BE}" type="datetimeFigureOut">
              <a:rPr kumimoji="1" lang="ja-JP" altLang="en-US" smtClean="0"/>
              <a:t>2024/4/22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DD954A-C300-478B-A221-7856490DB048}" type="slidenum">
              <a:rPr kumimoji="1" lang="ja-JP" altLang="en-US" smtClean="0"/>
              <a:t>‹#›</a:t>
            </a:fld>
            <a:endParaRPr kumimoji="1" lang="ja-JP" altLang="en-US"/>
          </a:p>
        </p:txBody>
      </p:sp>
    </p:spTree>
    <p:extLst>
      <p:ext uri="{BB962C8B-B14F-4D97-AF65-F5344CB8AC3E}">
        <p14:creationId xmlns:p14="http://schemas.microsoft.com/office/powerpoint/2010/main" val="27620949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0DEEB2A-AB41-41C3-825B-2AFD70BEB8BE}" type="datetimeFigureOut">
              <a:rPr kumimoji="1" lang="ja-JP" altLang="en-US" smtClean="0"/>
              <a:t>2024/4/22</a:t>
            </a:fld>
            <a:endParaRPr kumimoji="1" lang="ja-JP"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ja-JP" altLang="en-US"/>
          </a:p>
        </p:txBody>
      </p:sp>
      <p:sp>
        <p:nvSpPr>
          <p:cNvPr id="10" name="Slide Number Placeholder 9"/>
          <p:cNvSpPr>
            <a:spLocks noGrp="1"/>
          </p:cNvSpPr>
          <p:nvPr>
            <p:ph type="sldNum" sz="quarter" idx="12"/>
          </p:nvPr>
        </p:nvSpPr>
        <p:spPr/>
        <p:txBody>
          <a:bodyPr/>
          <a:lstStyle/>
          <a:p>
            <a:fld id="{40DD954A-C300-478B-A221-7856490DB048}" type="slidenum">
              <a:rPr kumimoji="1" lang="ja-JP" altLang="en-US" smtClean="0"/>
              <a:t>‹#›</a:t>
            </a:fld>
            <a:endParaRPr kumimoji="1" lang="ja-JP" altLang="en-US"/>
          </a:p>
        </p:txBody>
      </p:sp>
    </p:spTree>
    <p:extLst>
      <p:ext uri="{BB962C8B-B14F-4D97-AF65-F5344CB8AC3E}">
        <p14:creationId xmlns:p14="http://schemas.microsoft.com/office/powerpoint/2010/main" val="37153726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DEEB2A-AB41-41C3-825B-2AFD70BEB8BE}" type="datetimeFigureOut">
              <a:rPr kumimoji="1" lang="ja-JP" altLang="en-US" smtClean="0"/>
              <a:t>2024/4/22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DD954A-C300-478B-A221-7856490DB048}" type="slidenum">
              <a:rPr kumimoji="1" lang="ja-JP" altLang="en-US" smtClean="0"/>
              <a:t>‹#›</a:t>
            </a:fld>
            <a:endParaRPr kumimoji="1" lang="ja-JP" altLang="en-US"/>
          </a:p>
        </p:txBody>
      </p:sp>
    </p:spTree>
    <p:extLst>
      <p:ext uri="{BB962C8B-B14F-4D97-AF65-F5344CB8AC3E}">
        <p14:creationId xmlns:p14="http://schemas.microsoft.com/office/powerpoint/2010/main" val="6624767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DEEB2A-AB41-41C3-825B-2AFD70BEB8BE}" type="datetimeFigureOut">
              <a:rPr kumimoji="1" lang="ja-JP" altLang="en-US" smtClean="0"/>
              <a:t>2024/4/22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DD954A-C300-478B-A221-7856490DB048}" type="slidenum">
              <a:rPr kumimoji="1" lang="ja-JP" altLang="en-US" smtClean="0"/>
              <a:t>‹#›</a:t>
            </a:fld>
            <a:endParaRPr kumimoji="1" lang="ja-JP" altLang="en-US"/>
          </a:p>
        </p:txBody>
      </p:sp>
    </p:spTree>
    <p:extLst>
      <p:ext uri="{BB962C8B-B14F-4D97-AF65-F5344CB8AC3E}">
        <p14:creationId xmlns:p14="http://schemas.microsoft.com/office/powerpoint/2010/main" val="2724970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0DEEB2A-AB41-41C3-825B-2AFD70BEB8BE}" type="datetimeFigureOut">
              <a:rPr kumimoji="1" lang="ja-JP" altLang="en-US" smtClean="0"/>
              <a:t>2024/4/22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DD954A-C300-478B-A221-7856490DB048}" type="slidenum">
              <a:rPr kumimoji="1" lang="ja-JP" altLang="en-US" smtClean="0"/>
              <a:t>‹#›</a:t>
            </a:fld>
            <a:endParaRPr kumimoji="1" lang="ja-JP" altLang="en-US"/>
          </a:p>
        </p:txBody>
      </p:sp>
    </p:spTree>
    <p:extLst>
      <p:ext uri="{BB962C8B-B14F-4D97-AF65-F5344CB8AC3E}">
        <p14:creationId xmlns:p14="http://schemas.microsoft.com/office/powerpoint/2010/main" val="1281451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0DEEB2A-AB41-41C3-825B-2AFD70BEB8BE}" type="datetimeFigureOut">
              <a:rPr kumimoji="1" lang="ja-JP" altLang="en-US" smtClean="0"/>
              <a:t>2024/4/22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DD954A-C300-478B-A221-7856490DB048}" type="slidenum">
              <a:rPr kumimoji="1" lang="ja-JP" altLang="en-US" smtClean="0"/>
              <a:t>‹#›</a:t>
            </a:fld>
            <a:endParaRPr kumimoji="1" lang="ja-JP" altLang="en-US"/>
          </a:p>
        </p:txBody>
      </p:sp>
    </p:spTree>
    <p:extLst>
      <p:ext uri="{BB962C8B-B14F-4D97-AF65-F5344CB8AC3E}">
        <p14:creationId xmlns:p14="http://schemas.microsoft.com/office/powerpoint/2010/main" val="1923168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70DEEB2A-AB41-41C3-825B-2AFD70BEB8BE}" type="datetimeFigureOut">
              <a:rPr kumimoji="1" lang="ja-JP" altLang="en-US" smtClean="0"/>
              <a:t>2024/4/22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0DD954A-C300-478B-A221-7856490DB048}"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294431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0DEEB2A-AB41-41C3-825B-2AFD70BEB8BE}" type="datetimeFigureOut">
              <a:rPr kumimoji="1" lang="ja-JP" altLang="en-US" smtClean="0"/>
              <a:t>2024/4/22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0DD954A-C300-478B-A221-7856490DB048}"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2413277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DEEB2A-AB41-41C3-825B-2AFD70BEB8BE}" type="datetimeFigureOut">
              <a:rPr kumimoji="1" lang="ja-JP" altLang="en-US" smtClean="0"/>
              <a:t>2024/4/22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0DD954A-C300-478B-A221-7856490DB048}" type="slidenum">
              <a:rPr kumimoji="1" lang="ja-JP" altLang="en-US" smtClean="0"/>
              <a:t>‹#›</a:t>
            </a:fld>
            <a:endParaRPr kumimoji="1" lang="ja-JP" altLang="en-US"/>
          </a:p>
        </p:txBody>
      </p:sp>
    </p:spTree>
    <p:extLst>
      <p:ext uri="{BB962C8B-B14F-4D97-AF65-F5344CB8AC3E}">
        <p14:creationId xmlns:p14="http://schemas.microsoft.com/office/powerpoint/2010/main" val="3580579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DEEB2A-AB41-41C3-825B-2AFD70BEB8BE}" type="datetimeFigureOut">
              <a:rPr kumimoji="1" lang="ja-JP" altLang="en-US" smtClean="0"/>
              <a:t>2024/4/22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DD954A-C300-478B-A221-7856490DB048}" type="slidenum">
              <a:rPr kumimoji="1" lang="ja-JP" altLang="en-US" smtClean="0"/>
              <a:t>‹#›</a:t>
            </a:fld>
            <a:endParaRPr kumimoji="1" lang="ja-JP" altLang="en-US"/>
          </a:p>
        </p:txBody>
      </p:sp>
    </p:spTree>
    <p:extLst>
      <p:ext uri="{BB962C8B-B14F-4D97-AF65-F5344CB8AC3E}">
        <p14:creationId xmlns:p14="http://schemas.microsoft.com/office/powerpoint/2010/main" val="171624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DEEB2A-AB41-41C3-825B-2AFD70BEB8BE}" type="datetimeFigureOut">
              <a:rPr kumimoji="1" lang="ja-JP" altLang="en-US" smtClean="0"/>
              <a:t>2024/4/22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DD954A-C300-478B-A221-7856490DB048}" type="slidenum">
              <a:rPr kumimoji="1" lang="ja-JP" altLang="en-US" smtClean="0"/>
              <a:t>‹#›</a:t>
            </a:fld>
            <a:endParaRPr kumimoji="1" lang="ja-JP" altLang="en-US"/>
          </a:p>
        </p:txBody>
      </p:sp>
    </p:spTree>
    <p:extLst>
      <p:ext uri="{BB962C8B-B14F-4D97-AF65-F5344CB8AC3E}">
        <p14:creationId xmlns:p14="http://schemas.microsoft.com/office/powerpoint/2010/main" val="2116145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70DEEB2A-AB41-41C3-825B-2AFD70BEB8BE}" type="datetimeFigureOut">
              <a:rPr kumimoji="1" lang="ja-JP" altLang="en-US" smtClean="0"/>
              <a:t>2024/4/22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0DD954A-C300-478B-A221-7856490DB048}" type="slidenum">
              <a:rPr kumimoji="1" lang="ja-JP" altLang="en-US" smtClean="0"/>
              <a:t>‹#›</a:t>
            </a:fld>
            <a:endParaRPr kumimoji="1" lang="ja-JP" altLang="en-US"/>
          </a:p>
        </p:txBody>
      </p:sp>
    </p:spTree>
    <p:extLst>
      <p:ext uri="{BB962C8B-B14F-4D97-AF65-F5344CB8AC3E}">
        <p14:creationId xmlns:p14="http://schemas.microsoft.com/office/powerpoint/2010/main" val="3698997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0DEEB2A-AB41-41C3-825B-2AFD70BEB8BE}" type="datetimeFigureOut">
              <a:rPr kumimoji="1" lang="ja-JP" altLang="en-US" smtClean="0"/>
              <a:t>2024/4/22</a:t>
            </a:fld>
            <a:endParaRPr kumimoji="1" lang="ja-JP"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kumimoji="1" lang="ja-JP"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0DD954A-C300-478B-A221-7856490DB048}" type="slidenum">
              <a:rPr kumimoji="1" lang="ja-JP" altLang="en-US" smtClean="0"/>
              <a:t>‹#›</a:t>
            </a:fld>
            <a:endParaRPr kumimoji="1" lang="ja-JP" altLang="en-US"/>
          </a:p>
        </p:txBody>
      </p:sp>
    </p:spTree>
    <p:extLst>
      <p:ext uri="{BB962C8B-B14F-4D97-AF65-F5344CB8AC3E}">
        <p14:creationId xmlns:p14="http://schemas.microsoft.com/office/powerpoint/2010/main" val="40496267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8B0B86A-58CB-4A32-99DE-66F154E41271}"/>
              </a:ext>
            </a:extLst>
          </p:cNvPr>
          <p:cNvSpPr txBox="1"/>
          <p:nvPr/>
        </p:nvSpPr>
        <p:spPr>
          <a:xfrm>
            <a:off x="414868" y="31240"/>
            <a:ext cx="3592650" cy="923330"/>
          </a:xfrm>
          <a:prstGeom prst="rect">
            <a:avLst/>
          </a:prstGeom>
          <a:noFill/>
        </p:spPr>
        <p:txBody>
          <a:bodyPr wrap="none" rtlCol="0">
            <a:spAutoFit/>
          </a:bodyPr>
          <a:lstStyle/>
          <a:p>
            <a:r>
              <a:rPr kumimoji="1" lang="en-US" altLang="ja-JP" sz="4400" dirty="0">
                <a:solidFill>
                  <a:schemeClr val="bg1"/>
                </a:solidFill>
                <a:latin typeface="Gabriola" panose="04040605051002020D02" pitchFamily="82" charset="0"/>
              </a:rPr>
              <a:t>Don’t</a:t>
            </a:r>
            <a:r>
              <a:rPr kumimoji="1" lang="ja-JP" altLang="en-US" sz="4400" dirty="0">
                <a:solidFill>
                  <a:schemeClr val="bg1"/>
                </a:solidFill>
                <a:latin typeface="Gabriola" panose="04040605051002020D02" pitchFamily="82" charset="0"/>
              </a:rPr>
              <a:t> </a:t>
            </a:r>
            <a:r>
              <a:rPr kumimoji="1" lang="en-US" altLang="ja-JP" sz="4400" dirty="0">
                <a:solidFill>
                  <a:schemeClr val="bg1"/>
                </a:solidFill>
                <a:latin typeface="Gabriola" panose="04040605051002020D02" pitchFamily="82" charset="0"/>
              </a:rPr>
              <a:t>Be </a:t>
            </a:r>
            <a:r>
              <a:rPr kumimoji="1" lang="en-US" altLang="ja-JP" sz="5400" dirty="0">
                <a:solidFill>
                  <a:schemeClr val="bg1"/>
                </a:solidFill>
                <a:latin typeface="Gabriola" panose="04040605051002020D02" pitchFamily="82" charset="0"/>
              </a:rPr>
              <a:t>Crushed</a:t>
            </a:r>
            <a:endParaRPr kumimoji="1" lang="ja-JP" altLang="en-US" sz="4400" dirty="0">
              <a:solidFill>
                <a:schemeClr val="bg1"/>
              </a:solidFill>
              <a:latin typeface="Gabriola" panose="04040605051002020D02" pitchFamily="82" charset="0"/>
            </a:endParaRPr>
          </a:p>
        </p:txBody>
      </p:sp>
      <p:sp>
        <p:nvSpPr>
          <p:cNvPr id="7" name="テキスト ボックス 6">
            <a:extLst>
              <a:ext uri="{FF2B5EF4-FFF2-40B4-BE49-F238E27FC236}">
                <a16:creationId xmlns:a16="http://schemas.microsoft.com/office/drawing/2014/main" id="{DE584945-EE32-4E18-9E90-6BC87BC656EC}"/>
              </a:ext>
            </a:extLst>
          </p:cNvPr>
          <p:cNvSpPr txBox="1"/>
          <p:nvPr/>
        </p:nvSpPr>
        <p:spPr>
          <a:xfrm>
            <a:off x="4454938" y="106190"/>
            <a:ext cx="2068195" cy="954107"/>
          </a:xfrm>
          <a:prstGeom prst="rect">
            <a:avLst/>
          </a:prstGeom>
          <a:noFill/>
        </p:spPr>
        <p:txBody>
          <a:bodyPr wrap="none" rtlCol="0">
            <a:spAutoFit/>
          </a:bodyPr>
          <a:lstStyle/>
          <a:p>
            <a:r>
              <a:rPr kumimoji="1" lang="ja-JP" altLang="en-US" sz="1400" dirty="0">
                <a:solidFill>
                  <a:schemeClr val="bg1"/>
                </a:solidFill>
                <a:latin typeface="ＭＳ Ｐ明朝" panose="02020600040205080304" pitchFamily="18" charset="-128"/>
                <a:ea typeface="ＭＳ Ｐ明朝" panose="02020600040205080304" pitchFamily="18" charset="-128"/>
              </a:rPr>
              <a:t>プラットフォーム</a:t>
            </a:r>
            <a:r>
              <a:rPr kumimoji="1" lang="en-US" altLang="ja-JP" sz="1400" dirty="0">
                <a:solidFill>
                  <a:schemeClr val="bg1"/>
                </a:solidFill>
                <a:latin typeface="ＭＳ Ｐ明朝" panose="02020600040205080304" pitchFamily="18" charset="-128"/>
                <a:ea typeface="ＭＳ Ｐ明朝" panose="02020600040205080304" pitchFamily="18" charset="-128"/>
              </a:rPr>
              <a:t>:Windows</a:t>
            </a:r>
          </a:p>
          <a:p>
            <a:r>
              <a:rPr lang="ja-JP" altLang="en-US" sz="1400" dirty="0">
                <a:solidFill>
                  <a:schemeClr val="bg1"/>
                </a:solidFill>
                <a:latin typeface="ＭＳ Ｐ明朝" panose="02020600040205080304" pitchFamily="18" charset="-128"/>
                <a:ea typeface="ＭＳ Ｐ明朝" panose="02020600040205080304" pitchFamily="18" charset="-128"/>
              </a:rPr>
              <a:t>開発</a:t>
            </a:r>
            <a:r>
              <a:rPr lang="en-US" altLang="ja-JP" sz="1400" dirty="0">
                <a:solidFill>
                  <a:schemeClr val="bg1"/>
                </a:solidFill>
                <a:latin typeface="ＭＳ Ｐ明朝" panose="02020600040205080304" pitchFamily="18" charset="-128"/>
                <a:ea typeface="ＭＳ Ｐ明朝" panose="02020600040205080304" pitchFamily="18" charset="-128"/>
              </a:rPr>
              <a:t>:DxLib</a:t>
            </a:r>
          </a:p>
          <a:p>
            <a:r>
              <a:rPr kumimoji="1" lang="ja-JP" altLang="en-US" sz="1400" dirty="0">
                <a:solidFill>
                  <a:schemeClr val="bg1"/>
                </a:solidFill>
                <a:latin typeface="ＭＳ Ｐ明朝" panose="02020600040205080304" pitchFamily="18" charset="-128"/>
                <a:ea typeface="ＭＳ Ｐ明朝" panose="02020600040205080304" pitchFamily="18" charset="-128"/>
              </a:rPr>
              <a:t>制作期間</a:t>
            </a:r>
            <a:r>
              <a:rPr kumimoji="1" lang="en-US" altLang="ja-JP" sz="1400" dirty="0">
                <a:solidFill>
                  <a:schemeClr val="bg1"/>
                </a:solidFill>
                <a:latin typeface="ＭＳ Ｐ明朝" panose="02020600040205080304" pitchFamily="18" charset="-128"/>
                <a:ea typeface="ＭＳ Ｐ明朝" panose="02020600040205080304" pitchFamily="18" charset="-128"/>
              </a:rPr>
              <a:t>:2</a:t>
            </a:r>
            <a:r>
              <a:rPr kumimoji="1" lang="ja-JP" altLang="en-US" sz="1400" dirty="0">
                <a:solidFill>
                  <a:schemeClr val="bg1"/>
                </a:solidFill>
                <a:latin typeface="ＭＳ Ｐ明朝" panose="02020600040205080304" pitchFamily="18" charset="-128"/>
                <a:ea typeface="ＭＳ Ｐ明朝" panose="02020600040205080304" pitchFamily="18" charset="-128"/>
              </a:rPr>
              <a:t>週間</a:t>
            </a:r>
            <a:endParaRPr kumimoji="1" lang="en-US" altLang="ja-JP" sz="1400" dirty="0">
              <a:solidFill>
                <a:schemeClr val="bg1"/>
              </a:solidFill>
              <a:latin typeface="ＭＳ Ｐ明朝" panose="02020600040205080304" pitchFamily="18" charset="-128"/>
              <a:ea typeface="ＭＳ Ｐ明朝" panose="02020600040205080304" pitchFamily="18" charset="-128"/>
            </a:endParaRPr>
          </a:p>
          <a:p>
            <a:r>
              <a:rPr lang="ja-JP" altLang="en-US" sz="1400" dirty="0">
                <a:solidFill>
                  <a:schemeClr val="bg1"/>
                </a:solidFill>
                <a:latin typeface="ＭＳ Ｐ明朝" panose="02020600040205080304" pitchFamily="18" charset="-128"/>
                <a:ea typeface="ＭＳ Ｐ明朝" panose="02020600040205080304" pitchFamily="18" charset="-128"/>
              </a:rPr>
              <a:t>操作方法</a:t>
            </a:r>
            <a:r>
              <a:rPr lang="en-US" altLang="ja-JP" sz="1400" dirty="0">
                <a:solidFill>
                  <a:schemeClr val="bg1"/>
                </a:solidFill>
                <a:latin typeface="ＭＳ Ｐ明朝" panose="02020600040205080304" pitchFamily="18" charset="-128"/>
                <a:ea typeface="ＭＳ Ｐ明朝" panose="02020600040205080304" pitchFamily="18" charset="-128"/>
              </a:rPr>
              <a:t>:</a:t>
            </a:r>
            <a:r>
              <a:rPr lang="ja-JP" altLang="en-US" sz="1400" dirty="0">
                <a:solidFill>
                  <a:schemeClr val="bg1"/>
                </a:solidFill>
                <a:latin typeface="ＭＳ Ｐ明朝" panose="02020600040205080304" pitchFamily="18" charset="-128"/>
                <a:ea typeface="ＭＳ Ｐ明朝" panose="02020600040205080304" pitchFamily="18" charset="-128"/>
              </a:rPr>
              <a:t>十字キー</a:t>
            </a:r>
            <a:endParaRPr kumimoji="1" lang="en-US" altLang="ja-JP" sz="1400" dirty="0">
              <a:solidFill>
                <a:schemeClr val="bg1"/>
              </a:solidFill>
              <a:latin typeface="ＭＳ Ｐ明朝" panose="02020600040205080304" pitchFamily="18" charset="-128"/>
              <a:ea typeface="ＭＳ Ｐ明朝" panose="02020600040205080304" pitchFamily="18" charset="-128"/>
            </a:endParaRPr>
          </a:p>
        </p:txBody>
      </p:sp>
      <p:pic>
        <p:nvPicPr>
          <p:cNvPr id="9" name="図 8">
            <a:extLst>
              <a:ext uri="{FF2B5EF4-FFF2-40B4-BE49-F238E27FC236}">
                <a16:creationId xmlns:a16="http://schemas.microsoft.com/office/drawing/2014/main" id="{B0A898B2-B559-48CE-8994-032BF878DF5E}"/>
              </a:ext>
            </a:extLst>
          </p:cNvPr>
          <p:cNvPicPr>
            <a:picLocks noChangeAspect="1"/>
          </p:cNvPicPr>
          <p:nvPr/>
        </p:nvPicPr>
        <p:blipFill rotWithShape="1">
          <a:blip r:embed="rId2">
            <a:extLst>
              <a:ext uri="{28A0092B-C50C-407E-A947-70E740481C1C}">
                <a14:useLocalDpi xmlns:a14="http://schemas.microsoft.com/office/drawing/2010/main" val="0"/>
              </a:ext>
            </a:extLst>
          </a:blip>
          <a:srcRect l="1243" t="-309" b="58967"/>
          <a:stretch/>
        </p:blipFill>
        <p:spPr>
          <a:xfrm>
            <a:off x="6790267" y="4576736"/>
            <a:ext cx="2496800" cy="1621585"/>
          </a:xfrm>
          <a:prstGeom prst="rect">
            <a:avLst/>
          </a:prstGeom>
        </p:spPr>
      </p:pic>
      <p:pic>
        <p:nvPicPr>
          <p:cNvPr id="11" name="図 10">
            <a:extLst>
              <a:ext uri="{FF2B5EF4-FFF2-40B4-BE49-F238E27FC236}">
                <a16:creationId xmlns:a16="http://schemas.microsoft.com/office/drawing/2014/main" id="{1604087B-EDA0-4210-8154-9A41937D1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7731" y="1663394"/>
            <a:ext cx="2758672" cy="1621585"/>
          </a:xfrm>
          <a:prstGeom prst="rect">
            <a:avLst/>
          </a:prstGeom>
        </p:spPr>
      </p:pic>
      <p:sp>
        <p:nvSpPr>
          <p:cNvPr id="12" name="テキスト ボックス 11">
            <a:extLst>
              <a:ext uri="{FF2B5EF4-FFF2-40B4-BE49-F238E27FC236}">
                <a16:creationId xmlns:a16="http://schemas.microsoft.com/office/drawing/2014/main" id="{2BFB0455-A4D6-4DD7-912D-B0E03ED3E519}"/>
              </a:ext>
            </a:extLst>
          </p:cNvPr>
          <p:cNvSpPr txBox="1"/>
          <p:nvPr/>
        </p:nvSpPr>
        <p:spPr>
          <a:xfrm>
            <a:off x="7798905" y="1308650"/>
            <a:ext cx="2976324" cy="261610"/>
          </a:xfrm>
          <a:prstGeom prst="rect">
            <a:avLst/>
          </a:prstGeom>
          <a:noFill/>
        </p:spPr>
        <p:txBody>
          <a:bodyPr wrap="square" rtlCol="0">
            <a:spAutoFit/>
          </a:bodyPr>
          <a:lstStyle/>
          <a:p>
            <a:r>
              <a:rPr kumimoji="1" lang="ja-JP" altLang="en-US" sz="1100" dirty="0">
                <a:solidFill>
                  <a:schemeClr val="bg1"/>
                </a:solidFill>
                <a:latin typeface="ＭＳ Ｐ明朝" panose="02020600040205080304" pitchFamily="18" charset="-128"/>
                <a:ea typeface="ＭＳ Ｐ明朝" panose="02020600040205080304" pitchFamily="18" charset="-128"/>
              </a:rPr>
              <a:t>参考ゲーム</a:t>
            </a:r>
            <a:r>
              <a:rPr kumimoji="1" lang="en-US" altLang="ja-JP" sz="1100" dirty="0">
                <a:solidFill>
                  <a:schemeClr val="bg1"/>
                </a:solidFill>
                <a:latin typeface="ＭＳ Ｐ明朝" panose="02020600040205080304" pitchFamily="18" charset="-128"/>
                <a:ea typeface="ＭＳ Ｐ明朝" panose="02020600040205080304" pitchFamily="18" charset="-128"/>
              </a:rPr>
              <a:t>:</a:t>
            </a:r>
            <a:r>
              <a:rPr kumimoji="1" lang="ja-JP" altLang="en-US" sz="1100" dirty="0">
                <a:solidFill>
                  <a:schemeClr val="bg1"/>
                </a:solidFill>
                <a:latin typeface="ＭＳ Ｐ明朝" panose="02020600040205080304" pitchFamily="18" charset="-128"/>
                <a:ea typeface="ＭＳ Ｐ明朝" panose="02020600040205080304" pitchFamily="18" charset="-128"/>
              </a:rPr>
              <a:t>マリオパーティ</a:t>
            </a:r>
            <a:r>
              <a:rPr kumimoji="1" lang="en-US" altLang="ja-JP" sz="1100" dirty="0">
                <a:solidFill>
                  <a:schemeClr val="bg1"/>
                </a:solidFill>
                <a:latin typeface="ＭＳ Ｐ明朝" panose="02020600040205080304" pitchFamily="18" charset="-128"/>
                <a:ea typeface="ＭＳ Ｐ明朝" panose="02020600040205080304" pitchFamily="18" charset="-128"/>
              </a:rPr>
              <a:t>DS</a:t>
            </a:r>
            <a:r>
              <a:rPr lang="en-US" altLang="ja-JP" sz="1100" dirty="0">
                <a:solidFill>
                  <a:schemeClr val="bg1"/>
                </a:solidFill>
                <a:latin typeface="ＭＳ Ｐ明朝" panose="02020600040205080304" pitchFamily="18" charset="-128"/>
                <a:ea typeface="ＭＳ Ｐ明朝" panose="02020600040205080304" pitchFamily="18" charset="-128"/>
              </a:rPr>
              <a:t> </a:t>
            </a:r>
            <a:r>
              <a:rPr lang="ja-JP" altLang="en-US" sz="1100" dirty="0">
                <a:solidFill>
                  <a:schemeClr val="bg1"/>
                </a:solidFill>
                <a:latin typeface="ＭＳ Ｐ明朝" panose="02020600040205080304" pitchFamily="18" charset="-128"/>
                <a:ea typeface="ＭＳ Ｐ明朝" panose="02020600040205080304" pitchFamily="18" charset="-128"/>
              </a:rPr>
              <a:t>ばたばたバッタン</a:t>
            </a:r>
            <a:endParaRPr kumimoji="1" lang="ja-JP" altLang="en-US" sz="1100" dirty="0">
              <a:solidFill>
                <a:schemeClr val="bg1"/>
              </a:solidFill>
              <a:latin typeface="ＭＳ Ｐ明朝" panose="02020600040205080304" pitchFamily="18" charset="-128"/>
              <a:ea typeface="ＭＳ Ｐ明朝" panose="02020600040205080304" pitchFamily="18" charset="-128"/>
            </a:endParaRPr>
          </a:p>
        </p:txBody>
      </p:sp>
      <p:sp>
        <p:nvSpPr>
          <p:cNvPr id="13" name="テキスト ボックス 12">
            <a:extLst>
              <a:ext uri="{FF2B5EF4-FFF2-40B4-BE49-F238E27FC236}">
                <a16:creationId xmlns:a16="http://schemas.microsoft.com/office/drawing/2014/main" id="{0F694C20-4005-4924-81EE-27AE056D483A}"/>
              </a:ext>
            </a:extLst>
          </p:cNvPr>
          <p:cNvSpPr txBox="1"/>
          <p:nvPr/>
        </p:nvSpPr>
        <p:spPr>
          <a:xfrm>
            <a:off x="255472" y="2233524"/>
            <a:ext cx="5715000" cy="1754326"/>
          </a:xfrm>
          <a:prstGeom prst="rect">
            <a:avLst/>
          </a:prstGeom>
          <a:noFill/>
        </p:spPr>
        <p:txBody>
          <a:bodyPr wrap="square" rtlCol="0">
            <a:spAutoFit/>
          </a:bodyPr>
          <a:lstStyle/>
          <a:p>
            <a:r>
              <a:rPr lang="ja-JP" altLang="en-US" dirty="0">
                <a:solidFill>
                  <a:schemeClr val="bg1"/>
                </a:solidFill>
                <a:latin typeface="ＭＳ Ｐ明朝" panose="02020600040205080304" pitchFamily="18" charset="-128"/>
                <a:ea typeface="ＭＳ Ｐ明朝" panose="02020600040205080304" pitchFamily="18" charset="-128"/>
              </a:rPr>
              <a:t>〇</a:t>
            </a:r>
            <a:r>
              <a:rPr kumimoji="1" lang="ja-JP" altLang="en-US" dirty="0">
                <a:solidFill>
                  <a:schemeClr val="bg1"/>
                </a:solidFill>
                <a:latin typeface="ＭＳ Ｐ明朝" panose="02020600040205080304" pitchFamily="18" charset="-128"/>
                <a:ea typeface="ＭＳ Ｐ明朝" panose="02020600040205080304" pitchFamily="18" charset="-128"/>
              </a:rPr>
              <a:t>ゲーム内容</a:t>
            </a:r>
            <a:endParaRPr kumimoji="1" lang="en-US" altLang="ja-JP" dirty="0">
              <a:solidFill>
                <a:schemeClr val="bg1"/>
              </a:solidFill>
              <a:latin typeface="ＭＳ Ｐ明朝" panose="02020600040205080304" pitchFamily="18" charset="-128"/>
              <a:ea typeface="ＭＳ Ｐ明朝" panose="02020600040205080304" pitchFamily="18" charset="-128"/>
            </a:endParaRPr>
          </a:p>
          <a:p>
            <a:r>
              <a:rPr lang="ja-JP" altLang="en-US" dirty="0">
                <a:solidFill>
                  <a:schemeClr val="bg1"/>
                </a:solidFill>
                <a:latin typeface="ＭＳ Ｐ明朝" panose="02020600040205080304" pitchFamily="18" charset="-128"/>
                <a:ea typeface="ＭＳ Ｐ明朝" panose="02020600040205080304" pitchFamily="18" charset="-128"/>
              </a:rPr>
              <a:t>　・長方形のマップ内で一定時間留まっていた場所に近い敵が倒れてくるので、それに潰されないように避ける</a:t>
            </a:r>
            <a:endParaRPr lang="en-US" altLang="ja-JP" dirty="0">
              <a:solidFill>
                <a:schemeClr val="bg1"/>
              </a:solidFill>
              <a:latin typeface="ＭＳ Ｐ明朝" panose="02020600040205080304" pitchFamily="18" charset="-128"/>
              <a:ea typeface="ＭＳ Ｐ明朝" panose="02020600040205080304" pitchFamily="18" charset="-128"/>
            </a:endParaRPr>
          </a:p>
          <a:p>
            <a:endParaRPr lang="en-US" altLang="ja-JP" dirty="0">
              <a:solidFill>
                <a:schemeClr val="bg1"/>
              </a:solidFill>
              <a:latin typeface="ＭＳ Ｐ明朝" panose="02020600040205080304" pitchFamily="18" charset="-128"/>
              <a:ea typeface="ＭＳ Ｐ明朝" panose="02020600040205080304" pitchFamily="18" charset="-128"/>
            </a:endParaRPr>
          </a:p>
          <a:p>
            <a:r>
              <a:rPr kumimoji="1" lang="ja-JP" altLang="en-US" dirty="0">
                <a:solidFill>
                  <a:schemeClr val="bg1"/>
                </a:solidFill>
                <a:latin typeface="ＭＳ Ｐ明朝" panose="02020600040205080304" pitchFamily="18" charset="-128"/>
                <a:ea typeface="ＭＳ Ｐ明朝" panose="02020600040205080304" pitchFamily="18" charset="-128"/>
              </a:rPr>
              <a:t>　・制限時間は</a:t>
            </a:r>
            <a:r>
              <a:rPr kumimoji="1" lang="en-US" altLang="ja-JP" dirty="0">
                <a:solidFill>
                  <a:schemeClr val="bg1"/>
                </a:solidFill>
                <a:latin typeface="ＭＳ Ｐ明朝" panose="02020600040205080304" pitchFamily="18" charset="-128"/>
                <a:ea typeface="ＭＳ Ｐ明朝" panose="02020600040205080304" pitchFamily="18" charset="-128"/>
              </a:rPr>
              <a:t>60</a:t>
            </a:r>
            <a:r>
              <a:rPr kumimoji="1" lang="ja-JP" altLang="en-US" dirty="0">
                <a:solidFill>
                  <a:schemeClr val="bg1"/>
                </a:solidFill>
                <a:latin typeface="ＭＳ Ｐ明朝" panose="02020600040205080304" pitchFamily="18" charset="-128"/>
                <a:ea typeface="ＭＳ Ｐ明朝" panose="02020600040205080304" pitchFamily="18" charset="-128"/>
              </a:rPr>
              <a:t>秒で、時間経過で難易度が上がっていく</a:t>
            </a:r>
            <a:r>
              <a:rPr kumimoji="1" lang="en-US" altLang="ja-JP" dirty="0">
                <a:solidFill>
                  <a:schemeClr val="bg1"/>
                </a:solidFill>
                <a:latin typeface="ＭＳ Ｐ明朝" panose="02020600040205080304" pitchFamily="18" charset="-128"/>
                <a:ea typeface="ＭＳ Ｐ明朝" panose="02020600040205080304" pitchFamily="18" charset="-128"/>
              </a:rPr>
              <a:t>(</a:t>
            </a:r>
            <a:r>
              <a:rPr kumimoji="1" lang="ja-JP" altLang="en-US" dirty="0">
                <a:solidFill>
                  <a:schemeClr val="bg1"/>
                </a:solidFill>
                <a:latin typeface="ＭＳ Ｐ明朝" panose="02020600040205080304" pitchFamily="18" charset="-128"/>
                <a:ea typeface="ＭＳ Ｐ明朝" panose="02020600040205080304" pitchFamily="18" charset="-128"/>
              </a:rPr>
              <a:t>敵が倒れてくるまでの間隔が短くなる等</a:t>
            </a:r>
            <a:r>
              <a:rPr kumimoji="1" lang="en-US" altLang="ja-JP" dirty="0">
                <a:solidFill>
                  <a:schemeClr val="bg1"/>
                </a:solidFill>
                <a:latin typeface="ＭＳ Ｐ明朝" panose="02020600040205080304" pitchFamily="18" charset="-128"/>
                <a:ea typeface="ＭＳ Ｐ明朝" panose="02020600040205080304" pitchFamily="18" charset="-128"/>
              </a:rPr>
              <a:t>)</a:t>
            </a:r>
          </a:p>
        </p:txBody>
      </p:sp>
      <p:sp>
        <p:nvSpPr>
          <p:cNvPr id="14" name="テキスト ボックス 13">
            <a:extLst>
              <a:ext uri="{FF2B5EF4-FFF2-40B4-BE49-F238E27FC236}">
                <a16:creationId xmlns:a16="http://schemas.microsoft.com/office/drawing/2014/main" id="{7851A2CD-B33B-4B44-BD2B-A42B1BFB4437}"/>
              </a:ext>
            </a:extLst>
          </p:cNvPr>
          <p:cNvSpPr txBox="1"/>
          <p:nvPr/>
        </p:nvSpPr>
        <p:spPr>
          <a:xfrm>
            <a:off x="8392590" y="4077055"/>
            <a:ext cx="2192867" cy="369332"/>
          </a:xfrm>
          <a:prstGeom prst="rect">
            <a:avLst/>
          </a:prstGeom>
          <a:noFill/>
        </p:spPr>
        <p:txBody>
          <a:bodyPr wrap="square" rtlCol="0">
            <a:spAutoFit/>
          </a:bodyPr>
          <a:lstStyle/>
          <a:p>
            <a:r>
              <a:rPr lang="ja-JP" altLang="en-US" dirty="0">
                <a:solidFill>
                  <a:schemeClr val="bg1"/>
                </a:solidFill>
                <a:latin typeface="ＭＳ Ｐ明朝" panose="02020600040205080304" pitchFamily="18" charset="-128"/>
                <a:ea typeface="ＭＳ Ｐ明朝" panose="02020600040205080304" pitchFamily="18" charset="-128"/>
              </a:rPr>
              <a:t>ゲームイメージ画像</a:t>
            </a:r>
            <a:endParaRPr kumimoji="1" lang="ja-JP" altLang="en-US" dirty="0">
              <a:solidFill>
                <a:schemeClr val="bg1"/>
              </a:solidFill>
              <a:latin typeface="ＭＳ Ｐ明朝" panose="02020600040205080304" pitchFamily="18" charset="-128"/>
              <a:ea typeface="ＭＳ Ｐ明朝" panose="02020600040205080304" pitchFamily="18" charset="-128"/>
            </a:endParaRPr>
          </a:p>
        </p:txBody>
      </p:sp>
      <p:pic>
        <p:nvPicPr>
          <p:cNvPr id="16" name="図 15">
            <a:extLst>
              <a:ext uri="{FF2B5EF4-FFF2-40B4-BE49-F238E27FC236}">
                <a16:creationId xmlns:a16="http://schemas.microsoft.com/office/drawing/2014/main" id="{E04BFC2A-2322-4F79-87D8-766FC42433A8}"/>
              </a:ext>
            </a:extLst>
          </p:cNvPr>
          <p:cNvPicPr>
            <a:picLocks noChangeAspect="1"/>
          </p:cNvPicPr>
          <p:nvPr/>
        </p:nvPicPr>
        <p:blipFill rotWithShape="1">
          <a:blip r:embed="rId2">
            <a:extLst>
              <a:ext uri="{28A0092B-C50C-407E-A947-70E740481C1C}">
                <a14:useLocalDpi xmlns:a14="http://schemas.microsoft.com/office/drawing/2010/main" val="0"/>
              </a:ext>
            </a:extLst>
          </a:blip>
          <a:srcRect t="57294"/>
          <a:stretch/>
        </p:blipFill>
        <p:spPr>
          <a:xfrm>
            <a:off x="9663788" y="4576736"/>
            <a:ext cx="2528212" cy="1675070"/>
          </a:xfrm>
          <a:prstGeom prst="rect">
            <a:avLst/>
          </a:prstGeom>
        </p:spPr>
      </p:pic>
      <p:sp>
        <p:nvSpPr>
          <p:cNvPr id="17" name="矢印: 右 16">
            <a:extLst>
              <a:ext uri="{FF2B5EF4-FFF2-40B4-BE49-F238E27FC236}">
                <a16:creationId xmlns:a16="http://schemas.microsoft.com/office/drawing/2014/main" id="{B53E17AB-2D07-4D69-B78E-00D6FD035FDD}"/>
              </a:ext>
            </a:extLst>
          </p:cNvPr>
          <p:cNvSpPr/>
          <p:nvPr/>
        </p:nvSpPr>
        <p:spPr>
          <a:xfrm>
            <a:off x="9390761" y="5213861"/>
            <a:ext cx="240388" cy="42333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solidFill>
                <a:schemeClr val="bg1"/>
              </a:solidFill>
            </a:endParaRPr>
          </a:p>
        </p:txBody>
      </p:sp>
      <p:sp>
        <p:nvSpPr>
          <p:cNvPr id="18" name="テキスト ボックス 17">
            <a:extLst>
              <a:ext uri="{FF2B5EF4-FFF2-40B4-BE49-F238E27FC236}">
                <a16:creationId xmlns:a16="http://schemas.microsoft.com/office/drawing/2014/main" id="{486708E1-C31F-4935-9286-959D6E40F26F}"/>
              </a:ext>
            </a:extLst>
          </p:cNvPr>
          <p:cNvSpPr txBox="1"/>
          <p:nvPr/>
        </p:nvSpPr>
        <p:spPr>
          <a:xfrm>
            <a:off x="224346" y="4251298"/>
            <a:ext cx="6587060" cy="1477328"/>
          </a:xfrm>
          <a:prstGeom prst="rect">
            <a:avLst/>
          </a:prstGeom>
          <a:noFill/>
        </p:spPr>
        <p:txBody>
          <a:bodyPr wrap="none" rtlCol="0">
            <a:spAutoFit/>
          </a:bodyPr>
          <a:lstStyle/>
          <a:p>
            <a:r>
              <a:rPr kumimoji="1" lang="ja-JP" altLang="en-US" dirty="0">
                <a:solidFill>
                  <a:schemeClr val="bg1"/>
                </a:solidFill>
                <a:latin typeface="ＭＳ Ｐ明朝" panose="02020600040205080304" pitchFamily="18" charset="-128"/>
                <a:ea typeface="ＭＳ Ｐ明朝" panose="02020600040205080304" pitchFamily="18" charset="-128"/>
              </a:rPr>
              <a:t>〇このゲームの面白いところ</a:t>
            </a:r>
            <a:endParaRPr kumimoji="1" lang="en-US" altLang="ja-JP" dirty="0">
              <a:solidFill>
                <a:schemeClr val="bg1"/>
              </a:solidFill>
              <a:latin typeface="ＭＳ Ｐ明朝" panose="02020600040205080304" pitchFamily="18" charset="-128"/>
              <a:ea typeface="ＭＳ Ｐ明朝" panose="02020600040205080304" pitchFamily="18" charset="-128"/>
            </a:endParaRPr>
          </a:p>
          <a:p>
            <a:r>
              <a:rPr lang="en-US" altLang="ja-JP" dirty="0">
                <a:solidFill>
                  <a:schemeClr val="bg1"/>
                </a:solidFill>
                <a:latin typeface="ＭＳ Ｐ明朝" panose="02020600040205080304" pitchFamily="18" charset="-128"/>
                <a:ea typeface="ＭＳ Ｐ明朝" panose="02020600040205080304" pitchFamily="18" charset="-128"/>
              </a:rPr>
              <a:t> </a:t>
            </a:r>
            <a:r>
              <a:rPr lang="ja-JP" altLang="en-US" dirty="0">
                <a:solidFill>
                  <a:schemeClr val="bg1"/>
                </a:solidFill>
                <a:latin typeface="ＭＳ Ｐ明朝" panose="02020600040205080304" pitchFamily="18" charset="-128"/>
                <a:ea typeface="ＭＳ Ｐ明朝" panose="02020600040205080304" pitchFamily="18" charset="-128"/>
              </a:rPr>
              <a:t>・どの敵が倒れてくるかを即座に判断し、移動しないと</a:t>
            </a:r>
            <a:endParaRPr lang="en-US" altLang="ja-JP" dirty="0">
              <a:solidFill>
                <a:schemeClr val="bg1"/>
              </a:solidFill>
              <a:latin typeface="ＭＳ Ｐ明朝" panose="02020600040205080304" pitchFamily="18" charset="-128"/>
              <a:ea typeface="ＭＳ Ｐ明朝" panose="02020600040205080304" pitchFamily="18" charset="-128"/>
            </a:endParaRPr>
          </a:p>
          <a:p>
            <a:r>
              <a:rPr kumimoji="1" lang="ja-JP" altLang="en-US" dirty="0">
                <a:solidFill>
                  <a:schemeClr val="bg1"/>
                </a:solidFill>
                <a:latin typeface="ＭＳ Ｐ明朝" panose="02020600040205080304" pitchFamily="18" charset="-128"/>
                <a:ea typeface="ＭＳ Ｐ明朝" panose="02020600040205080304" pitchFamily="18" charset="-128"/>
              </a:rPr>
              <a:t>いけないと</a:t>
            </a:r>
            <a:r>
              <a:rPr kumimoji="1" lang="ja-JP" altLang="en-US">
                <a:solidFill>
                  <a:schemeClr val="bg1"/>
                </a:solidFill>
                <a:latin typeface="ＭＳ Ｐ明朝" panose="02020600040205080304" pitchFamily="18" charset="-128"/>
                <a:ea typeface="ＭＳ Ｐ明朝" panose="02020600040205080304" pitchFamily="18" charset="-128"/>
              </a:rPr>
              <a:t>いう緊張感と避けれた時の達成感</a:t>
            </a:r>
            <a:endParaRPr kumimoji="1" lang="en-US" altLang="ja-JP" dirty="0">
              <a:solidFill>
                <a:schemeClr val="bg1"/>
              </a:solidFill>
              <a:latin typeface="ＭＳ Ｐ明朝" panose="02020600040205080304" pitchFamily="18" charset="-128"/>
              <a:ea typeface="ＭＳ Ｐ明朝" panose="02020600040205080304" pitchFamily="18" charset="-128"/>
            </a:endParaRPr>
          </a:p>
          <a:p>
            <a:endParaRPr kumimoji="1" lang="ja-JP" altLang="en-US" dirty="0">
              <a:solidFill>
                <a:schemeClr val="bg1"/>
              </a:solidFill>
              <a:latin typeface="ＭＳ Ｐ明朝" panose="02020600040205080304" pitchFamily="18" charset="-128"/>
              <a:ea typeface="ＭＳ Ｐ明朝" panose="02020600040205080304" pitchFamily="18" charset="-128"/>
            </a:endParaRPr>
          </a:p>
          <a:p>
            <a:r>
              <a:rPr lang="ja-JP" altLang="en-US" dirty="0">
                <a:solidFill>
                  <a:schemeClr val="bg1"/>
                </a:solidFill>
                <a:latin typeface="ＭＳ Ｐ明朝" panose="02020600040205080304" pitchFamily="18" charset="-128"/>
                <a:ea typeface="ＭＳ Ｐ明朝" panose="02020600040205080304" pitchFamily="18" charset="-128"/>
              </a:rPr>
              <a:t>・時間経過で難易度が上がるので、段々反射神経も問われてくる所</a:t>
            </a:r>
            <a:endParaRPr kumimoji="1" lang="ja-JP" altLang="en-US" dirty="0">
              <a:solidFill>
                <a:schemeClr val="bg1"/>
              </a:solidFill>
              <a:latin typeface="ＭＳ Ｐ明朝" panose="02020600040205080304" pitchFamily="18" charset="-128"/>
              <a:ea typeface="ＭＳ Ｐ明朝" panose="02020600040205080304" pitchFamily="18" charset="-128"/>
            </a:endParaRPr>
          </a:p>
        </p:txBody>
      </p:sp>
      <p:sp>
        <p:nvSpPr>
          <p:cNvPr id="19" name="テキスト ボックス 18">
            <a:extLst>
              <a:ext uri="{FF2B5EF4-FFF2-40B4-BE49-F238E27FC236}">
                <a16:creationId xmlns:a16="http://schemas.microsoft.com/office/drawing/2014/main" id="{87D47CE3-E85E-41E0-9EEB-5675F536DC55}"/>
              </a:ext>
            </a:extLst>
          </p:cNvPr>
          <p:cNvSpPr txBox="1"/>
          <p:nvPr/>
        </p:nvSpPr>
        <p:spPr>
          <a:xfrm>
            <a:off x="841043" y="1323745"/>
            <a:ext cx="5254957" cy="646331"/>
          </a:xfrm>
          <a:prstGeom prst="rect">
            <a:avLst/>
          </a:prstGeom>
          <a:noFill/>
        </p:spPr>
        <p:txBody>
          <a:bodyPr wrap="square" rtlCol="0">
            <a:spAutoFit/>
          </a:bodyPr>
          <a:lstStyle/>
          <a:p>
            <a:r>
              <a:rPr kumimoji="1" lang="ja-JP" altLang="en-US" sz="3600" dirty="0">
                <a:solidFill>
                  <a:srgbClr val="C00000"/>
                </a:solidFill>
                <a:latin typeface="HGS明朝B" panose="02020800000000000000" pitchFamily="18" charset="-128"/>
                <a:ea typeface="HGS明朝B" panose="02020800000000000000" pitchFamily="18" charset="-128"/>
              </a:rPr>
              <a:t>倒れてくる敵を避けろ！</a:t>
            </a:r>
          </a:p>
        </p:txBody>
      </p:sp>
      <p:sp>
        <p:nvSpPr>
          <p:cNvPr id="20" name="テキスト ボックス 19">
            <a:extLst>
              <a:ext uri="{FF2B5EF4-FFF2-40B4-BE49-F238E27FC236}">
                <a16:creationId xmlns:a16="http://schemas.microsoft.com/office/drawing/2014/main" id="{59AA91C0-B04C-45BD-9927-0E802987931E}"/>
              </a:ext>
            </a:extLst>
          </p:cNvPr>
          <p:cNvSpPr txBox="1"/>
          <p:nvPr/>
        </p:nvSpPr>
        <p:spPr>
          <a:xfrm>
            <a:off x="224346" y="5992074"/>
            <a:ext cx="3305713" cy="646331"/>
          </a:xfrm>
          <a:prstGeom prst="rect">
            <a:avLst/>
          </a:prstGeom>
          <a:noFill/>
        </p:spPr>
        <p:txBody>
          <a:bodyPr wrap="none" rtlCol="0">
            <a:spAutoFit/>
          </a:bodyPr>
          <a:lstStyle/>
          <a:p>
            <a:r>
              <a:rPr kumimoji="1" lang="ja-JP" altLang="en-US" dirty="0">
                <a:solidFill>
                  <a:schemeClr val="bg1"/>
                </a:solidFill>
                <a:latin typeface="ＭＳ Ｐ明朝" panose="02020600040205080304" pitchFamily="18" charset="-128"/>
                <a:ea typeface="ＭＳ Ｐ明朝" panose="02020600040205080304" pitchFamily="18" charset="-128"/>
              </a:rPr>
              <a:t>〇挑戦すること</a:t>
            </a:r>
            <a:endParaRPr kumimoji="1" lang="en-US" altLang="ja-JP" dirty="0">
              <a:solidFill>
                <a:schemeClr val="bg1"/>
              </a:solidFill>
              <a:latin typeface="ＭＳ Ｐ明朝" panose="02020600040205080304" pitchFamily="18" charset="-128"/>
              <a:ea typeface="ＭＳ Ｐ明朝" panose="02020600040205080304" pitchFamily="18" charset="-128"/>
            </a:endParaRPr>
          </a:p>
          <a:p>
            <a:r>
              <a:rPr kumimoji="1" lang="ja-JP" altLang="en-US" dirty="0">
                <a:solidFill>
                  <a:schemeClr val="bg1"/>
                </a:solidFill>
                <a:latin typeface="ＭＳ Ｐ明朝" panose="02020600040205080304" pitchFamily="18" charset="-128"/>
                <a:ea typeface="ＭＳ Ｐ明朝" panose="02020600040205080304" pitchFamily="18" charset="-128"/>
              </a:rPr>
              <a:t>・</a:t>
            </a:r>
            <a:r>
              <a:rPr kumimoji="1" lang="en-US" altLang="ja-JP" dirty="0">
                <a:solidFill>
                  <a:schemeClr val="bg1"/>
                </a:solidFill>
                <a:latin typeface="ＭＳ Ｐ明朝" panose="02020600040205080304" pitchFamily="18" charset="-128"/>
                <a:ea typeface="ＭＳ Ｐ明朝" panose="02020600040205080304" pitchFamily="18" charset="-128"/>
              </a:rPr>
              <a:t>3D</a:t>
            </a:r>
            <a:r>
              <a:rPr kumimoji="1" lang="ja-JP" altLang="en-US" dirty="0">
                <a:solidFill>
                  <a:schemeClr val="bg1"/>
                </a:solidFill>
                <a:latin typeface="ＭＳ Ｐ明朝" panose="02020600040205080304" pitchFamily="18" charset="-128"/>
                <a:ea typeface="ＭＳ Ｐ明朝" panose="02020600040205080304" pitchFamily="18" charset="-128"/>
              </a:rPr>
              <a:t>ゲームを作ること</a:t>
            </a:r>
            <a:r>
              <a:rPr kumimoji="1" lang="en-US" altLang="ja-JP" dirty="0">
                <a:solidFill>
                  <a:schemeClr val="bg1"/>
                </a:solidFill>
                <a:latin typeface="ＭＳ Ｐ明朝" panose="02020600040205080304" pitchFamily="18" charset="-128"/>
                <a:ea typeface="ＭＳ Ｐ明朝" panose="02020600040205080304" pitchFamily="18" charset="-128"/>
              </a:rPr>
              <a:t>(</a:t>
            </a:r>
            <a:r>
              <a:rPr kumimoji="1" lang="ja-JP" altLang="en-US" dirty="0">
                <a:solidFill>
                  <a:schemeClr val="bg1"/>
                </a:solidFill>
                <a:latin typeface="ＭＳ Ｐ明朝" panose="02020600040205080304" pitchFamily="18" charset="-128"/>
                <a:ea typeface="ＭＳ Ｐ明朝" panose="02020600040205080304" pitchFamily="18" charset="-128"/>
              </a:rPr>
              <a:t>カメラ関係</a:t>
            </a:r>
            <a:r>
              <a:rPr kumimoji="1" lang="en-US" altLang="ja-JP" dirty="0">
                <a:solidFill>
                  <a:schemeClr val="bg1"/>
                </a:solidFill>
                <a:latin typeface="ＭＳ Ｐ明朝" panose="02020600040205080304" pitchFamily="18" charset="-128"/>
                <a:ea typeface="ＭＳ Ｐ明朝" panose="02020600040205080304" pitchFamily="18" charset="-128"/>
              </a:rPr>
              <a:t>)</a:t>
            </a:r>
            <a:endParaRPr kumimoji="1" lang="ja-JP" altLang="en-US" dirty="0">
              <a:solidFill>
                <a:schemeClr val="bg1"/>
              </a:solidFill>
              <a:latin typeface="ＭＳ Ｐ明朝" panose="02020600040205080304" pitchFamily="18" charset="-128"/>
              <a:ea typeface="ＭＳ Ｐ明朝" panose="02020600040205080304" pitchFamily="18" charset="-128"/>
            </a:endParaRPr>
          </a:p>
        </p:txBody>
      </p:sp>
    </p:spTree>
    <p:extLst>
      <p:ext uri="{BB962C8B-B14F-4D97-AF65-F5344CB8AC3E}">
        <p14:creationId xmlns:p14="http://schemas.microsoft.com/office/powerpoint/2010/main" val="3774550301"/>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パーセル">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C7952A5A25B2543AB99BC9B879A46ED" ma:contentTypeVersion="16" ma:contentTypeDescription="新しいドキュメントを作成します。" ma:contentTypeScope="" ma:versionID="18ce886227b4f7d0c1a56646945dc47e">
  <xsd:schema xmlns:xsd="http://www.w3.org/2001/XMLSchema" xmlns:xs="http://www.w3.org/2001/XMLSchema" xmlns:p="http://schemas.microsoft.com/office/2006/metadata/properties" xmlns:ns2="098a3c11-7ac2-46ba-89ce-8b2d5c9f76f8" xmlns:ns3="04574505-c322-4981-8ebb-5d25af8d4de8" targetNamespace="http://schemas.microsoft.com/office/2006/metadata/properties" ma:root="true" ma:fieldsID="e5be0a050d98fc17aa9c3986a154fc28" ns2:_="" ns3:_="">
    <xsd:import namespace="098a3c11-7ac2-46ba-89ce-8b2d5c9f76f8"/>
    <xsd:import namespace="04574505-c322-4981-8ebb-5d25af8d4de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element ref="ns2:_x8a73__x7d30_"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8a3c11-7ac2-46ba-89ce-8b2d5c9f76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画像タグ" ma:readOnly="false" ma:fieldId="{5cf76f15-5ced-4ddc-b409-7134ff3c332f}" ma:taxonomyMulti="true" ma:sspId="c7b788f1-635f-435b-a825-11a9aec0b64e"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_x8a73__x7d30_" ma:index="22" nillable="true" ma:displayName="詳細" ma:format="Dropdown" ma:internalName="_x8a73__x7d30_">
      <xsd:simpleType>
        <xsd:restriction base="dms:Text">
          <xsd:maxLength value="255"/>
        </xsd:restriction>
      </xsd:simple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574505-c322-4981-8ebb-5d25af8d4de8"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591ae2ab-cca2-4bde-8a9d-64dd23fd4099}" ma:internalName="TaxCatchAll" ma:showField="CatchAllData" ma:web="04574505-c322-4981-8ebb-5d25af8d4de8">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4574505-c322-4981-8ebb-5d25af8d4de8" xsi:nil="true"/>
    <lcf76f155ced4ddcb4097134ff3c332f xmlns="098a3c11-7ac2-46ba-89ce-8b2d5c9f76f8">
      <Terms xmlns="http://schemas.microsoft.com/office/infopath/2007/PartnerControls"/>
    </lcf76f155ced4ddcb4097134ff3c332f>
    <_x8a73__x7d30_ xmlns="098a3c11-7ac2-46ba-89ce-8b2d5c9f76f8" xsi:nil="true"/>
    <SharedWithUsers xmlns="04574505-c322-4981-8ebb-5d25af8d4de8">
      <UserInfo>
        <DisplayName/>
        <AccountId xsi:nil="true"/>
        <AccountType/>
      </UserInfo>
    </SharedWithUsers>
  </documentManagement>
</p:properties>
</file>

<file path=customXml/itemProps1.xml><?xml version="1.0" encoding="utf-8"?>
<ds:datastoreItem xmlns:ds="http://schemas.openxmlformats.org/officeDocument/2006/customXml" ds:itemID="{97796D10-4D89-48B7-8584-22348270D738}"/>
</file>

<file path=customXml/itemProps2.xml><?xml version="1.0" encoding="utf-8"?>
<ds:datastoreItem xmlns:ds="http://schemas.openxmlformats.org/officeDocument/2006/customXml" ds:itemID="{A0F02B18-8FCB-4D91-B5FC-0D0CA0246A73}"/>
</file>

<file path=customXml/itemProps3.xml><?xml version="1.0" encoding="utf-8"?>
<ds:datastoreItem xmlns:ds="http://schemas.openxmlformats.org/officeDocument/2006/customXml" ds:itemID="{AB000779-A9FE-42C8-BA23-3E85E2CA98B6}"/>
</file>

<file path=docProps/app.xml><?xml version="1.0" encoding="utf-8"?>
<Properties xmlns="http://schemas.openxmlformats.org/officeDocument/2006/extended-properties" xmlns:vt="http://schemas.openxmlformats.org/officeDocument/2006/docPropsVTypes">
  <Template>TM02900720[[fn=インテグラル]]</Template>
  <TotalTime>23</TotalTime>
  <Words>154</Words>
  <Application>Microsoft Office PowerPoint</Application>
  <PresentationFormat>ワイド画面</PresentationFormat>
  <Paragraphs>19</Paragraphs>
  <Slides>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1</vt:i4>
      </vt:variant>
    </vt:vector>
  </HeadingPairs>
  <TitlesOfParts>
    <vt:vector size="11" baseType="lpstr">
      <vt:lpstr>HGS明朝B</vt:lpstr>
      <vt:lpstr>ＭＳ Ｐ明朝</vt:lpstr>
      <vt:lpstr>Arial</vt:lpstr>
      <vt:lpstr>Calibri</vt:lpstr>
      <vt:lpstr>Calibri Light</vt:lpstr>
      <vt:lpstr>Gabriola</vt:lpstr>
      <vt:lpstr>Gill Sans MT</vt:lpstr>
      <vt:lpstr>Wingdings 2</vt:lpstr>
      <vt:lpstr>HDOfficeLightV0</vt:lpstr>
      <vt:lpstr>パーセル</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川﨑　美琴</dc:creator>
  <cp:lastModifiedBy>川﨑　美琴</cp:lastModifiedBy>
  <cp:revision>5</cp:revision>
  <dcterms:created xsi:type="dcterms:W3CDTF">2024-04-22T02:43:30Z</dcterms:created>
  <dcterms:modified xsi:type="dcterms:W3CDTF">2024-04-22T03:13:36Z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0x0101009C7952A5A25B2543AB99BC9B879A46ED</vt:lpwstr>
  </property>
  <property fmtid="{D5CDD505-2E9C-101B-9397-08002B2CF9AE}" pid="3" name="Order">
    <vt:r8>808800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