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13" d="100"/>
          <a:sy n="113" d="100"/>
        </p:scale>
        <p:origin x="51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ustomXml" Target="../customXml/item2.xml"/><Relationship Id="rId3" Type="http://schemas.openxmlformats.org/officeDocument/2006/relationships/presProps" Target="presProps.xml"/><Relationship Id="rId7" Type="http://schemas.openxmlformats.org/officeDocument/2006/relationships/customXml" Target="../customXml/item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9"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7" name="Date Placeholder 6"/>
          <p:cNvSpPr>
            <a:spLocks noGrp="1"/>
          </p:cNvSpPr>
          <p:nvPr>
            <p:ph type="dt" sz="half" idx="10"/>
          </p:nvPr>
        </p:nvSpPr>
        <p:spPr/>
        <p:txBody>
          <a:bodyPr/>
          <a:lstStyle/>
          <a:p>
            <a:fld id="{6301B08E-6AA6-4655-9F87-044447C63686}" type="datetimeFigureOut">
              <a:rPr kumimoji="1" lang="ja-JP" altLang="en-US" smtClean="0"/>
              <a:t>2024/4/22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CEAFF23-9542-427E-80E5-FE1286F1137E}" type="slidenum">
              <a:rPr kumimoji="1" lang="ja-JP" altLang="en-US" smtClean="0"/>
              <a:t>‹#›</a:t>
            </a:fld>
            <a:endParaRPr kumimoji="1" lang="ja-JP" altLang="en-US"/>
          </a:p>
        </p:txBody>
      </p:sp>
    </p:spTree>
    <p:extLst>
      <p:ext uri="{BB962C8B-B14F-4D97-AF65-F5344CB8AC3E}">
        <p14:creationId xmlns:p14="http://schemas.microsoft.com/office/powerpoint/2010/main" val="421546453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301B08E-6AA6-4655-9F87-044447C63686}" type="datetimeFigureOut">
              <a:rPr kumimoji="1" lang="ja-JP" altLang="en-US" smtClean="0"/>
              <a:t>2024/4/22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CEAFF23-9542-427E-80E5-FE1286F1137E}" type="slidenum">
              <a:rPr kumimoji="1" lang="ja-JP" altLang="en-US" smtClean="0"/>
              <a:t>‹#›</a:t>
            </a:fld>
            <a:endParaRPr kumimoji="1" lang="ja-JP" altLang="en-US"/>
          </a:p>
        </p:txBody>
      </p:sp>
    </p:spTree>
    <p:extLst>
      <p:ext uri="{BB962C8B-B14F-4D97-AF65-F5344CB8AC3E}">
        <p14:creationId xmlns:p14="http://schemas.microsoft.com/office/powerpoint/2010/main" val="173851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6301B08E-6AA6-4655-9F87-044447C63686}" type="datetimeFigureOut">
              <a:rPr kumimoji="1" lang="ja-JP" altLang="en-US" smtClean="0"/>
              <a:t>2024/4/22</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CEAFF23-9542-427E-80E5-FE1286F1137E}" type="slidenum">
              <a:rPr kumimoji="1" lang="ja-JP" altLang="en-US" smtClean="0"/>
              <a:t>‹#›</a:t>
            </a:fld>
            <a:endParaRPr kumimoji="1" lang="ja-JP" altLang="en-US"/>
          </a:p>
        </p:txBody>
      </p:sp>
    </p:spTree>
    <p:extLst>
      <p:ext uri="{BB962C8B-B14F-4D97-AF65-F5344CB8AC3E}">
        <p14:creationId xmlns:p14="http://schemas.microsoft.com/office/powerpoint/2010/main" val="1905022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6301B08E-6AA6-4655-9F87-044447C63686}" type="datetimeFigureOut">
              <a:rPr kumimoji="1" lang="ja-JP" altLang="en-US" smtClean="0"/>
              <a:t>2024/4/22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CEAFF23-9542-427E-80E5-FE1286F1137E}" type="slidenum">
              <a:rPr kumimoji="1" lang="ja-JP" altLang="en-US" smtClean="0"/>
              <a:t>‹#›</a:t>
            </a:fld>
            <a:endParaRPr kumimoji="1" lang="ja-JP" altLang="en-US"/>
          </a:p>
        </p:txBody>
      </p:sp>
    </p:spTree>
    <p:extLst>
      <p:ext uri="{BB962C8B-B14F-4D97-AF65-F5344CB8AC3E}">
        <p14:creationId xmlns:p14="http://schemas.microsoft.com/office/powerpoint/2010/main" val="1126273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6301B08E-6AA6-4655-9F87-044447C63686}" type="datetimeFigureOut">
              <a:rPr kumimoji="1" lang="ja-JP" altLang="en-US" smtClean="0"/>
              <a:t>2024/4/22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CEAFF23-9542-427E-80E5-FE1286F1137E}" type="slidenum">
              <a:rPr kumimoji="1" lang="ja-JP" altLang="en-US" smtClean="0"/>
              <a:t>‹#›</a:t>
            </a:fld>
            <a:endParaRPr kumimoji="1" lang="ja-JP" altLang="en-US"/>
          </a:p>
        </p:txBody>
      </p:sp>
    </p:spTree>
    <p:extLst>
      <p:ext uri="{BB962C8B-B14F-4D97-AF65-F5344CB8AC3E}">
        <p14:creationId xmlns:p14="http://schemas.microsoft.com/office/powerpoint/2010/main" val="391524622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8" name="Date Placeholder 7"/>
          <p:cNvSpPr>
            <a:spLocks noGrp="1"/>
          </p:cNvSpPr>
          <p:nvPr>
            <p:ph type="dt" sz="half" idx="10"/>
          </p:nvPr>
        </p:nvSpPr>
        <p:spPr/>
        <p:txBody>
          <a:bodyPr/>
          <a:lstStyle/>
          <a:p>
            <a:fld id="{6301B08E-6AA6-4655-9F87-044447C63686}" type="datetimeFigureOut">
              <a:rPr kumimoji="1" lang="ja-JP" altLang="en-US" smtClean="0"/>
              <a:t>2024/4/22</a:t>
            </a:fld>
            <a:endParaRPr kumimoji="1" lang="ja-JP" altLang="en-US"/>
          </a:p>
        </p:txBody>
      </p:sp>
      <p:sp>
        <p:nvSpPr>
          <p:cNvPr id="9" name="Footer Placeholder 8"/>
          <p:cNvSpPr>
            <a:spLocks noGrp="1"/>
          </p:cNvSpPr>
          <p:nvPr>
            <p:ph type="ftr" sz="quarter" idx="11"/>
          </p:nvPr>
        </p:nvSpPr>
        <p:spPr/>
        <p:txBody>
          <a:bodyPr/>
          <a:lstStyle/>
          <a:p>
            <a:endParaRPr kumimoji="1" lang="ja-JP" altLang="en-US"/>
          </a:p>
        </p:txBody>
      </p:sp>
      <p:sp>
        <p:nvSpPr>
          <p:cNvPr id="10" name="Slide Number Placeholder 9"/>
          <p:cNvSpPr>
            <a:spLocks noGrp="1"/>
          </p:cNvSpPr>
          <p:nvPr>
            <p:ph type="sldNum" sz="quarter" idx="12"/>
          </p:nvPr>
        </p:nvSpPr>
        <p:spPr/>
        <p:txBody>
          <a:bodyPr/>
          <a:lstStyle/>
          <a:p>
            <a:fld id="{4CEAFF23-9542-427E-80E5-FE1286F1137E}" type="slidenum">
              <a:rPr kumimoji="1" lang="ja-JP" altLang="en-US" smtClean="0"/>
              <a:t>‹#›</a:t>
            </a:fld>
            <a:endParaRPr kumimoji="1" lang="ja-JP" altLang="en-US"/>
          </a:p>
        </p:txBody>
      </p:sp>
    </p:spTree>
    <p:extLst>
      <p:ext uri="{BB962C8B-B14F-4D97-AF65-F5344CB8AC3E}">
        <p14:creationId xmlns:p14="http://schemas.microsoft.com/office/powerpoint/2010/main" val="11144359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583436" y="3143250"/>
            <a:ext cx="4270248" cy="259677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7" name="Date Placeholder 6"/>
          <p:cNvSpPr>
            <a:spLocks noGrp="1"/>
          </p:cNvSpPr>
          <p:nvPr>
            <p:ph type="dt" sz="half" idx="10"/>
          </p:nvPr>
        </p:nvSpPr>
        <p:spPr/>
        <p:txBody>
          <a:bodyPr/>
          <a:lstStyle/>
          <a:p>
            <a:fld id="{6301B08E-6AA6-4655-9F87-044447C63686}" type="datetimeFigureOut">
              <a:rPr kumimoji="1" lang="ja-JP" altLang="en-US" smtClean="0"/>
              <a:t>2024/4/22</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CEAFF23-9542-427E-80E5-FE1286F1137E}" type="slidenum">
              <a:rPr kumimoji="1" lang="ja-JP" altLang="en-US" smtClean="0"/>
              <a:t>‹#›</a:t>
            </a:fld>
            <a:endParaRPr kumimoji="1" lang="ja-JP" altLang="en-US"/>
          </a:p>
        </p:txBody>
      </p:sp>
      <p:sp>
        <p:nvSpPr>
          <p:cNvPr id="10" name="Title 9"/>
          <p:cNvSpPr>
            <a:spLocks noGrp="1"/>
          </p:cNvSpPr>
          <p:nvPr>
            <p:ph type="title"/>
          </p:nvPr>
        </p:nvSpPr>
        <p:spPr/>
        <p:txBody>
          <a:bodyPr/>
          <a:lstStyle/>
          <a:p>
            <a:r>
              <a:rPr lang="ja-JP" altLang="en-US"/>
              <a:t>マスター タイトルの書式設定</a:t>
            </a:r>
            <a:endParaRPr lang="en-US" dirty="0"/>
          </a:p>
        </p:txBody>
      </p:sp>
    </p:spTree>
    <p:extLst>
      <p:ext uri="{BB962C8B-B14F-4D97-AF65-F5344CB8AC3E}">
        <p14:creationId xmlns:p14="http://schemas.microsoft.com/office/powerpoint/2010/main" val="2134371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6301B08E-6AA6-4655-9F87-044447C63686}" type="datetimeFigureOut">
              <a:rPr kumimoji="1" lang="ja-JP" altLang="en-US" smtClean="0"/>
              <a:t>2024/4/22</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CEAFF23-9542-427E-80E5-FE1286F1137E}" type="slidenum">
              <a:rPr kumimoji="1" lang="ja-JP" altLang="en-US" smtClean="0"/>
              <a:t>‹#›</a:t>
            </a:fld>
            <a:endParaRPr kumimoji="1" lang="ja-JP" altLang="en-US"/>
          </a:p>
        </p:txBody>
      </p:sp>
    </p:spTree>
    <p:extLst>
      <p:ext uri="{BB962C8B-B14F-4D97-AF65-F5344CB8AC3E}">
        <p14:creationId xmlns:p14="http://schemas.microsoft.com/office/powerpoint/2010/main" val="1536506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01B08E-6AA6-4655-9F87-044447C63686}" type="datetimeFigureOut">
              <a:rPr kumimoji="1" lang="ja-JP" altLang="en-US" smtClean="0"/>
              <a:t>2024/4/22</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CEAFF23-9542-427E-80E5-FE1286F1137E}" type="slidenum">
              <a:rPr kumimoji="1" lang="ja-JP" altLang="en-US" smtClean="0"/>
              <a:t>‹#›</a:t>
            </a:fld>
            <a:endParaRPr kumimoji="1" lang="ja-JP" altLang="en-US"/>
          </a:p>
        </p:txBody>
      </p:sp>
    </p:spTree>
    <p:extLst>
      <p:ext uri="{BB962C8B-B14F-4D97-AF65-F5344CB8AC3E}">
        <p14:creationId xmlns:p14="http://schemas.microsoft.com/office/powerpoint/2010/main" val="453886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ja-JP" altLang="en-US"/>
              <a:t>マスター タイトルの書式設定</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9" name="Date Placeholder 8"/>
          <p:cNvSpPr>
            <a:spLocks noGrp="1"/>
          </p:cNvSpPr>
          <p:nvPr>
            <p:ph type="dt" sz="half" idx="10"/>
          </p:nvPr>
        </p:nvSpPr>
        <p:spPr/>
        <p:txBody>
          <a:bodyPr/>
          <a:lstStyle/>
          <a:p>
            <a:fld id="{6301B08E-6AA6-4655-9F87-044447C63686}" type="datetimeFigureOut">
              <a:rPr kumimoji="1" lang="ja-JP" altLang="en-US" smtClean="0"/>
              <a:t>2024/4/22</a:t>
            </a:fld>
            <a:endParaRPr kumimoji="1" lang="ja-JP" alt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1" name="Slide Number Placeholder 10"/>
          <p:cNvSpPr>
            <a:spLocks noGrp="1"/>
          </p:cNvSpPr>
          <p:nvPr>
            <p:ph type="sldNum" sz="quarter" idx="12"/>
          </p:nvPr>
        </p:nvSpPr>
        <p:spPr/>
        <p:txBody>
          <a:bodyPr/>
          <a:lstStyle/>
          <a:p>
            <a:fld id="{4CEAFF23-9542-427E-80E5-FE1286F1137E}" type="slidenum">
              <a:rPr kumimoji="1" lang="ja-JP" altLang="en-US" smtClean="0"/>
              <a:t>‹#›</a:t>
            </a:fld>
            <a:endParaRPr kumimoji="1" lang="ja-JP" altLang="en-US"/>
          </a:p>
        </p:txBody>
      </p:sp>
    </p:spTree>
    <p:extLst>
      <p:ext uri="{BB962C8B-B14F-4D97-AF65-F5344CB8AC3E}">
        <p14:creationId xmlns:p14="http://schemas.microsoft.com/office/powerpoint/2010/main" val="362756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6301B08E-6AA6-4655-9F87-044447C63686}" type="datetimeFigureOut">
              <a:rPr kumimoji="1" lang="ja-JP" altLang="en-US" smtClean="0"/>
              <a:t>2024/4/22</a:t>
            </a:fld>
            <a:endParaRPr kumimoji="1" lang="ja-JP" alt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kumimoji="1" lang="ja-JP" altLang="en-US"/>
          </a:p>
        </p:txBody>
      </p:sp>
      <p:sp>
        <p:nvSpPr>
          <p:cNvPr id="10" name="Slide Number Placeholder 9"/>
          <p:cNvSpPr>
            <a:spLocks noGrp="1"/>
          </p:cNvSpPr>
          <p:nvPr>
            <p:ph type="sldNum" sz="quarter" idx="12"/>
          </p:nvPr>
        </p:nvSpPr>
        <p:spPr/>
        <p:txBody>
          <a:bodyPr/>
          <a:lstStyle/>
          <a:p>
            <a:fld id="{4CEAFF23-9542-427E-80E5-FE1286F1137E}" type="slidenum">
              <a:rPr kumimoji="1" lang="ja-JP" altLang="en-US" smtClean="0"/>
              <a:t>‹#›</a:t>
            </a:fld>
            <a:endParaRPr kumimoji="1" lang="ja-JP" altLang="en-US"/>
          </a:p>
        </p:txBody>
      </p:sp>
    </p:spTree>
    <p:extLst>
      <p:ext uri="{BB962C8B-B14F-4D97-AF65-F5344CB8AC3E}">
        <p14:creationId xmlns:p14="http://schemas.microsoft.com/office/powerpoint/2010/main" val="1100387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6301B08E-6AA6-4655-9F87-044447C63686}" type="datetimeFigureOut">
              <a:rPr kumimoji="1" lang="ja-JP" altLang="en-US" smtClean="0"/>
              <a:t>2024/4/22</a:t>
            </a:fld>
            <a:endParaRPr kumimoji="1" lang="ja-JP" alt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kumimoji="1" lang="ja-JP" alt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4CEAFF23-9542-427E-80E5-FE1286F1137E}" type="slidenum">
              <a:rPr kumimoji="1" lang="ja-JP" altLang="en-US" smtClean="0"/>
              <a:t>‹#›</a:t>
            </a:fld>
            <a:endParaRPr kumimoji="1" lang="ja-JP" altLang="en-US"/>
          </a:p>
        </p:txBody>
      </p:sp>
    </p:spTree>
    <p:extLst>
      <p:ext uri="{BB962C8B-B14F-4D97-AF65-F5344CB8AC3E}">
        <p14:creationId xmlns:p14="http://schemas.microsoft.com/office/powerpoint/2010/main" val="277771610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lnSpc>
          <a:spcPct val="90000"/>
        </a:lnSpc>
        <a:spcBef>
          <a:spcPct val="0"/>
        </a:spcBef>
        <a:buNone/>
        <a:defRPr kumimoji="1"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DFA4E185-F1A6-4D07-9159-4643791C2A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533" y="0"/>
            <a:ext cx="5215467" cy="3068731"/>
          </a:xfrm>
          <a:prstGeom prst="rect">
            <a:avLst/>
          </a:prstGeom>
        </p:spPr>
      </p:pic>
      <p:sp>
        <p:nvSpPr>
          <p:cNvPr id="6" name="テキスト ボックス 5">
            <a:extLst>
              <a:ext uri="{FF2B5EF4-FFF2-40B4-BE49-F238E27FC236}">
                <a16:creationId xmlns:a16="http://schemas.microsoft.com/office/drawing/2014/main" id="{766CB021-2806-448F-B09E-E82706099F1E}"/>
              </a:ext>
            </a:extLst>
          </p:cNvPr>
          <p:cNvSpPr txBox="1"/>
          <p:nvPr/>
        </p:nvSpPr>
        <p:spPr>
          <a:xfrm>
            <a:off x="516467" y="228600"/>
            <a:ext cx="4766733" cy="707886"/>
          </a:xfrm>
          <a:prstGeom prst="rect">
            <a:avLst/>
          </a:prstGeom>
          <a:noFill/>
        </p:spPr>
        <p:txBody>
          <a:bodyPr wrap="square" rtlCol="0">
            <a:spAutoFit/>
          </a:bodyPr>
          <a:lstStyle/>
          <a:p>
            <a:r>
              <a:rPr kumimoji="1" lang="ja-JP" altLang="en-US" sz="4000" dirty="0">
                <a:latin typeface="HGP明朝E" panose="02020900000000000000" pitchFamily="18" charset="-128"/>
                <a:ea typeface="HGP明朝E" panose="02020900000000000000" pitchFamily="18" charset="-128"/>
              </a:rPr>
              <a:t>急げ！配達員！</a:t>
            </a:r>
          </a:p>
        </p:txBody>
      </p:sp>
      <p:sp>
        <p:nvSpPr>
          <p:cNvPr id="7" name="テキスト ボックス 6">
            <a:extLst>
              <a:ext uri="{FF2B5EF4-FFF2-40B4-BE49-F238E27FC236}">
                <a16:creationId xmlns:a16="http://schemas.microsoft.com/office/drawing/2014/main" id="{2BAFAFAD-DFC6-4341-BBB1-46BB534F4A0F}"/>
              </a:ext>
            </a:extLst>
          </p:cNvPr>
          <p:cNvSpPr txBox="1"/>
          <p:nvPr/>
        </p:nvSpPr>
        <p:spPr>
          <a:xfrm>
            <a:off x="516467" y="1072700"/>
            <a:ext cx="2810936" cy="461665"/>
          </a:xfrm>
          <a:prstGeom prst="rect">
            <a:avLst/>
          </a:prstGeom>
          <a:noFill/>
        </p:spPr>
        <p:txBody>
          <a:bodyPr wrap="square" rtlCol="0">
            <a:spAutoFit/>
          </a:bodyPr>
          <a:lstStyle/>
          <a:p>
            <a:r>
              <a:rPr kumimoji="1" lang="ja-JP" altLang="en-US" sz="2400" dirty="0">
                <a:solidFill>
                  <a:srgbClr val="FFC000"/>
                </a:solidFill>
                <a:latin typeface="HGP明朝E" panose="02020900000000000000" pitchFamily="18" charset="-128"/>
                <a:ea typeface="HGP明朝E" panose="02020900000000000000" pitchFamily="18" charset="-128"/>
              </a:rPr>
              <a:t>製作期間：</a:t>
            </a:r>
            <a:r>
              <a:rPr kumimoji="1" lang="ja-JP" altLang="en-US" sz="2400" dirty="0">
                <a:latin typeface="HGP明朝E" panose="02020900000000000000" pitchFamily="18" charset="-128"/>
                <a:ea typeface="HGP明朝E" panose="02020900000000000000" pitchFamily="18" charset="-128"/>
              </a:rPr>
              <a:t>２週間</a:t>
            </a:r>
          </a:p>
        </p:txBody>
      </p:sp>
      <p:sp>
        <p:nvSpPr>
          <p:cNvPr id="11" name="テキスト ボックス 10">
            <a:extLst>
              <a:ext uri="{FF2B5EF4-FFF2-40B4-BE49-F238E27FC236}">
                <a16:creationId xmlns:a16="http://schemas.microsoft.com/office/drawing/2014/main" id="{D5D85F39-49D3-4497-A2AB-1F573749A0CC}"/>
              </a:ext>
            </a:extLst>
          </p:cNvPr>
          <p:cNvSpPr txBox="1"/>
          <p:nvPr/>
        </p:nvSpPr>
        <p:spPr>
          <a:xfrm>
            <a:off x="516465" y="1494094"/>
            <a:ext cx="2810936" cy="461665"/>
          </a:xfrm>
          <a:prstGeom prst="rect">
            <a:avLst/>
          </a:prstGeom>
          <a:noFill/>
        </p:spPr>
        <p:txBody>
          <a:bodyPr wrap="square" rtlCol="0">
            <a:spAutoFit/>
          </a:bodyPr>
          <a:lstStyle/>
          <a:p>
            <a:r>
              <a:rPr kumimoji="1" lang="ja-JP" altLang="en-US" sz="2400" dirty="0">
                <a:solidFill>
                  <a:srgbClr val="FFC000"/>
                </a:solidFill>
                <a:latin typeface="HGP明朝E" panose="02020900000000000000" pitchFamily="18" charset="-128"/>
                <a:ea typeface="HGP明朝E" panose="02020900000000000000" pitchFamily="18" charset="-128"/>
              </a:rPr>
              <a:t>製作環境：</a:t>
            </a:r>
            <a:r>
              <a:rPr kumimoji="1" lang="en-US" altLang="ja-JP" sz="2400" dirty="0">
                <a:latin typeface="HGP明朝E" panose="02020900000000000000" pitchFamily="18" charset="-128"/>
                <a:ea typeface="HGP明朝E" panose="02020900000000000000" pitchFamily="18" charset="-128"/>
              </a:rPr>
              <a:t>DxLib</a:t>
            </a:r>
            <a:endParaRPr kumimoji="1" lang="ja-JP" altLang="en-US" sz="2400" dirty="0">
              <a:latin typeface="HGP明朝E" panose="02020900000000000000" pitchFamily="18" charset="-128"/>
              <a:ea typeface="HGP明朝E" panose="02020900000000000000" pitchFamily="18" charset="-128"/>
            </a:endParaRPr>
          </a:p>
        </p:txBody>
      </p:sp>
      <p:sp>
        <p:nvSpPr>
          <p:cNvPr id="12" name="テキスト ボックス 11">
            <a:extLst>
              <a:ext uri="{FF2B5EF4-FFF2-40B4-BE49-F238E27FC236}">
                <a16:creationId xmlns:a16="http://schemas.microsoft.com/office/drawing/2014/main" id="{8E257072-31B2-4378-BA2E-0C3DE214CACE}"/>
              </a:ext>
            </a:extLst>
          </p:cNvPr>
          <p:cNvSpPr txBox="1"/>
          <p:nvPr/>
        </p:nvSpPr>
        <p:spPr>
          <a:xfrm>
            <a:off x="516465" y="1955759"/>
            <a:ext cx="2810936" cy="461665"/>
          </a:xfrm>
          <a:prstGeom prst="rect">
            <a:avLst/>
          </a:prstGeom>
          <a:noFill/>
        </p:spPr>
        <p:txBody>
          <a:bodyPr wrap="square" rtlCol="0">
            <a:spAutoFit/>
          </a:bodyPr>
          <a:lstStyle/>
          <a:p>
            <a:r>
              <a:rPr kumimoji="1" lang="ja-JP" altLang="en-US" sz="2400" dirty="0">
                <a:solidFill>
                  <a:srgbClr val="FFC000"/>
                </a:solidFill>
                <a:latin typeface="HGP明朝E" panose="02020900000000000000" pitchFamily="18" charset="-128"/>
                <a:ea typeface="HGP明朝E" panose="02020900000000000000" pitchFamily="18" charset="-128"/>
              </a:rPr>
              <a:t>プレイ人数：</a:t>
            </a:r>
            <a:r>
              <a:rPr kumimoji="1" lang="ja-JP" altLang="en-US" sz="2400" dirty="0">
                <a:latin typeface="HGP明朝E" panose="02020900000000000000" pitchFamily="18" charset="-128"/>
                <a:ea typeface="HGP明朝E" panose="02020900000000000000" pitchFamily="18" charset="-128"/>
              </a:rPr>
              <a:t>１人</a:t>
            </a:r>
          </a:p>
        </p:txBody>
      </p:sp>
      <p:sp>
        <p:nvSpPr>
          <p:cNvPr id="14" name="吹き出し: 角を丸めた四角形 13">
            <a:extLst>
              <a:ext uri="{FF2B5EF4-FFF2-40B4-BE49-F238E27FC236}">
                <a16:creationId xmlns:a16="http://schemas.microsoft.com/office/drawing/2014/main" id="{4E659882-1673-4F60-8275-01F87803FC55}"/>
              </a:ext>
            </a:extLst>
          </p:cNvPr>
          <p:cNvSpPr/>
          <p:nvPr/>
        </p:nvSpPr>
        <p:spPr>
          <a:xfrm>
            <a:off x="4072467" y="541867"/>
            <a:ext cx="2167466" cy="1236133"/>
          </a:xfrm>
          <a:prstGeom prst="wedgeRoundRectCallout">
            <a:avLst>
              <a:gd name="adj1" fmla="val 82292"/>
              <a:gd name="adj2" fmla="val -1489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HG創英角ﾎﾟｯﾌﾟ体" panose="040B0A09000000000000" pitchFamily="49" charset="-128"/>
                <a:ea typeface="HG創英角ﾎﾟｯﾌﾟ体" panose="040B0A09000000000000" pitchFamily="49" charset="-128"/>
              </a:rPr>
              <a:t>上下キーを使い</a:t>
            </a:r>
            <a:br>
              <a:rPr kumimoji="1" lang="en-US" altLang="ja-JP" dirty="0">
                <a:latin typeface="HG創英角ﾎﾟｯﾌﾟ体" panose="040B0A09000000000000" pitchFamily="49" charset="-128"/>
                <a:ea typeface="HG創英角ﾎﾟｯﾌﾟ体" panose="040B0A09000000000000" pitchFamily="49" charset="-128"/>
              </a:rPr>
            </a:br>
            <a:r>
              <a:rPr kumimoji="1" lang="ja-JP" altLang="en-US" dirty="0">
                <a:latin typeface="HG創英角ﾎﾟｯﾌﾟ体" panose="040B0A09000000000000" pitchFamily="49" charset="-128"/>
                <a:ea typeface="HG創英角ﾎﾟｯﾌﾟ体" panose="040B0A09000000000000" pitchFamily="49" charset="-128"/>
              </a:rPr>
              <a:t>穴をよけよう！</a:t>
            </a:r>
          </a:p>
        </p:txBody>
      </p:sp>
      <p:sp>
        <p:nvSpPr>
          <p:cNvPr id="15" name="テキスト ボックス 14">
            <a:extLst>
              <a:ext uri="{FF2B5EF4-FFF2-40B4-BE49-F238E27FC236}">
                <a16:creationId xmlns:a16="http://schemas.microsoft.com/office/drawing/2014/main" id="{96D6515D-F4D8-4B7E-8268-DD7CFD27BD67}"/>
              </a:ext>
            </a:extLst>
          </p:cNvPr>
          <p:cNvSpPr txBox="1"/>
          <p:nvPr/>
        </p:nvSpPr>
        <p:spPr>
          <a:xfrm>
            <a:off x="516465" y="2675467"/>
            <a:ext cx="2353735" cy="461665"/>
          </a:xfrm>
          <a:prstGeom prst="rect">
            <a:avLst/>
          </a:prstGeom>
          <a:noFill/>
        </p:spPr>
        <p:txBody>
          <a:bodyPr wrap="square" rtlCol="0">
            <a:spAutoFit/>
          </a:bodyPr>
          <a:lstStyle/>
          <a:p>
            <a:r>
              <a:rPr kumimoji="1" lang="ja-JP" altLang="en-US" sz="2400" dirty="0">
                <a:solidFill>
                  <a:srgbClr val="FFC000"/>
                </a:solidFill>
                <a:latin typeface="HGP明朝E" panose="02020900000000000000" pitchFamily="18" charset="-128"/>
                <a:ea typeface="HGP明朝E" panose="02020900000000000000" pitchFamily="18" charset="-128"/>
              </a:rPr>
              <a:t>ゲーム内容：</a:t>
            </a:r>
          </a:p>
        </p:txBody>
      </p:sp>
      <p:sp>
        <p:nvSpPr>
          <p:cNvPr id="17" name="テキスト ボックス 16">
            <a:extLst>
              <a:ext uri="{FF2B5EF4-FFF2-40B4-BE49-F238E27FC236}">
                <a16:creationId xmlns:a16="http://schemas.microsoft.com/office/drawing/2014/main" id="{A0BF114A-59B8-473F-B4F8-3C9FB3CEF094}"/>
              </a:ext>
            </a:extLst>
          </p:cNvPr>
          <p:cNvSpPr txBox="1"/>
          <p:nvPr/>
        </p:nvSpPr>
        <p:spPr>
          <a:xfrm>
            <a:off x="516465" y="3208867"/>
            <a:ext cx="4961468" cy="1200329"/>
          </a:xfrm>
          <a:prstGeom prst="rect">
            <a:avLst/>
          </a:prstGeom>
          <a:noFill/>
        </p:spPr>
        <p:txBody>
          <a:bodyPr wrap="square" rtlCol="0">
            <a:spAutoFit/>
          </a:bodyPr>
          <a:lstStyle/>
          <a:p>
            <a:r>
              <a:rPr kumimoji="1" lang="ja-JP" altLang="en-US" dirty="0">
                <a:latin typeface="HGP明朝E" panose="02020900000000000000" pitchFamily="18" charset="-128"/>
                <a:ea typeface="HGP明朝E" panose="02020900000000000000" pitchFamily="18" charset="-128"/>
              </a:rPr>
              <a:t>プレイヤーを操作して３つのレーンで障害物や敵をよけながらゴールを目指す。</a:t>
            </a:r>
            <a:br>
              <a:rPr kumimoji="1" lang="en-US" altLang="ja-JP" dirty="0">
                <a:latin typeface="HGP明朝E" panose="02020900000000000000" pitchFamily="18" charset="-128"/>
                <a:ea typeface="HGP明朝E" panose="02020900000000000000" pitchFamily="18" charset="-128"/>
              </a:rPr>
            </a:br>
            <a:r>
              <a:rPr kumimoji="1" lang="ja-JP" altLang="en-US" dirty="0">
                <a:latin typeface="HGP明朝E" panose="02020900000000000000" pitchFamily="18" charset="-128"/>
                <a:ea typeface="HGP明朝E" panose="02020900000000000000" pitchFamily="18" charset="-128"/>
              </a:rPr>
              <a:t>障害物に当たると減速してしまうのでできるだけよけつつハイスコアとめざしましょう！</a:t>
            </a:r>
          </a:p>
        </p:txBody>
      </p:sp>
      <p:sp>
        <p:nvSpPr>
          <p:cNvPr id="18" name="テキスト ボックス 17">
            <a:extLst>
              <a:ext uri="{FF2B5EF4-FFF2-40B4-BE49-F238E27FC236}">
                <a16:creationId xmlns:a16="http://schemas.microsoft.com/office/drawing/2014/main" id="{03FC8D23-8D6E-4301-B734-878F6DBFC030}"/>
              </a:ext>
            </a:extLst>
          </p:cNvPr>
          <p:cNvSpPr txBox="1"/>
          <p:nvPr/>
        </p:nvSpPr>
        <p:spPr>
          <a:xfrm>
            <a:off x="516465" y="4480931"/>
            <a:ext cx="2353735" cy="461665"/>
          </a:xfrm>
          <a:prstGeom prst="rect">
            <a:avLst/>
          </a:prstGeom>
          <a:noFill/>
        </p:spPr>
        <p:txBody>
          <a:bodyPr wrap="square" rtlCol="0">
            <a:spAutoFit/>
          </a:bodyPr>
          <a:lstStyle/>
          <a:p>
            <a:r>
              <a:rPr kumimoji="1" lang="ja-JP" altLang="en-US" sz="2400" dirty="0">
                <a:solidFill>
                  <a:srgbClr val="FFC000"/>
                </a:solidFill>
                <a:latin typeface="HGP明朝E" panose="02020900000000000000" pitchFamily="18" charset="-128"/>
                <a:ea typeface="HGP明朝E" panose="02020900000000000000" pitchFamily="18" charset="-128"/>
              </a:rPr>
              <a:t>挑戦すること：</a:t>
            </a:r>
          </a:p>
        </p:txBody>
      </p:sp>
      <p:sp>
        <p:nvSpPr>
          <p:cNvPr id="19" name="テキスト ボックス 18">
            <a:extLst>
              <a:ext uri="{FF2B5EF4-FFF2-40B4-BE49-F238E27FC236}">
                <a16:creationId xmlns:a16="http://schemas.microsoft.com/office/drawing/2014/main" id="{13C001AA-B46A-46AC-8BDF-6D1B421F148A}"/>
              </a:ext>
            </a:extLst>
          </p:cNvPr>
          <p:cNvSpPr txBox="1"/>
          <p:nvPr/>
        </p:nvSpPr>
        <p:spPr>
          <a:xfrm>
            <a:off x="516465" y="5000936"/>
            <a:ext cx="4707468" cy="1477328"/>
          </a:xfrm>
          <a:prstGeom prst="rect">
            <a:avLst/>
          </a:prstGeom>
          <a:noFill/>
        </p:spPr>
        <p:txBody>
          <a:bodyPr wrap="square" rtlCol="0">
            <a:spAutoFit/>
          </a:bodyPr>
          <a:lstStyle/>
          <a:p>
            <a:r>
              <a:rPr kumimoji="1" lang="en-US" altLang="ja-JP" dirty="0">
                <a:latin typeface="HGP明朝E" panose="02020900000000000000" pitchFamily="18" charset="-128"/>
                <a:ea typeface="HGP明朝E" panose="02020900000000000000" pitchFamily="18" charset="-128"/>
              </a:rPr>
              <a:t>B</a:t>
            </a:r>
            <a:r>
              <a:rPr kumimoji="1" lang="ja-JP" altLang="en-US" dirty="0">
                <a:latin typeface="HGP明朝E" panose="02020900000000000000" pitchFamily="18" charset="-128"/>
                <a:ea typeface="HGP明朝E" panose="02020900000000000000" pitchFamily="18" charset="-128"/>
              </a:rPr>
              <a:t>に挑戦したのでそれを意識しつつ</a:t>
            </a:r>
            <a:r>
              <a:rPr kumimoji="1" lang="en-US" altLang="ja-JP" dirty="0">
                <a:latin typeface="HGP明朝E" panose="02020900000000000000" pitchFamily="18" charset="-128"/>
                <a:ea typeface="HGP明朝E" panose="02020900000000000000" pitchFamily="18" charset="-128"/>
              </a:rPr>
              <a:t>A</a:t>
            </a:r>
            <a:r>
              <a:rPr kumimoji="1" lang="ja-JP" altLang="en-US" dirty="0">
                <a:latin typeface="HGP明朝E" panose="02020900000000000000" pitchFamily="18" charset="-128"/>
                <a:ea typeface="HGP明朝E" panose="02020900000000000000" pitchFamily="18" charset="-128"/>
              </a:rPr>
              <a:t>の課題である</a:t>
            </a:r>
            <a:r>
              <a:rPr lang="en-US" altLang="ja-JP" dirty="0">
                <a:latin typeface="HGP明朝E" panose="02020900000000000000" pitchFamily="18" charset="-128"/>
                <a:ea typeface="HGP明朝E" panose="02020900000000000000" pitchFamily="18" charset="-128"/>
              </a:rPr>
              <a:t>WorldSprite</a:t>
            </a:r>
            <a:r>
              <a:rPr lang="ja-JP" altLang="en-US" dirty="0">
                <a:latin typeface="HGP明朝E" panose="02020900000000000000" pitchFamily="18" charset="-128"/>
                <a:ea typeface="HGP明朝E" panose="02020900000000000000" pitchFamily="18" charset="-128"/>
              </a:rPr>
              <a:t>を使用し、キャラクターを３</a:t>
            </a:r>
            <a:r>
              <a:rPr lang="en-US" altLang="ja-JP" dirty="0">
                <a:latin typeface="HGP明朝E" panose="02020900000000000000" pitchFamily="18" charset="-128"/>
                <a:ea typeface="HGP明朝E" panose="02020900000000000000" pitchFamily="18" charset="-128"/>
              </a:rPr>
              <a:t>D</a:t>
            </a:r>
            <a:r>
              <a:rPr lang="ja-JP" altLang="en-US" dirty="0">
                <a:latin typeface="HGP明朝E" panose="02020900000000000000" pitchFamily="18" charset="-128"/>
                <a:ea typeface="HGP明朝E" panose="02020900000000000000" pitchFamily="18" charset="-128"/>
              </a:rPr>
              <a:t>モデルを使って製作したいと思います。</a:t>
            </a:r>
            <a:endParaRPr lang="en-US" altLang="ja-JP" dirty="0">
              <a:latin typeface="HGP明朝E" panose="02020900000000000000" pitchFamily="18" charset="-128"/>
              <a:ea typeface="HGP明朝E" panose="02020900000000000000" pitchFamily="18" charset="-128"/>
            </a:endParaRPr>
          </a:p>
          <a:p>
            <a:r>
              <a:rPr kumimoji="1" lang="ja-JP" altLang="en-US" dirty="0">
                <a:latin typeface="HGP明朝E" panose="02020900000000000000" pitchFamily="18" charset="-128"/>
                <a:ea typeface="HGP明朝E" panose="02020900000000000000" pitchFamily="18" charset="-128"/>
              </a:rPr>
              <a:t>余裕があれば、ハイスコアの保存に挑戦していきたいです</a:t>
            </a:r>
          </a:p>
        </p:txBody>
      </p:sp>
      <p:sp>
        <p:nvSpPr>
          <p:cNvPr id="20" name="吹き出し: 角を丸めた四角形 19">
            <a:extLst>
              <a:ext uri="{FF2B5EF4-FFF2-40B4-BE49-F238E27FC236}">
                <a16:creationId xmlns:a16="http://schemas.microsoft.com/office/drawing/2014/main" id="{823AA14B-91D2-4E9E-B230-1D2AF78F6456}"/>
              </a:ext>
            </a:extLst>
          </p:cNvPr>
          <p:cNvSpPr/>
          <p:nvPr/>
        </p:nvSpPr>
        <p:spPr>
          <a:xfrm>
            <a:off x="9017000" y="3202169"/>
            <a:ext cx="3039533" cy="1056564"/>
          </a:xfrm>
          <a:prstGeom prst="wedgeRoundRectCallout">
            <a:avLst>
              <a:gd name="adj1" fmla="val -33368"/>
              <a:gd name="adj2" fmla="val -13618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latin typeface="HG創英角ﾎﾟｯﾌﾟ体" panose="040B0A09000000000000" pitchFamily="49" charset="-128"/>
                <a:ea typeface="HG創英角ﾎﾟｯﾌﾟ体" panose="040B0A09000000000000" pitchFamily="49" charset="-128"/>
              </a:rPr>
              <a:t>こんな感じの障害物やいろいろなものがあるぞ！</a:t>
            </a:r>
          </a:p>
        </p:txBody>
      </p:sp>
      <p:sp>
        <p:nvSpPr>
          <p:cNvPr id="21" name="テキスト ボックス 20">
            <a:extLst>
              <a:ext uri="{FF2B5EF4-FFF2-40B4-BE49-F238E27FC236}">
                <a16:creationId xmlns:a16="http://schemas.microsoft.com/office/drawing/2014/main" id="{A141A267-D637-4B44-942F-93EA9A4FABC9}"/>
              </a:ext>
            </a:extLst>
          </p:cNvPr>
          <p:cNvSpPr txBox="1"/>
          <p:nvPr/>
        </p:nvSpPr>
        <p:spPr>
          <a:xfrm>
            <a:off x="5613400" y="4539271"/>
            <a:ext cx="3683000" cy="461665"/>
          </a:xfrm>
          <a:prstGeom prst="rect">
            <a:avLst/>
          </a:prstGeom>
          <a:noFill/>
        </p:spPr>
        <p:txBody>
          <a:bodyPr wrap="square" rtlCol="0">
            <a:spAutoFit/>
          </a:bodyPr>
          <a:lstStyle/>
          <a:p>
            <a:r>
              <a:rPr kumimoji="1" lang="ja-JP" altLang="en-US" sz="2400" dirty="0">
                <a:solidFill>
                  <a:srgbClr val="FFC000"/>
                </a:solidFill>
                <a:latin typeface="HGP明朝E" panose="02020900000000000000" pitchFamily="18" charset="-128"/>
                <a:ea typeface="HGP明朝E" panose="02020900000000000000" pitchFamily="18" charset="-128"/>
              </a:rPr>
              <a:t>このゲームの面白いところ：</a:t>
            </a:r>
          </a:p>
        </p:txBody>
      </p:sp>
      <p:sp>
        <p:nvSpPr>
          <p:cNvPr id="22" name="テキスト ボックス 21">
            <a:extLst>
              <a:ext uri="{FF2B5EF4-FFF2-40B4-BE49-F238E27FC236}">
                <a16:creationId xmlns:a16="http://schemas.microsoft.com/office/drawing/2014/main" id="{3EF9A2C3-00B8-48E0-985A-9B25F9F55F25}"/>
              </a:ext>
            </a:extLst>
          </p:cNvPr>
          <p:cNvSpPr txBox="1"/>
          <p:nvPr/>
        </p:nvSpPr>
        <p:spPr>
          <a:xfrm>
            <a:off x="5613400" y="5080001"/>
            <a:ext cx="5782733" cy="923330"/>
          </a:xfrm>
          <a:prstGeom prst="rect">
            <a:avLst/>
          </a:prstGeom>
          <a:noFill/>
        </p:spPr>
        <p:txBody>
          <a:bodyPr wrap="square" rtlCol="0">
            <a:spAutoFit/>
          </a:bodyPr>
          <a:lstStyle/>
          <a:p>
            <a:r>
              <a:rPr kumimoji="1" lang="ja-JP" altLang="en-US" dirty="0"/>
              <a:t>ミスをしないで進むことができると速度がどんどん早くなっていくと、爽快感や、スコアを実装することで友達と競ったりすることができる！</a:t>
            </a:r>
          </a:p>
        </p:txBody>
      </p:sp>
    </p:spTree>
    <p:extLst>
      <p:ext uri="{BB962C8B-B14F-4D97-AF65-F5344CB8AC3E}">
        <p14:creationId xmlns:p14="http://schemas.microsoft.com/office/powerpoint/2010/main" val="170036589"/>
      </p:ext>
    </p:extLst>
  </p:cSld>
  <p:clrMapOvr>
    <a:masterClrMapping/>
  </p:clrMapOvr>
</p:sld>
</file>

<file path=ppt/theme/theme1.xml><?xml version="1.0" encoding="utf-8"?>
<a:theme xmlns:a="http://schemas.openxmlformats.org/drawingml/2006/main" name="パーセル">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パーセル">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9C7952A5A25B2543AB99BC9B879A46ED" ma:contentTypeVersion="16" ma:contentTypeDescription="新しいドキュメントを作成します。" ma:contentTypeScope="" ma:versionID="18ce886227b4f7d0c1a56646945dc47e">
  <xsd:schema xmlns:xsd="http://www.w3.org/2001/XMLSchema" xmlns:xs="http://www.w3.org/2001/XMLSchema" xmlns:p="http://schemas.microsoft.com/office/2006/metadata/properties" xmlns:ns2="098a3c11-7ac2-46ba-89ce-8b2d5c9f76f8" xmlns:ns3="04574505-c322-4981-8ebb-5d25af8d4de8" targetNamespace="http://schemas.microsoft.com/office/2006/metadata/properties" ma:root="true" ma:fieldsID="e5be0a050d98fc17aa9c3986a154fc28" ns2:_="" ns3:_="">
    <xsd:import namespace="098a3c11-7ac2-46ba-89ce-8b2d5c9f76f8"/>
    <xsd:import namespace="04574505-c322-4981-8ebb-5d25af8d4de8"/>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3:SharedWithUsers" minOccurs="0"/>
                <xsd:element ref="ns3:SharedWithDetails" minOccurs="0"/>
                <xsd:element ref="ns2:_x8a73__x7d30_"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98a3c11-7ac2-46ba-89ce-8b2d5c9f76f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画像タグ" ma:readOnly="false" ma:fieldId="{5cf76f15-5ced-4ddc-b409-7134ff3c332f}" ma:taxonomyMulti="true" ma:sspId="c7b788f1-635f-435b-a825-11a9aec0b64e"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_x8a73__x7d30_" ma:index="22" nillable="true" ma:displayName="詳細" ma:format="Dropdown" ma:internalName="_x8a73__x7d30_">
      <xsd:simpleType>
        <xsd:restriction base="dms:Text">
          <xsd:maxLength value="255"/>
        </xsd:restriction>
      </xsd:simpleType>
    </xsd:element>
    <xsd:element name="MediaServiceLocation" ma:index="23"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4574505-c322-4981-8ebb-5d25af8d4de8"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591ae2ab-cca2-4bde-8a9d-64dd23fd4099}" ma:internalName="TaxCatchAll" ma:showField="CatchAllData" ma:web="04574505-c322-4981-8ebb-5d25af8d4de8">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共有相手の詳細情報"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4574505-c322-4981-8ebb-5d25af8d4de8" xsi:nil="true"/>
    <lcf76f155ced4ddcb4097134ff3c332f xmlns="098a3c11-7ac2-46ba-89ce-8b2d5c9f76f8">
      <Terms xmlns="http://schemas.microsoft.com/office/infopath/2007/PartnerControls"/>
    </lcf76f155ced4ddcb4097134ff3c332f>
    <_x8a73__x7d30_ xmlns="098a3c11-7ac2-46ba-89ce-8b2d5c9f76f8" xsi:nil="true"/>
    <SharedWithUsers xmlns="04574505-c322-4981-8ebb-5d25af8d4de8">
      <UserInfo>
        <DisplayName/>
        <AccountId xsi:nil="true"/>
        <AccountType/>
      </UserInfo>
    </SharedWithUsers>
  </documentManagement>
</p:properties>
</file>

<file path=customXml/itemProps1.xml><?xml version="1.0" encoding="utf-8"?>
<ds:datastoreItem xmlns:ds="http://schemas.openxmlformats.org/officeDocument/2006/customXml" ds:itemID="{B1ED98A6-2582-470B-B1CA-79A56651F118}"/>
</file>

<file path=customXml/itemProps2.xml><?xml version="1.0" encoding="utf-8"?>
<ds:datastoreItem xmlns:ds="http://schemas.openxmlformats.org/officeDocument/2006/customXml" ds:itemID="{23C94136-B2E3-431B-82CF-BDC41E530BB5}"/>
</file>

<file path=customXml/itemProps3.xml><?xml version="1.0" encoding="utf-8"?>
<ds:datastoreItem xmlns:ds="http://schemas.openxmlformats.org/officeDocument/2006/customXml" ds:itemID="{6608C25F-9A41-4128-BA95-3DB17DC9F334}"/>
</file>

<file path=docProps/app.xml><?xml version="1.0" encoding="utf-8"?>
<Properties xmlns="http://schemas.openxmlformats.org/officeDocument/2006/extended-properties" xmlns:vt="http://schemas.openxmlformats.org/officeDocument/2006/docPropsVTypes">
  <Template>パーセル</Template>
  <TotalTime>170</TotalTime>
  <Words>158</Words>
  <Application>Microsoft Office PowerPoint</Application>
  <PresentationFormat>ワイド画面</PresentationFormat>
  <Paragraphs>13</Paragraphs>
  <Slides>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vt:i4>
      </vt:variant>
    </vt:vector>
  </HeadingPairs>
  <TitlesOfParts>
    <vt:vector size="6" baseType="lpstr">
      <vt:lpstr>HGP明朝E</vt:lpstr>
      <vt:lpstr>HG創英角ﾎﾟｯﾌﾟ体</vt:lpstr>
      <vt:lpstr>Arial</vt:lpstr>
      <vt:lpstr>Gill Sans MT</vt:lpstr>
      <vt:lpstr>パーセル</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橋口　颯徳</dc:creator>
  <cp:lastModifiedBy>橋口　颯徳</cp:lastModifiedBy>
  <cp:revision>7</cp:revision>
  <dcterms:created xsi:type="dcterms:W3CDTF">2024-04-22T00:39:24Z</dcterms:created>
  <dcterms:modified xsi:type="dcterms:W3CDTF">2024-04-22T03:29:28Z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0x0101009C7952A5A25B2543AB99BC9B879A46ED</vt:lpwstr>
  </property>
  <property fmtid="{D5CDD505-2E9C-101B-9397-08002B2CF9AE}" pid="3" name="Order">
    <vt:r8>809300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y fmtid="{D5CDD505-2E9C-101B-9397-08002B2CF9AE}" pid="12" name="MediaServiceImageTags">
    <vt:lpwstr/>
  </property>
</Properties>
</file>