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351FD-8D96-4B95-8A02-39FAFF7A4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919CE6-450A-4553-92B7-35C6C514A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3297E1-2C91-4CB1-BDCC-ECBA2C73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C089-C1DC-4E73-8CF0-4D69592B49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8F43B0-6B31-4D47-839D-7F54790C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D33414-917D-4B60-A2DA-B7B92879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86D9-6EF7-4A97-B5ED-B4F59DFD5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33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312FF-AD42-43CC-A7DF-EA360447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1A313D-D4BE-48FF-A4B1-1FF3469C1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2CD58D-62B8-4D72-85F6-A63C3E71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C089-C1DC-4E73-8CF0-4D69592B49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6A9884-8209-4180-BBF8-BD2B1335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AD846-851C-4E1A-BBCD-940EDF6F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86D9-6EF7-4A97-B5ED-B4F59DFD5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08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9D6146-97C4-4970-A31C-CF71D4ADD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E74D5C-B9AC-4783-9C1D-DB5012819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77B472-120A-401C-BD2B-4DAC437C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C089-C1DC-4E73-8CF0-4D69592B49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090523-998C-4826-8B91-61FB5033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97D5F-5D9D-4CF4-BBC9-4072CCAB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86D9-6EF7-4A97-B5ED-B4F59DFD5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4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77865-2EE0-47C7-8AFE-582272C3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ECD41A-0163-4B33-AD7B-F14B5C45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9DDB1-03E9-44FE-B0EB-8460351F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C089-C1DC-4E73-8CF0-4D69592B49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2789D-D246-4BE0-88EB-6327D819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80637-2DF9-4D02-A27E-E1DA2E5A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86D9-6EF7-4A97-B5ED-B4F59DFD5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4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98F09-75D6-4C4A-A186-150BA521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2F331E-9825-4110-A408-2A9F159B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D5BFE-F91C-4402-9377-EEF91774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C089-C1DC-4E73-8CF0-4D69592B49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B8510-11DC-44D4-BE4B-F8A9C30F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ED8107-802C-457D-A18A-5F38C184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86D9-6EF7-4A97-B5ED-B4F59DFD5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3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214C5-5C81-4A6B-AF76-40DEE69F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3551A8-B9AD-4AD4-92A9-5716F7C03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B09F7A-63E8-4748-A6CB-73D996D13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48173A-EF4F-4A30-9355-3221733A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C089-C1DC-4E73-8CF0-4D69592B49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FFC7DB-554D-4831-8046-975CA82D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358102-1A90-4B90-B2A1-E87608EB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86D9-6EF7-4A97-B5ED-B4F59DFD5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2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1A7590-F48F-4092-A714-058E984F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82757C-8086-4711-A6D6-A782EE700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F225F6-DA69-449B-8AF7-88D929EDF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AF025C-0C71-4EBA-878B-88A11F7C2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939CD5-31C6-4D33-A0C8-8BDD3557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0F2D8D-B2B8-4978-BB4E-A3D5B6B0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C089-C1DC-4E73-8CF0-4D69592B49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245ACA-C9D0-47E2-AFA3-9EB1B803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87A656-0B6F-439F-A002-FB300D29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86D9-6EF7-4A97-B5ED-B4F59DFD5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02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F8476-0506-4CD8-97E8-170F5A93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7CF696-FDDD-4D39-8B40-DF6AA5B5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C089-C1DC-4E73-8CF0-4D69592B49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EBBBCE-E8AA-4A3F-8E07-E11ECA6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8A11EA-EEB3-4FC0-B35A-A5550D0E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86D9-6EF7-4A97-B5ED-B4F59DFD5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7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049451-78B8-4CBD-ABA0-E15CD3C4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C089-C1DC-4E73-8CF0-4D69592B49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068DE8-0EAD-414F-B2CD-567316B6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E42478-F227-47D1-AEBE-5465A6C1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86D9-6EF7-4A97-B5ED-B4F59DFD5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59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D25E6-9A7C-4FED-8A21-0DC85FC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75830-C528-48F4-A0C5-73520BDD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D5CF6D-C970-4FA4-8D1C-7E20FEA84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59751B-D986-4CD9-981E-4A99312A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C089-C1DC-4E73-8CF0-4D69592B49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42A4C9-E410-416E-B52B-F309FE6A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52661A-E813-40C0-8E60-6E1D01F9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86D9-6EF7-4A97-B5ED-B4F59DFD5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69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E3C84-DA58-452E-949B-078AEE5F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70A757-2A85-4DE2-8B3A-36DB06204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12F6BB-65C5-484E-8A05-ACEE06048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640C98-EBE3-41A6-BAC1-7732A310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C089-C1DC-4E73-8CF0-4D69592B49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E87224-1AD2-444E-B424-71D1501F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883C1B-8FAA-448E-8662-5AAE267A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86D9-6EF7-4A97-B5ED-B4F59DFD5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93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2FEDF1-65A3-4016-8791-88003659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7631D9-D506-4CD3-BF3B-D55D2A877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B2A3A-E52E-4D2A-8C95-F424A515C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BC089-C1DC-4E73-8CF0-4D69592B49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171775-A594-4F15-92E2-E6DD2018A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B8C98-804C-41AB-9145-1D59FDC73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586D9-6EF7-4A97-B5ED-B4F59DFD5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91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668E367-9D91-44CF-8950-B3D2E67B80D8}"/>
              </a:ext>
            </a:extLst>
          </p:cNvPr>
          <p:cNvSpPr/>
          <p:nvPr/>
        </p:nvSpPr>
        <p:spPr>
          <a:xfrm>
            <a:off x="2128741" y="1927454"/>
            <a:ext cx="75713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9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スノーボール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C0CE7C-4200-4735-879C-CBFE0CB91AD1}"/>
              </a:ext>
            </a:extLst>
          </p:cNvPr>
          <p:cNvSpPr/>
          <p:nvPr/>
        </p:nvSpPr>
        <p:spPr>
          <a:xfrm>
            <a:off x="7601271" y="481287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山口武瑠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4D4CA6-A175-4813-80C9-2DD22DF22984}"/>
              </a:ext>
            </a:extLst>
          </p:cNvPr>
          <p:cNvSpPr/>
          <p:nvPr/>
        </p:nvSpPr>
        <p:spPr>
          <a:xfrm>
            <a:off x="2289843" y="3173948"/>
            <a:ext cx="72491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ジャンル：</a:t>
            </a:r>
            <a:r>
              <a:rPr lang="en-US" altLang="ja-JP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3D</a:t>
            </a:r>
            <a:r>
              <a:rPr lang="ja-JP" altLang="en-US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玉転がしアクション</a:t>
            </a:r>
            <a:endParaRPr lang="en-US" altLang="ja-JP" sz="36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1055C96-90B3-42FF-AEBD-1E9FA5B1B21D}"/>
              </a:ext>
            </a:extLst>
          </p:cNvPr>
          <p:cNvSpPr/>
          <p:nvPr/>
        </p:nvSpPr>
        <p:spPr>
          <a:xfrm>
            <a:off x="1636074" y="4951378"/>
            <a:ext cx="34676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制作期間：</a:t>
            </a:r>
            <a:r>
              <a:rPr lang="en-US" altLang="ja-JP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lang="ja-JP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39051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0D712B9-FC55-4C38-8B6F-5B6C169F78DF}"/>
              </a:ext>
            </a:extLst>
          </p:cNvPr>
          <p:cNvSpPr/>
          <p:nvPr/>
        </p:nvSpPr>
        <p:spPr>
          <a:xfrm>
            <a:off x="9005872" y="3348174"/>
            <a:ext cx="2274806" cy="32701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6414CC4-1DED-4192-A426-ADDF0E8A00D1}"/>
              </a:ext>
            </a:extLst>
          </p:cNvPr>
          <p:cNvSpPr/>
          <p:nvPr/>
        </p:nvSpPr>
        <p:spPr>
          <a:xfrm>
            <a:off x="853724" y="3348176"/>
            <a:ext cx="2274806" cy="32701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データ 22">
            <a:extLst>
              <a:ext uri="{FF2B5EF4-FFF2-40B4-BE49-F238E27FC236}">
                <a16:creationId xmlns:a16="http://schemas.microsoft.com/office/drawing/2014/main" id="{C92BAC77-CFCB-4B26-A912-3554C42A7A31}"/>
              </a:ext>
            </a:extLst>
          </p:cNvPr>
          <p:cNvSpPr/>
          <p:nvPr/>
        </p:nvSpPr>
        <p:spPr>
          <a:xfrm>
            <a:off x="644087" y="3722307"/>
            <a:ext cx="2551906" cy="247973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雲 19">
            <a:extLst>
              <a:ext uri="{FF2B5EF4-FFF2-40B4-BE49-F238E27FC236}">
                <a16:creationId xmlns:a16="http://schemas.microsoft.com/office/drawing/2014/main" id="{DBB84E27-EFF8-4C7D-A9C4-AB46A7B35F65}"/>
              </a:ext>
            </a:extLst>
          </p:cNvPr>
          <p:cNvSpPr/>
          <p:nvPr/>
        </p:nvSpPr>
        <p:spPr>
          <a:xfrm rot="16200000">
            <a:off x="1390999" y="4673278"/>
            <a:ext cx="3270141" cy="6199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>
            <a:extLst>
              <a:ext uri="{FF2B5EF4-FFF2-40B4-BE49-F238E27FC236}">
                <a16:creationId xmlns:a16="http://schemas.microsoft.com/office/drawing/2014/main" id="{F14BE06B-73E5-4EB2-94C8-2D517B93DCCE}"/>
              </a:ext>
            </a:extLst>
          </p:cNvPr>
          <p:cNvSpPr/>
          <p:nvPr/>
        </p:nvSpPr>
        <p:spPr>
          <a:xfrm rot="16200000">
            <a:off x="-681015" y="4673278"/>
            <a:ext cx="3270141" cy="61993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05835C-609D-4E0B-90DF-F508B0079B18}"/>
              </a:ext>
            </a:extLst>
          </p:cNvPr>
          <p:cNvSpPr/>
          <p:nvPr/>
        </p:nvSpPr>
        <p:spPr>
          <a:xfrm>
            <a:off x="223112" y="239633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ゲーム概要</a:t>
            </a:r>
            <a:endParaRPr lang="ja-JP" altLang="en-US" sz="48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97DC8EF-01B7-41B7-AE3C-30C25AC4D731}"/>
              </a:ext>
            </a:extLst>
          </p:cNvPr>
          <p:cNvSpPr/>
          <p:nvPr/>
        </p:nvSpPr>
        <p:spPr>
          <a:xfrm>
            <a:off x="992553" y="1070630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ルール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A40EFF-2C25-4321-A0CD-A5C61858E9F9}"/>
              </a:ext>
            </a:extLst>
          </p:cNvPr>
          <p:cNvSpPr txBox="1"/>
          <p:nvPr/>
        </p:nvSpPr>
        <p:spPr>
          <a:xfrm>
            <a:off x="223112" y="1778516"/>
            <a:ext cx="3536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雪玉を左右に転がしたり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進行方向に加速させつつ</a:t>
            </a:r>
            <a:endParaRPr lang="en-US" altLang="ja-JP" sz="2400" dirty="0"/>
          </a:p>
          <a:p>
            <a:pPr algn="ctr"/>
            <a:r>
              <a:rPr lang="ja-JP" altLang="en-US" sz="2400" dirty="0"/>
              <a:t>障害物をよけながら</a:t>
            </a:r>
            <a:endParaRPr lang="en-US" altLang="ja-JP" sz="2400" dirty="0"/>
          </a:p>
          <a:p>
            <a:pPr algn="ctr"/>
            <a:r>
              <a:rPr kumimoji="1" lang="ja-JP" altLang="en-US" sz="2400" dirty="0"/>
              <a:t>ゴールを目指す</a:t>
            </a:r>
            <a:endParaRPr kumimoji="1" lang="en-US" altLang="ja-JP" sz="2400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1BB1B55-16B9-4E4C-AF92-201B54A87E8D}"/>
              </a:ext>
            </a:extLst>
          </p:cNvPr>
          <p:cNvSpPr/>
          <p:nvPr/>
        </p:nvSpPr>
        <p:spPr>
          <a:xfrm>
            <a:off x="1571608" y="5653094"/>
            <a:ext cx="836909" cy="794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^V^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フローチャート: データ 23">
            <a:extLst>
              <a:ext uri="{FF2B5EF4-FFF2-40B4-BE49-F238E27FC236}">
                <a16:creationId xmlns:a16="http://schemas.microsoft.com/office/drawing/2014/main" id="{2E5491E9-4169-4FE0-AF14-F25338543971}"/>
              </a:ext>
            </a:extLst>
          </p:cNvPr>
          <p:cNvSpPr/>
          <p:nvPr/>
        </p:nvSpPr>
        <p:spPr>
          <a:xfrm>
            <a:off x="1236107" y="3722305"/>
            <a:ext cx="434265" cy="247973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データ 24">
            <a:extLst>
              <a:ext uri="{FF2B5EF4-FFF2-40B4-BE49-F238E27FC236}">
                <a16:creationId xmlns:a16="http://schemas.microsoft.com/office/drawing/2014/main" id="{DC3EF1F7-E8F3-49DB-B63D-429E0D4ADF1E}"/>
              </a:ext>
            </a:extLst>
          </p:cNvPr>
          <p:cNvSpPr/>
          <p:nvPr/>
        </p:nvSpPr>
        <p:spPr>
          <a:xfrm>
            <a:off x="1758971" y="3722304"/>
            <a:ext cx="434265" cy="247973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データ 25">
            <a:extLst>
              <a:ext uri="{FF2B5EF4-FFF2-40B4-BE49-F238E27FC236}">
                <a16:creationId xmlns:a16="http://schemas.microsoft.com/office/drawing/2014/main" id="{5124FB2C-AA57-40C9-B940-9CA255F7B31A}"/>
              </a:ext>
            </a:extLst>
          </p:cNvPr>
          <p:cNvSpPr/>
          <p:nvPr/>
        </p:nvSpPr>
        <p:spPr>
          <a:xfrm>
            <a:off x="2288937" y="3722303"/>
            <a:ext cx="434265" cy="247973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雲 26">
            <a:extLst>
              <a:ext uri="{FF2B5EF4-FFF2-40B4-BE49-F238E27FC236}">
                <a16:creationId xmlns:a16="http://schemas.microsoft.com/office/drawing/2014/main" id="{450D0FDB-2E3D-4A9D-B62A-CA30B430CE70}"/>
              </a:ext>
            </a:extLst>
          </p:cNvPr>
          <p:cNvSpPr/>
          <p:nvPr/>
        </p:nvSpPr>
        <p:spPr>
          <a:xfrm>
            <a:off x="713936" y="4526045"/>
            <a:ext cx="914400" cy="9144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岩</a:t>
            </a:r>
          </a:p>
        </p:txBody>
      </p:sp>
      <p:sp>
        <p:nvSpPr>
          <p:cNvPr id="28" name="雲 27">
            <a:extLst>
              <a:ext uri="{FF2B5EF4-FFF2-40B4-BE49-F238E27FC236}">
                <a16:creationId xmlns:a16="http://schemas.microsoft.com/office/drawing/2014/main" id="{F9D0160C-DD4C-4427-9B0A-E32159D7A0B3}"/>
              </a:ext>
            </a:extLst>
          </p:cNvPr>
          <p:cNvSpPr/>
          <p:nvPr/>
        </p:nvSpPr>
        <p:spPr>
          <a:xfrm>
            <a:off x="2353918" y="3943066"/>
            <a:ext cx="914400" cy="9144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岩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E35D07A-3B86-4FF2-BF32-9C0CDBB8DD59}"/>
              </a:ext>
            </a:extLst>
          </p:cNvPr>
          <p:cNvCxnSpPr>
            <a:cxnSpLocks/>
          </p:cNvCxnSpPr>
          <p:nvPr/>
        </p:nvCxnSpPr>
        <p:spPr>
          <a:xfrm>
            <a:off x="4091553" y="1239864"/>
            <a:ext cx="0" cy="5378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0199AE9-7E1D-4619-BF62-E6619EDA3D30}"/>
              </a:ext>
            </a:extLst>
          </p:cNvPr>
          <p:cNvSpPr/>
          <p:nvPr/>
        </p:nvSpPr>
        <p:spPr>
          <a:xfrm>
            <a:off x="4387839" y="1101407"/>
            <a:ext cx="34163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スコアアップ！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81C5C5C-785A-484C-B045-D0867190E0D5}"/>
              </a:ext>
            </a:extLst>
          </p:cNvPr>
          <p:cNvCxnSpPr>
            <a:cxnSpLocks/>
          </p:cNvCxnSpPr>
          <p:nvPr/>
        </p:nvCxnSpPr>
        <p:spPr>
          <a:xfrm>
            <a:off x="8072034" y="1239864"/>
            <a:ext cx="0" cy="5378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C4FDBBAA-A96B-4A2D-934E-A2A1179C6DB6}"/>
              </a:ext>
            </a:extLst>
          </p:cNvPr>
          <p:cNvSpPr/>
          <p:nvPr/>
        </p:nvSpPr>
        <p:spPr>
          <a:xfrm>
            <a:off x="4422014" y="5440445"/>
            <a:ext cx="836909" cy="794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^V^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ED74A39-59B0-4476-ACC8-A646E8EF6C4E}"/>
              </a:ext>
            </a:extLst>
          </p:cNvPr>
          <p:cNvSpPr txBox="1"/>
          <p:nvPr/>
        </p:nvSpPr>
        <p:spPr>
          <a:xfrm>
            <a:off x="4296690" y="1778516"/>
            <a:ext cx="35702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・障害物に</a:t>
            </a:r>
            <a:endParaRPr kumimoji="1" lang="en-US" altLang="ja-JP" sz="2400" dirty="0"/>
          </a:p>
          <a:p>
            <a:r>
              <a:rPr lang="en-US" altLang="ja-JP" sz="2400" dirty="0"/>
              <a:t>	</a:t>
            </a:r>
            <a:r>
              <a:rPr kumimoji="1" lang="ja-JP" altLang="en-US" sz="2400" dirty="0"/>
              <a:t>ぶつかると減点！</a:t>
            </a:r>
            <a:endParaRPr kumimoji="1" lang="en-US" altLang="ja-JP" sz="2400" dirty="0"/>
          </a:p>
          <a:p>
            <a:r>
              <a:rPr kumimoji="1" lang="ja-JP" altLang="en-US" sz="2400" dirty="0"/>
              <a:t>・雪玉を転がして</a:t>
            </a:r>
            <a:endParaRPr kumimoji="1" lang="en-US" altLang="ja-JP" sz="2400" dirty="0"/>
          </a:p>
          <a:p>
            <a:r>
              <a:rPr lang="ja-JP" altLang="en-US" sz="2400" dirty="0"/>
              <a:t>　　　</a:t>
            </a:r>
            <a:r>
              <a:rPr kumimoji="1" lang="ja-JP" altLang="en-US" sz="2400" dirty="0"/>
              <a:t>大きくしよう！</a:t>
            </a:r>
            <a:endParaRPr kumimoji="1" lang="en-US" altLang="ja-JP" sz="2400" dirty="0"/>
          </a:p>
          <a:p>
            <a:r>
              <a:rPr lang="ja-JP" altLang="en-US" sz="2400" dirty="0"/>
              <a:t>・大きければ大きいほど</a:t>
            </a:r>
            <a:endParaRPr lang="en-US" altLang="ja-JP" sz="2400" dirty="0"/>
          </a:p>
          <a:p>
            <a:r>
              <a:rPr lang="ja-JP" altLang="en-US" sz="2400" dirty="0"/>
              <a:t>　　点数が上がるぞ！</a:t>
            </a:r>
            <a:endParaRPr lang="en-US" altLang="ja-JP" sz="2400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0A55213-6C76-4A75-86CB-D34EF6644053}"/>
              </a:ext>
            </a:extLst>
          </p:cNvPr>
          <p:cNvCxnSpPr>
            <a:cxnSpLocks/>
          </p:cNvCxnSpPr>
          <p:nvPr/>
        </p:nvCxnSpPr>
        <p:spPr>
          <a:xfrm>
            <a:off x="5446364" y="5866868"/>
            <a:ext cx="6496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613C8E6B-0C69-4ECA-82FC-B432506E93AE}"/>
              </a:ext>
            </a:extLst>
          </p:cNvPr>
          <p:cNvSpPr/>
          <p:nvPr/>
        </p:nvSpPr>
        <p:spPr>
          <a:xfrm>
            <a:off x="6422389" y="5249544"/>
            <a:ext cx="1348039" cy="12346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^V^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2B6AF71-804F-404B-8D0E-EB2A8DE3E292}"/>
              </a:ext>
            </a:extLst>
          </p:cNvPr>
          <p:cNvSpPr/>
          <p:nvPr/>
        </p:nvSpPr>
        <p:spPr>
          <a:xfrm>
            <a:off x="4337098" y="4978780"/>
            <a:ext cx="1043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4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100Pt</a:t>
            </a:r>
            <a:endParaRPr lang="ja-JP" altLang="en-US" sz="2400" b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0F98982-9839-4957-8ABB-611AF0076B61}"/>
              </a:ext>
            </a:extLst>
          </p:cNvPr>
          <p:cNvSpPr/>
          <p:nvPr/>
        </p:nvSpPr>
        <p:spPr>
          <a:xfrm>
            <a:off x="6111162" y="4526045"/>
            <a:ext cx="17745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600" b="1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1000</a:t>
            </a:r>
            <a:r>
              <a:rPr lang="en-US" altLang="ja-JP" sz="36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Pt</a:t>
            </a:r>
            <a:endParaRPr lang="ja-JP" altLang="en-US" sz="3600" b="1" i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5B2F68-9BCE-4DF3-81E8-2A0371FB58A7}"/>
              </a:ext>
            </a:extLst>
          </p:cNvPr>
          <p:cNvSpPr/>
          <p:nvPr/>
        </p:nvSpPr>
        <p:spPr>
          <a:xfrm>
            <a:off x="8706458" y="1070629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クリア条件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06071E9-4735-4620-9B76-25683328F8DB}"/>
              </a:ext>
            </a:extLst>
          </p:cNvPr>
          <p:cNvSpPr txBox="1"/>
          <p:nvPr/>
        </p:nvSpPr>
        <p:spPr>
          <a:xfrm>
            <a:off x="8449977" y="1778515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・雪玉をゴールまで</a:t>
            </a:r>
            <a:endParaRPr kumimoji="1" lang="en-US" altLang="ja-JP" sz="2400" dirty="0"/>
          </a:p>
          <a:p>
            <a:r>
              <a:rPr kumimoji="1" lang="ja-JP" altLang="en-US" sz="2400" dirty="0"/>
              <a:t>　転がしたらクリア！</a:t>
            </a:r>
          </a:p>
        </p:txBody>
      </p:sp>
      <p:sp>
        <p:nvSpPr>
          <p:cNvPr id="51" name="フローチャート: データ 50">
            <a:extLst>
              <a:ext uri="{FF2B5EF4-FFF2-40B4-BE49-F238E27FC236}">
                <a16:creationId xmlns:a16="http://schemas.microsoft.com/office/drawing/2014/main" id="{4821226B-4AE8-48E2-9EBC-B72619A35029}"/>
              </a:ext>
            </a:extLst>
          </p:cNvPr>
          <p:cNvSpPr/>
          <p:nvPr/>
        </p:nvSpPr>
        <p:spPr>
          <a:xfrm>
            <a:off x="8846150" y="4409487"/>
            <a:ext cx="2551906" cy="247973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A804B0-0562-464A-AB70-9FA46F815C7E}"/>
              </a:ext>
            </a:extLst>
          </p:cNvPr>
          <p:cNvSpPr/>
          <p:nvPr/>
        </p:nvSpPr>
        <p:spPr>
          <a:xfrm>
            <a:off x="9733142" y="3501390"/>
            <a:ext cx="836909" cy="794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^V^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: データ 52">
            <a:extLst>
              <a:ext uri="{FF2B5EF4-FFF2-40B4-BE49-F238E27FC236}">
                <a16:creationId xmlns:a16="http://schemas.microsoft.com/office/drawing/2014/main" id="{42EE2925-E7EC-44AC-AAA1-8144064AAFCA}"/>
              </a:ext>
            </a:extLst>
          </p:cNvPr>
          <p:cNvSpPr/>
          <p:nvPr/>
        </p:nvSpPr>
        <p:spPr>
          <a:xfrm>
            <a:off x="9431729" y="4416167"/>
            <a:ext cx="434265" cy="247973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ローチャート: データ 53">
            <a:extLst>
              <a:ext uri="{FF2B5EF4-FFF2-40B4-BE49-F238E27FC236}">
                <a16:creationId xmlns:a16="http://schemas.microsoft.com/office/drawing/2014/main" id="{312111C6-6214-494C-B56E-4004A2681C74}"/>
              </a:ext>
            </a:extLst>
          </p:cNvPr>
          <p:cNvSpPr/>
          <p:nvPr/>
        </p:nvSpPr>
        <p:spPr>
          <a:xfrm>
            <a:off x="9964188" y="4416167"/>
            <a:ext cx="434265" cy="247973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データ 54">
            <a:extLst>
              <a:ext uri="{FF2B5EF4-FFF2-40B4-BE49-F238E27FC236}">
                <a16:creationId xmlns:a16="http://schemas.microsoft.com/office/drawing/2014/main" id="{A5C7E191-0C46-4FB1-844E-D214FAF7A335}"/>
              </a:ext>
            </a:extLst>
          </p:cNvPr>
          <p:cNvSpPr/>
          <p:nvPr/>
        </p:nvSpPr>
        <p:spPr>
          <a:xfrm>
            <a:off x="10496647" y="4416167"/>
            <a:ext cx="434265" cy="247973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>
            <a:extLst>
              <a:ext uri="{FF2B5EF4-FFF2-40B4-BE49-F238E27FC236}">
                <a16:creationId xmlns:a16="http://schemas.microsoft.com/office/drawing/2014/main" id="{7878E912-9554-4E00-8070-A273201AE485}"/>
              </a:ext>
            </a:extLst>
          </p:cNvPr>
          <p:cNvSpPr/>
          <p:nvPr/>
        </p:nvSpPr>
        <p:spPr>
          <a:xfrm rot="16200000">
            <a:off x="7454343" y="4677152"/>
            <a:ext cx="3270141" cy="61993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雲 55">
            <a:extLst>
              <a:ext uri="{FF2B5EF4-FFF2-40B4-BE49-F238E27FC236}">
                <a16:creationId xmlns:a16="http://schemas.microsoft.com/office/drawing/2014/main" id="{970B8095-D74D-47EA-AFA8-FFF9E03A6DB3}"/>
              </a:ext>
            </a:extLst>
          </p:cNvPr>
          <p:cNvSpPr/>
          <p:nvPr/>
        </p:nvSpPr>
        <p:spPr>
          <a:xfrm>
            <a:off x="8747098" y="5350875"/>
            <a:ext cx="914400" cy="9144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岩</a:t>
            </a:r>
          </a:p>
        </p:txBody>
      </p:sp>
      <p:sp>
        <p:nvSpPr>
          <p:cNvPr id="61" name="雲 60">
            <a:extLst>
              <a:ext uri="{FF2B5EF4-FFF2-40B4-BE49-F238E27FC236}">
                <a16:creationId xmlns:a16="http://schemas.microsoft.com/office/drawing/2014/main" id="{9F1C3CD8-1DEA-48FD-B2EC-130441EC3616}"/>
              </a:ext>
            </a:extLst>
          </p:cNvPr>
          <p:cNvSpPr/>
          <p:nvPr/>
        </p:nvSpPr>
        <p:spPr>
          <a:xfrm rot="16200000">
            <a:off x="9578709" y="4673277"/>
            <a:ext cx="3270141" cy="61993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雲 56">
            <a:extLst>
              <a:ext uri="{FF2B5EF4-FFF2-40B4-BE49-F238E27FC236}">
                <a16:creationId xmlns:a16="http://schemas.microsoft.com/office/drawing/2014/main" id="{88E1FA6F-C88B-4096-9360-57B0685F037A}"/>
              </a:ext>
            </a:extLst>
          </p:cNvPr>
          <p:cNvSpPr/>
          <p:nvPr/>
        </p:nvSpPr>
        <p:spPr>
          <a:xfrm>
            <a:off x="10716853" y="4952468"/>
            <a:ext cx="914400" cy="9144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岩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72625B6-DD6A-4D74-BC36-C1A77B158191}"/>
              </a:ext>
            </a:extLst>
          </p:cNvPr>
          <p:cNvSpPr/>
          <p:nvPr/>
        </p:nvSpPr>
        <p:spPr>
          <a:xfrm>
            <a:off x="8842906" y="457151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クリア！</a:t>
            </a:r>
          </a:p>
        </p:txBody>
      </p:sp>
    </p:spTree>
    <p:extLst>
      <p:ext uri="{BB962C8B-B14F-4D97-AF65-F5344CB8AC3E}">
        <p14:creationId xmlns:p14="http://schemas.microsoft.com/office/powerpoint/2010/main" val="166426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D636CEA-7D7F-4339-AB73-6155DFA586B2}"/>
</file>

<file path=customXml/itemProps2.xml><?xml version="1.0" encoding="utf-8"?>
<ds:datastoreItem xmlns:ds="http://schemas.openxmlformats.org/officeDocument/2006/customXml" ds:itemID="{DF9A8EEB-E4B8-46D7-A3D1-385AA2FB3439}"/>
</file>

<file path=customXml/itemProps3.xml><?xml version="1.0" encoding="utf-8"?>
<ds:datastoreItem xmlns:ds="http://schemas.openxmlformats.org/officeDocument/2006/customXml" ds:itemID="{31A8A702-98F0-44E9-9B81-621FD0DD508D}"/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96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　武瑠</dc:creator>
  <cp:lastModifiedBy>山口　武瑠</cp:lastModifiedBy>
  <cp:revision>25</cp:revision>
  <dcterms:created xsi:type="dcterms:W3CDTF">2024-04-22T00:39:05Z</dcterms:created>
  <dcterms:modified xsi:type="dcterms:W3CDTF">2024-04-22T02:12:30Z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808000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