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金子　瞬" initials="金子　瞬" lastIdx="1" clrIdx="0">
    <p:extLst>
      <p:ext uri="{19B8F6BF-5375-455C-9EA6-DF929625EA0E}">
        <p15:presenceInfo xmlns:p15="http://schemas.microsoft.com/office/powerpoint/2012/main" userId="S::fko2347078@stu.o-hara.ac.jp::4e8e708c-2784-483b-b017-499ab08f3c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22T11:42:03.63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1F202-39FC-4C76-B230-6F8A6DE10811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A08EC-0298-418E-B981-87D3B32242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973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DA7634-0520-4EB5-A5FC-B1981F161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2AC2D5B-D545-4DBB-8972-4B842E32A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7612A0-BC60-46D3-97BC-978F418C0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1BBB-CC9F-4095-8082-565FE36339D3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278CF5-C700-44FA-BF34-6E27C9335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C511E3-C80B-48DE-AB2B-0B7F47F9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C040-0CAE-49CB-8AA2-FC029FDFC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73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22343E-97A3-4F59-9B8C-FC00E77A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E353D1-E721-44DD-B386-98257657E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C2FF76-8A0C-4655-ADF2-572474F7E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1BBB-CC9F-4095-8082-565FE36339D3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EB34A7-0CEB-4A27-BD3C-6D7D5177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32AA35-A9A1-4B9E-A1CE-394F3871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C040-0CAE-49CB-8AA2-FC029FDFC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96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1F209AD-A372-4F4A-B8F2-0C3133449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0F92ED-6F5A-4672-B4A1-7A32E9E0C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BD3286-7A4E-4556-89A2-724D16F6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1BBB-CC9F-4095-8082-565FE36339D3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18E3D9-47FC-4A7F-B289-40E6EAAF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744CB2-105E-4B28-B972-B1CE1F2F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C040-0CAE-49CB-8AA2-FC029FDFC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60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A76586-5E53-4DA2-9126-FEF2C360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AD5329-2BF2-4FEB-B5E1-B6FDD8D11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39803B-9D82-415C-A599-11F7EFC2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1BBB-CC9F-4095-8082-565FE36339D3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F70A12-1363-486C-A5F5-BD02A66E3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C3562D-4C0F-4F15-9973-A027EE9F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C040-0CAE-49CB-8AA2-FC029FDFC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48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5E8022-5D80-449B-A03E-477E7172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45ECD9-7EF0-4421-A1CE-0D842986D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B5DC60-10F7-46C9-8535-6BC97C285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1BBB-CC9F-4095-8082-565FE36339D3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C0908B-7984-49D4-BB55-7A988EF0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40C845-9AA5-4493-AC74-AF3F4012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C040-0CAE-49CB-8AA2-FC029FDFC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80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051EF8-F184-4D4B-AFCC-70E86496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E38BAD-132A-485F-B281-089822694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141AD1-FBF1-488A-9B66-DDC385B12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53396B-52EB-482D-A457-7DD29E6A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1BBB-CC9F-4095-8082-565FE36339D3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89D564-68CA-4E52-8B78-59F242DF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8E4AAE-EF72-437C-B9B9-0E413388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C040-0CAE-49CB-8AA2-FC029FDFC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94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6587B4-1895-4FC3-9F92-A7A89C163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0098CD-DC33-44C0-8952-126D46900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903A5B-A7B5-4E96-9A9F-CAC5EFF33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F34B181-A89A-4636-8B41-749506874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046C823-112F-4799-8205-2F09D2A34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CCF7454-D91B-47B9-9D7A-12500E26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1BBB-CC9F-4095-8082-565FE36339D3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BC0E634-86B6-4043-8356-3C0539F0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31B1D9-CBCA-4334-9210-7BB7E1A6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C040-0CAE-49CB-8AA2-FC029FDFC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66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E4600A-2E88-4BE7-AE0B-0F1EA9A8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E37F7E6-FF95-490B-B5EB-977AC1A33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1BBB-CC9F-4095-8082-565FE36339D3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1296724-9CC0-4176-9B3D-E512C0EE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94BA29-ED71-480A-8C81-256AA63D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C040-0CAE-49CB-8AA2-FC029FDFC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62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903419E-6E7A-4E3F-A98B-576F90E0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1BBB-CC9F-4095-8082-565FE36339D3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F1DBEBE-A905-4D7E-B12F-62373348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231F99-0C86-4B99-9C5C-4EC5ECAE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C040-0CAE-49CB-8AA2-FC029FDFC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642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544E2-FDB6-4AD5-91E0-FB13F7FF9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DFCA60-0D58-475C-915F-93CA13325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545202-ACF4-4A64-8EE4-1F66E9840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CBAF03-2CED-4E35-A0BF-C8A003BF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1BBB-CC9F-4095-8082-565FE36339D3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8D1996-2549-4AB1-B539-50106AB5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50C8F0-92AB-4D96-AE92-033F2401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C040-0CAE-49CB-8AA2-FC029FDFC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30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FD2D2E-DA2B-483B-A74B-F7BB36780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5DC9BB1-AA08-433B-8F49-55B137B46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ABFF986-3C70-4B89-AD32-404071794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DD72DA-0035-4ED4-ADE9-DA789985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1BBB-CC9F-4095-8082-565FE36339D3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CF7E11-C884-4D49-BBCD-81B011AF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3E246F-136C-4B73-83DF-ED200158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C040-0CAE-49CB-8AA2-FC029FDFC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02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FCB0D0-54B9-4C0B-9043-97AA03CE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4BF3B5-A521-4CD1-8AE2-A9C1213E1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9510CB-3921-4E15-9D68-7CAB9EBB4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C1BBB-CC9F-4095-8082-565FE36339D3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5DA830-C4AC-4D22-8D1B-BD5EBCE3A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C3B019-3709-4BB5-A5DE-E23543169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BC040-0CAE-49CB-8AA2-FC029FDFC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54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ja/photo/62352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F2D42623-7F5D-4151-8837-E28388A2C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" y="1563"/>
            <a:ext cx="12192001" cy="6856437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F1A1D1D-91D7-4A4C-99EF-C7A5BA383193}"/>
              </a:ext>
            </a:extLst>
          </p:cNvPr>
          <p:cNvSpPr/>
          <p:nvPr/>
        </p:nvSpPr>
        <p:spPr>
          <a:xfrm>
            <a:off x="1921933" y="2979651"/>
            <a:ext cx="8348134" cy="31671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B7C519B-D0F6-4B3F-A153-7747D81F39A1}"/>
              </a:ext>
            </a:extLst>
          </p:cNvPr>
          <p:cNvSpPr/>
          <p:nvPr/>
        </p:nvSpPr>
        <p:spPr>
          <a:xfrm>
            <a:off x="1921933" y="648230"/>
            <a:ext cx="8348134" cy="875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B59BA65-2658-4C34-82AC-F29A4D03A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8230"/>
            <a:ext cx="9144000" cy="1011237"/>
          </a:xfrm>
        </p:spPr>
        <p:txBody>
          <a:bodyPr/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避けろ、サッカーボール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B65E87-760D-4A46-B440-6A2BBDC623F6}"/>
              </a:ext>
            </a:extLst>
          </p:cNvPr>
          <p:cNvSpPr txBox="1"/>
          <p:nvPr/>
        </p:nvSpPr>
        <p:spPr>
          <a:xfrm>
            <a:off x="4010435" y="5624995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企画者</a:t>
            </a:r>
            <a:r>
              <a:rPr kumimoji="1" lang="en-US" altLang="ja-JP" sz="3200" dirty="0">
                <a:solidFill>
                  <a:srgbClr val="FF0000"/>
                </a:solidFill>
              </a:rPr>
              <a:t>:	</a:t>
            </a:r>
            <a:r>
              <a:rPr kumimoji="1" lang="ja-JP" altLang="en-US" sz="3200" dirty="0">
                <a:solidFill>
                  <a:srgbClr val="FF0000"/>
                </a:solidFill>
              </a:rPr>
              <a:t>金子瞬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42FFDD0-0BCE-4C04-AEA4-4A91A8E6BC06}"/>
              </a:ext>
            </a:extLst>
          </p:cNvPr>
          <p:cNvSpPr txBox="1"/>
          <p:nvPr/>
        </p:nvSpPr>
        <p:spPr>
          <a:xfrm>
            <a:off x="3623732" y="3550875"/>
            <a:ext cx="3649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製作環境</a:t>
            </a:r>
            <a:r>
              <a:rPr kumimoji="1" lang="en-US" altLang="ja-JP" sz="3200" dirty="0">
                <a:solidFill>
                  <a:srgbClr val="FF0000"/>
                </a:solidFill>
              </a:rPr>
              <a:t>:	</a:t>
            </a:r>
            <a:r>
              <a:rPr kumimoji="1" lang="ja-JP" altLang="en-US" sz="3200" i="1" dirty="0">
                <a:solidFill>
                  <a:srgbClr val="FF0000"/>
                </a:solidFill>
              </a:rPr>
              <a:t>　</a:t>
            </a:r>
            <a:r>
              <a:rPr kumimoji="1" lang="en-US" altLang="ja-JP" sz="3200" dirty="0" err="1">
                <a:solidFill>
                  <a:srgbClr val="FF0000"/>
                </a:solidFill>
              </a:rPr>
              <a:t>DxLib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F308C5-F563-4D58-9F0A-3F675D6F1DFA}"/>
              </a:ext>
            </a:extLst>
          </p:cNvPr>
          <p:cNvSpPr txBox="1"/>
          <p:nvPr/>
        </p:nvSpPr>
        <p:spPr>
          <a:xfrm>
            <a:off x="3623732" y="2979651"/>
            <a:ext cx="4944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ジャンル</a:t>
            </a:r>
            <a:r>
              <a:rPr kumimoji="1" lang="en-US" altLang="ja-JP" sz="3200" dirty="0">
                <a:solidFill>
                  <a:srgbClr val="FF0000"/>
                </a:solidFill>
              </a:rPr>
              <a:t>:	</a:t>
            </a:r>
            <a:r>
              <a:rPr kumimoji="1" lang="ja-JP" altLang="en-US" sz="3200" dirty="0">
                <a:solidFill>
                  <a:srgbClr val="FF0000"/>
                </a:solidFill>
              </a:rPr>
              <a:t>　アクション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15D75D9-A80F-4E7F-97D0-41E5E3AB2ED8}"/>
              </a:ext>
            </a:extLst>
          </p:cNvPr>
          <p:cNvSpPr txBox="1"/>
          <p:nvPr/>
        </p:nvSpPr>
        <p:spPr>
          <a:xfrm>
            <a:off x="2404533" y="4040476"/>
            <a:ext cx="5482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プラットホーム</a:t>
            </a:r>
            <a:r>
              <a:rPr kumimoji="1" lang="en-US" altLang="ja-JP" sz="3200" dirty="0">
                <a:solidFill>
                  <a:srgbClr val="FF0000"/>
                </a:solidFill>
              </a:rPr>
              <a:t>:    Windows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9C1EE27-EFC1-46D3-9CE9-453EEC7D5284}"/>
              </a:ext>
            </a:extLst>
          </p:cNvPr>
          <p:cNvSpPr txBox="1"/>
          <p:nvPr/>
        </p:nvSpPr>
        <p:spPr>
          <a:xfrm>
            <a:off x="3623731" y="4625251"/>
            <a:ext cx="4944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</a:rPr>
              <a:t>製作期間</a:t>
            </a:r>
            <a:r>
              <a:rPr kumimoji="1" lang="en-US" altLang="ja-JP" sz="3200" dirty="0">
                <a:solidFill>
                  <a:srgbClr val="FF0000"/>
                </a:solidFill>
              </a:rPr>
              <a:t>:	</a:t>
            </a:r>
            <a:r>
              <a:rPr kumimoji="1" lang="ja-JP" altLang="en-US" sz="3200" dirty="0">
                <a:solidFill>
                  <a:srgbClr val="FF0000"/>
                </a:solidFill>
              </a:rPr>
              <a:t>　</a:t>
            </a:r>
            <a:r>
              <a:rPr kumimoji="1" lang="en-US" altLang="ja-JP" sz="3200" dirty="0">
                <a:solidFill>
                  <a:srgbClr val="FF0000"/>
                </a:solidFill>
              </a:rPr>
              <a:t>2</a:t>
            </a:r>
            <a:r>
              <a:rPr kumimoji="1" lang="ja-JP" altLang="en-US" sz="3200" dirty="0">
                <a:solidFill>
                  <a:srgbClr val="FF0000"/>
                </a:solidFill>
              </a:rPr>
              <a:t>週間</a:t>
            </a:r>
          </a:p>
        </p:txBody>
      </p:sp>
    </p:spTree>
    <p:extLst>
      <p:ext uri="{BB962C8B-B14F-4D97-AF65-F5344CB8AC3E}">
        <p14:creationId xmlns:p14="http://schemas.microsoft.com/office/powerpoint/2010/main" val="407822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EEC273B-AC0B-4AAC-B419-83B055C29B1C}"/>
              </a:ext>
            </a:extLst>
          </p:cNvPr>
          <p:cNvSpPr txBox="1"/>
          <p:nvPr/>
        </p:nvSpPr>
        <p:spPr>
          <a:xfrm>
            <a:off x="414866" y="772770"/>
            <a:ext cx="4185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ルールはシンプル</a:t>
            </a:r>
            <a:r>
              <a:rPr kumimoji="1" lang="en-US" altLang="ja-JP" sz="3600" dirty="0"/>
              <a:t>!!</a:t>
            </a:r>
            <a:endParaRPr kumimoji="1" lang="ja-JP" altLang="en-US" sz="3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134ADF-0127-4FF9-8D66-63A21590D05F}"/>
              </a:ext>
            </a:extLst>
          </p:cNvPr>
          <p:cNvSpPr txBox="1"/>
          <p:nvPr/>
        </p:nvSpPr>
        <p:spPr>
          <a:xfrm>
            <a:off x="414866" y="5376333"/>
            <a:ext cx="67505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敵が蹴ってくるボールをよけるだけ</a:t>
            </a:r>
            <a:endParaRPr kumimoji="1" lang="en-US" altLang="ja-JP" sz="3200" dirty="0"/>
          </a:p>
          <a:p>
            <a:r>
              <a:rPr lang="ja-JP" altLang="en-US" sz="3200" dirty="0"/>
              <a:t>ボールに当たったらゲームオーバー</a:t>
            </a:r>
            <a:endParaRPr kumimoji="1" lang="ja-JP" altLang="en-US" sz="32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08A80A0-6C27-4A7F-B428-7AE68D903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066" y="2637366"/>
            <a:ext cx="1583267" cy="1583267"/>
          </a:xfrm>
          <a:prstGeom prst="rect">
            <a:avLst/>
          </a:prstGeom>
        </p:spPr>
      </p:pic>
      <p:pic>
        <p:nvPicPr>
          <p:cNvPr id="1026" name="Picture 2" descr="構えるゴールキーパー(男性) – イラストせんせい|使いやすいフリー素材集">
            <a:extLst>
              <a:ext uri="{FF2B5EF4-FFF2-40B4-BE49-F238E27FC236}">
                <a16:creationId xmlns:a16="http://schemas.microsoft.com/office/drawing/2014/main" id="{148BA11F-F431-4363-8D36-F00FDA6B1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34" y="2532965"/>
            <a:ext cx="1363133" cy="136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9A64AF3F-6DA7-4465-A461-EFB2595F2F0F}"/>
              </a:ext>
            </a:extLst>
          </p:cNvPr>
          <p:cNvSpPr/>
          <p:nvPr/>
        </p:nvSpPr>
        <p:spPr>
          <a:xfrm rot="16200000">
            <a:off x="1001901" y="1477465"/>
            <a:ext cx="8156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75B3E9BA-27EF-4E64-9CDF-B990D505D289}"/>
              </a:ext>
            </a:extLst>
          </p:cNvPr>
          <p:cNvSpPr/>
          <p:nvPr/>
        </p:nvSpPr>
        <p:spPr>
          <a:xfrm rot="5400000">
            <a:off x="1001901" y="4327931"/>
            <a:ext cx="8156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サッカーボールのイラスト | 商用OKの無料イラスト素材サイト ツカッテ">
            <a:extLst>
              <a:ext uri="{FF2B5EF4-FFF2-40B4-BE49-F238E27FC236}">
                <a16:creationId xmlns:a16="http://schemas.microsoft.com/office/drawing/2014/main" id="{746890B8-6D38-4432-84E8-404F75A38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066" y="2688167"/>
            <a:ext cx="1052731" cy="105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5702F80F-550E-4C7E-A1FB-833E469848D4}"/>
              </a:ext>
            </a:extLst>
          </p:cNvPr>
          <p:cNvSpPr/>
          <p:nvPr/>
        </p:nvSpPr>
        <p:spPr>
          <a:xfrm rot="10800000">
            <a:off x="8325569" y="2891366"/>
            <a:ext cx="81560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D94D58CB-1ED0-4163-AB5E-9E4D2D272AC3}"/>
              </a:ext>
            </a:extLst>
          </p:cNvPr>
          <p:cNvSpPr/>
          <p:nvPr/>
        </p:nvSpPr>
        <p:spPr>
          <a:xfrm>
            <a:off x="2623951" y="2021748"/>
            <a:ext cx="3920782" cy="2521115"/>
          </a:xfrm>
          <a:custGeom>
            <a:avLst/>
            <a:gdLst>
              <a:gd name="connsiteX0" fmla="*/ 3920782 w 3920782"/>
              <a:gd name="connsiteY0" fmla="*/ 1161719 h 2521115"/>
              <a:gd name="connsiteX1" fmla="*/ 2667716 w 3920782"/>
              <a:gd name="connsiteY1" fmla="*/ 44119 h 2521115"/>
              <a:gd name="connsiteX2" fmla="*/ 1456982 w 3920782"/>
              <a:gd name="connsiteY2" fmla="*/ 2507919 h 2521115"/>
              <a:gd name="connsiteX3" fmla="*/ 59982 w 3920782"/>
              <a:gd name="connsiteY3" fmla="*/ 1085519 h 2521115"/>
              <a:gd name="connsiteX4" fmla="*/ 59982 w 3920782"/>
              <a:gd name="connsiteY4" fmla="*/ 1085519 h 2521115"/>
              <a:gd name="connsiteX5" fmla="*/ 34582 w 3920782"/>
              <a:gd name="connsiteY5" fmla="*/ 1068585 h 252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20782" h="2521115">
                <a:moveTo>
                  <a:pt x="3920782" y="1161719"/>
                </a:moveTo>
                <a:cubicBezTo>
                  <a:pt x="3499565" y="490735"/>
                  <a:pt x="3078349" y="-180248"/>
                  <a:pt x="2667716" y="44119"/>
                </a:cubicBezTo>
                <a:cubicBezTo>
                  <a:pt x="2257083" y="268486"/>
                  <a:pt x="1891604" y="2334352"/>
                  <a:pt x="1456982" y="2507919"/>
                </a:cubicBezTo>
                <a:cubicBezTo>
                  <a:pt x="1022360" y="2681486"/>
                  <a:pt x="59982" y="1085519"/>
                  <a:pt x="59982" y="1085519"/>
                </a:cubicBezTo>
                <a:lnTo>
                  <a:pt x="59982" y="1085519"/>
                </a:lnTo>
                <a:cubicBezTo>
                  <a:pt x="55749" y="1082697"/>
                  <a:pt x="-54318" y="959930"/>
                  <a:pt x="34582" y="10685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9CCC063-1F63-40E2-BAE8-8E51B827A749}"/>
              </a:ext>
            </a:extLst>
          </p:cNvPr>
          <p:cNvCxnSpPr>
            <a:cxnSpLocks/>
          </p:cNvCxnSpPr>
          <p:nvPr/>
        </p:nvCxnSpPr>
        <p:spPr>
          <a:xfrm flipV="1">
            <a:off x="2623951" y="2971800"/>
            <a:ext cx="347134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7E5E18A5-8E73-444D-88D8-639522E26866}"/>
              </a:ext>
            </a:extLst>
          </p:cNvPr>
          <p:cNvCxnSpPr>
            <a:stCxn id="15" idx="5"/>
          </p:cNvCxnSpPr>
          <p:nvPr/>
        </p:nvCxnSpPr>
        <p:spPr>
          <a:xfrm>
            <a:off x="2658533" y="3090333"/>
            <a:ext cx="25400" cy="338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B525403-32B6-4A00-B5D5-45C10C9F5C42}"/>
              </a:ext>
            </a:extLst>
          </p:cNvPr>
          <p:cNvSpPr txBox="1"/>
          <p:nvPr/>
        </p:nvSpPr>
        <p:spPr>
          <a:xfrm>
            <a:off x="583833" y="18936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概要</a:t>
            </a:r>
          </a:p>
        </p:txBody>
      </p:sp>
    </p:spTree>
    <p:extLst>
      <p:ext uri="{BB962C8B-B14F-4D97-AF65-F5344CB8AC3E}">
        <p14:creationId xmlns:p14="http://schemas.microsoft.com/office/powerpoint/2010/main" val="206764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9A9BEE-966A-43A0-80A0-7944C4CB8FA0}"/>
              </a:ext>
            </a:extLst>
          </p:cNvPr>
          <p:cNvSpPr txBox="1"/>
          <p:nvPr/>
        </p:nvSpPr>
        <p:spPr>
          <a:xfrm>
            <a:off x="1126067" y="71966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概要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1FEFAD-AFE9-48FF-BB51-FF67ED5EB5F8}"/>
              </a:ext>
            </a:extLst>
          </p:cNvPr>
          <p:cNvSpPr txBox="1"/>
          <p:nvPr/>
        </p:nvSpPr>
        <p:spPr>
          <a:xfrm>
            <a:off x="1126067" y="1430866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・ゲームクリアはなしで、何秒生き残れるかのタイムを計るゲーム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467CF8-F608-40B8-95F1-88231A0B2FD8}"/>
              </a:ext>
            </a:extLst>
          </p:cNvPr>
          <p:cNvSpPr txBox="1"/>
          <p:nvPr/>
        </p:nvSpPr>
        <p:spPr>
          <a:xfrm>
            <a:off x="1126067" y="1926622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・視点は</a:t>
            </a:r>
            <a:r>
              <a:rPr kumimoji="1" lang="en-US" altLang="ja-JP" dirty="0"/>
              <a:t>3</a:t>
            </a:r>
            <a:r>
              <a:rPr lang="ja-JP" altLang="en-US" dirty="0"/>
              <a:t>人称で、カメラ移動はなし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188A050-7375-48DD-A67E-F2483CF6ADB9}"/>
              </a:ext>
            </a:extLst>
          </p:cNvPr>
          <p:cNvSpPr txBox="1"/>
          <p:nvPr/>
        </p:nvSpPr>
        <p:spPr>
          <a:xfrm>
            <a:off x="1126067" y="2506134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・操作は</a:t>
            </a:r>
            <a:r>
              <a:rPr lang="ja-JP" altLang="en-US" dirty="0"/>
              <a:t>コントローラーの十字キーのみ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F8DFA9A-9A9E-44A8-B015-786D5B70DF6F}"/>
              </a:ext>
            </a:extLst>
          </p:cNvPr>
          <p:cNvSpPr txBox="1"/>
          <p:nvPr/>
        </p:nvSpPr>
        <p:spPr>
          <a:xfrm>
            <a:off x="1126067" y="358666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挑戦すること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32B9FB-92F7-4FB4-A5DC-48E64FB1D455}"/>
              </a:ext>
            </a:extLst>
          </p:cNvPr>
          <p:cNvSpPr txBox="1"/>
          <p:nvPr/>
        </p:nvSpPr>
        <p:spPr>
          <a:xfrm>
            <a:off x="1126067" y="425318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・ハイスコアの記録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8D76A02-5C18-45C9-BE2A-DE929470795B}"/>
              </a:ext>
            </a:extLst>
          </p:cNvPr>
          <p:cNvSpPr txBox="1"/>
          <p:nvPr/>
        </p:nvSpPr>
        <p:spPr>
          <a:xfrm>
            <a:off x="1126067" y="470426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・外部ファイルの読み込み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B18A6FC-709E-42DC-84F8-340D50726739}"/>
              </a:ext>
            </a:extLst>
          </p:cNvPr>
          <p:cNvSpPr txBox="1"/>
          <p:nvPr/>
        </p:nvSpPr>
        <p:spPr>
          <a:xfrm>
            <a:off x="1126067" y="3025687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・難易度は徐々に上がっていく</a:t>
            </a:r>
          </a:p>
        </p:txBody>
      </p:sp>
    </p:spTree>
    <p:extLst>
      <p:ext uri="{BB962C8B-B14F-4D97-AF65-F5344CB8AC3E}">
        <p14:creationId xmlns:p14="http://schemas.microsoft.com/office/powerpoint/2010/main" val="189791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531E051-C024-4D5A-ABCE-5FD6BC1D7030}"/>
              </a:ext>
            </a:extLst>
          </p:cNvPr>
          <p:cNvSpPr txBox="1"/>
          <p:nvPr/>
        </p:nvSpPr>
        <p:spPr>
          <a:xfrm>
            <a:off x="643466" y="499533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参考にしたゲーム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F1DC24F-9153-4538-9982-2807FBB3DE3D}"/>
              </a:ext>
            </a:extLst>
          </p:cNvPr>
          <p:cNvSpPr txBox="1"/>
          <p:nvPr/>
        </p:nvSpPr>
        <p:spPr>
          <a:xfrm>
            <a:off x="1521671" y="1642534"/>
            <a:ext cx="9148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マリオパーティー</a:t>
            </a:r>
            <a:r>
              <a:rPr kumimoji="1" lang="en-US" altLang="ja-JP" sz="2400" dirty="0"/>
              <a:t>DS</a:t>
            </a:r>
            <a:r>
              <a:rPr kumimoji="1" lang="ja-JP" altLang="en-US" sz="2400" dirty="0"/>
              <a:t>のミニゲーム「よけろ！クリボーショット</a:t>
            </a:r>
            <a:r>
              <a:rPr kumimoji="1" lang="ja-JP" altLang="en-US" dirty="0"/>
              <a:t>」</a:t>
            </a:r>
          </a:p>
        </p:txBody>
      </p:sp>
      <p:pic>
        <p:nvPicPr>
          <p:cNvPr id="2050" name="Picture 2" descr="マリオパーティＤＳ：60種類以上の新作ミニゲーム５">
            <a:extLst>
              <a:ext uri="{FF2B5EF4-FFF2-40B4-BE49-F238E27FC236}">
                <a16:creationId xmlns:a16="http://schemas.microsoft.com/office/drawing/2014/main" id="{0DD81725-6E2E-474B-B5D3-ACB0BECC4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817" y="2415791"/>
            <a:ext cx="4034366" cy="394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52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4436B10-9110-4C19-8981-10738F0F5CEA}"/>
              </a:ext>
            </a:extLst>
          </p:cNvPr>
          <p:cNvSpPr txBox="1"/>
          <p:nvPr/>
        </p:nvSpPr>
        <p:spPr>
          <a:xfrm>
            <a:off x="406401" y="550333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このゲームの面白いところ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702910C-CE3F-4180-86F9-19847D4A5FCC}"/>
              </a:ext>
            </a:extLst>
          </p:cNvPr>
          <p:cNvSpPr txBox="1"/>
          <p:nvPr/>
        </p:nvSpPr>
        <p:spPr>
          <a:xfrm>
            <a:off x="1159933" y="226060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・当たるか当たらないかの緊張感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48F754-FAC6-408F-A4AA-AC6A62E47857}"/>
              </a:ext>
            </a:extLst>
          </p:cNvPr>
          <p:cNvSpPr txBox="1"/>
          <p:nvPr/>
        </p:nvSpPr>
        <p:spPr>
          <a:xfrm>
            <a:off x="1159933" y="2895600"/>
            <a:ext cx="895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・ボールがまっすぐ飛んでこないから</a:t>
            </a:r>
            <a:r>
              <a:rPr lang="ja-JP" altLang="en-US" dirty="0"/>
              <a:t>、</a:t>
            </a:r>
            <a:r>
              <a:rPr kumimoji="1" lang="ja-JP" altLang="en-US" dirty="0"/>
              <a:t>どんな風に曲がるかわからないドキドキ感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25C6445-EB9C-47B9-ADC9-C98B929C3DB6}"/>
              </a:ext>
            </a:extLst>
          </p:cNvPr>
          <p:cNvSpPr txBox="1"/>
          <p:nvPr/>
        </p:nvSpPr>
        <p:spPr>
          <a:xfrm>
            <a:off x="1346200" y="3725333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・より高いハイスコアを目指すところ</a:t>
            </a:r>
          </a:p>
        </p:txBody>
      </p:sp>
    </p:spTree>
    <p:extLst>
      <p:ext uri="{BB962C8B-B14F-4D97-AF65-F5344CB8AC3E}">
        <p14:creationId xmlns:p14="http://schemas.microsoft.com/office/powerpoint/2010/main" val="280305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7952A5A25B2543AB99BC9B879A46ED" ma:contentTypeVersion="16" ma:contentTypeDescription="新しいドキュメントを作成します。" ma:contentTypeScope="" ma:versionID="18ce886227b4f7d0c1a56646945dc47e">
  <xsd:schema xmlns:xsd="http://www.w3.org/2001/XMLSchema" xmlns:xs="http://www.w3.org/2001/XMLSchema" xmlns:p="http://schemas.microsoft.com/office/2006/metadata/properties" xmlns:ns2="098a3c11-7ac2-46ba-89ce-8b2d5c9f76f8" xmlns:ns3="04574505-c322-4981-8ebb-5d25af8d4de8" targetNamespace="http://schemas.microsoft.com/office/2006/metadata/properties" ma:root="true" ma:fieldsID="e5be0a050d98fc17aa9c3986a154fc28" ns2:_="" ns3:_="">
    <xsd:import namespace="098a3c11-7ac2-46ba-89ce-8b2d5c9f76f8"/>
    <xsd:import namespace="04574505-c322-4981-8ebb-5d25af8d4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_x8a73__x7d30_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8a3c11-7ac2-46ba-89ce-8b2d5c9f76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画像タグ" ma:readOnly="false" ma:fieldId="{5cf76f15-5ced-4ddc-b409-7134ff3c332f}" ma:taxonomyMulti="true" ma:sspId="c7b788f1-635f-435b-a825-11a9aec0b6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x8a73__x7d30_" ma:index="22" nillable="true" ma:displayName="詳細" ma:format="Dropdown" ma:internalName="_x8a73__x7d30_">
      <xsd:simpleType>
        <xsd:restriction base="dms:Text">
          <xsd:maxLength value="255"/>
        </xsd:restriction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574505-c322-4981-8ebb-5d25af8d4de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91ae2ab-cca2-4bde-8a9d-64dd23fd4099}" ma:internalName="TaxCatchAll" ma:showField="CatchAllData" ma:web="04574505-c322-4981-8ebb-5d25af8d4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4574505-c322-4981-8ebb-5d25af8d4de8" xsi:nil="true"/>
    <lcf76f155ced4ddcb4097134ff3c332f xmlns="098a3c11-7ac2-46ba-89ce-8b2d5c9f76f8">
      <Terms xmlns="http://schemas.microsoft.com/office/infopath/2007/PartnerControls"/>
    </lcf76f155ced4ddcb4097134ff3c332f>
    <_x8a73__x7d30_ xmlns="098a3c11-7ac2-46ba-89ce-8b2d5c9f76f8" xsi:nil="true"/>
    <SharedWithUsers xmlns="04574505-c322-4981-8ebb-5d25af8d4de8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C81BFEC3-0D7D-4FF5-B21B-D27FBD9D387F}"/>
</file>

<file path=customXml/itemProps2.xml><?xml version="1.0" encoding="utf-8"?>
<ds:datastoreItem xmlns:ds="http://schemas.openxmlformats.org/officeDocument/2006/customXml" ds:itemID="{4F1C66B8-4228-4847-A34A-9BD33947F0B2}"/>
</file>

<file path=customXml/itemProps3.xml><?xml version="1.0" encoding="utf-8"?>
<ds:datastoreItem xmlns:ds="http://schemas.openxmlformats.org/officeDocument/2006/customXml" ds:itemID="{CADCF5CA-1D94-457C-BCFD-52CCBB7A3883}"/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145</Words>
  <Application>Microsoft Office PowerPoint</Application>
  <PresentationFormat>ワイド画面</PresentationFormat>
  <Paragraphs>24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避けろ、サッカーボール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避けて、サッカーボール</dc:title>
  <dc:creator>金子　瞬</dc:creator>
  <cp:lastModifiedBy>金子　瞬</cp:lastModifiedBy>
  <cp:revision>10</cp:revision>
  <dcterms:created xsi:type="dcterms:W3CDTF">2024-04-22T00:46:54Z</dcterms:created>
  <dcterms:modified xsi:type="dcterms:W3CDTF">2024-04-22T02:48:49Z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0x0101009C7952A5A25B2543AB99BC9B879A46ED</vt:lpwstr>
  </property>
  <property fmtid="{D5CDD505-2E9C-101B-9397-08002B2CF9AE}" pid="3" name="Order">
    <vt:r8>808500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