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4" r:id="rId1"/>
  </p:sldMasterIdLst>
  <p:sldIdLst>
    <p:sldId id="257"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5" d="100"/>
          <a:sy n="105" d="100"/>
        </p:scale>
        <p:origin x="144"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2.xml"/><Relationship Id="rId3" Type="http://schemas.openxmlformats.org/officeDocument/2006/relationships/presProps" Target="presProps.xml"/><Relationship Id="rId7"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9"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ja-JP" altLang="en-US"/>
              <a:t>マスター タイトルの書式設定</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89673A60-DBBD-4E6C-8E78-239816B59CBF}" type="datetimeFigureOut">
              <a:rPr kumimoji="1" lang="ja-JP" altLang="en-US" smtClean="0"/>
              <a:t>2024/4/22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B91C91-8FE3-42CA-A72A-E341953F9324}" type="slidenum">
              <a:rPr kumimoji="1" lang="ja-JP" altLang="en-US" smtClean="0"/>
              <a:t>‹#›</a:t>
            </a:fld>
            <a:endParaRPr kumimoji="1" lang="ja-JP" altLang="en-US"/>
          </a:p>
        </p:txBody>
      </p:sp>
    </p:spTree>
    <p:extLst>
      <p:ext uri="{BB962C8B-B14F-4D97-AF65-F5344CB8AC3E}">
        <p14:creationId xmlns:p14="http://schemas.microsoft.com/office/powerpoint/2010/main" val="64333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9673A60-DBBD-4E6C-8E78-239816B59CBF}" type="datetimeFigureOut">
              <a:rPr kumimoji="1" lang="ja-JP" altLang="en-US" smtClean="0"/>
              <a:t>2024/4/22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B91C91-8FE3-42CA-A72A-E341953F9324}" type="slidenum">
              <a:rPr kumimoji="1" lang="ja-JP" altLang="en-US" smtClean="0"/>
              <a:t>‹#›</a:t>
            </a:fld>
            <a:endParaRPr kumimoji="1" lang="ja-JP" altLang="en-US"/>
          </a:p>
        </p:txBody>
      </p:sp>
    </p:spTree>
    <p:extLst>
      <p:ext uri="{BB962C8B-B14F-4D97-AF65-F5344CB8AC3E}">
        <p14:creationId xmlns:p14="http://schemas.microsoft.com/office/powerpoint/2010/main" val="3507829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9673A60-DBBD-4E6C-8E78-239816B59CBF}" type="datetimeFigureOut">
              <a:rPr kumimoji="1" lang="ja-JP" altLang="en-US" smtClean="0"/>
              <a:t>2024/4/22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B91C91-8FE3-42CA-A72A-E341953F9324}" type="slidenum">
              <a:rPr kumimoji="1" lang="ja-JP" altLang="en-US" smtClean="0"/>
              <a:t>‹#›</a:t>
            </a:fld>
            <a:endParaRPr kumimoji="1" lang="ja-JP" altLang="en-US"/>
          </a:p>
        </p:txBody>
      </p:sp>
    </p:spTree>
    <p:extLst>
      <p:ext uri="{BB962C8B-B14F-4D97-AF65-F5344CB8AC3E}">
        <p14:creationId xmlns:p14="http://schemas.microsoft.com/office/powerpoint/2010/main" val="3725941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9673A60-DBBD-4E6C-8E78-239816B59CBF}" type="datetimeFigureOut">
              <a:rPr kumimoji="1" lang="ja-JP" altLang="en-US" smtClean="0"/>
              <a:t>2024/4/22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B91C91-8FE3-42CA-A72A-E341953F9324}" type="slidenum">
              <a:rPr kumimoji="1" lang="ja-JP" altLang="en-US" smtClean="0"/>
              <a:t>‹#›</a:t>
            </a:fld>
            <a:endParaRPr kumimoji="1" lang="ja-JP" alt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455756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9673A60-DBBD-4E6C-8E78-239816B59CBF}" type="datetimeFigureOut">
              <a:rPr kumimoji="1" lang="ja-JP" altLang="en-US" smtClean="0"/>
              <a:t>2024/4/22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B91C91-8FE3-42CA-A72A-E341953F9324}" type="slidenum">
              <a:rPr kumimoji="1" lang="ja-JP" altLang="en-US" smtClean="0"/>
              <a:t>‹#›</a:t>
            </a:fld>
            <a:endParaRPr kumimoji="1" lang="ja-JP" altLang="en-US"/>
          </a:p>
        </p:txBody>
      </p:sp>
    </p:spTree>
    <p:extLst>
      <p:ext uri="{BB962C8B-B14F-4D97-AF65-F5344CB8AC3E}">
        <p14:creationId xmlns:p14="http://schemas.microsoft.com/office/powerpoint/2010/main" val="414929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89673A60-DBBD-4E6C-8E78-239816B59CBF}" type="datetimeFigureOut">
              <a:rPr kumimoji="1" lang="ja-JP" altLang="en-US" smtClean="0"/>
              <a:t>2024/4/22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AB91C91-8FE3-42CA-A72A-E341953F9324}" type="slidenum">
              <a:rPr kumimoji="1" lang="ja-JP" altLang="en-US" smtClean="0"/>
              <a:t>‹#›</a:t>
            </a:fld>
            <a:endParaRPr kumimoji="1" lang="ja-JP" altLang="en-US"/>
          </a:p>
        </p:txBody>
      </p:sp>
    </p:spTree>
    <p:extLst>
      <p:ext uri="{BB962C8B-B14F-4D97-AF65-F5344CB8AC3E}">
        <p14:creationId xmlns:p14="http://schemas.microsoft.com/office/powerpoint/2010/main" val="3713056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89673A60-DBBD-4E6C-8E78-239816B59CBF}" type="datetimeFigureOut">
              <a:rPr kumimoji="1" lang="ja-JP" altLang="en-US" smtClean="0"/>
              <a:t>2024/4/22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AB91C91-8FE3-42CA-A72A-E341953F9324}" type="slidenum">
              <a:rPr kumimoji="1" lang="ja-JP" altLang="en-US" smtClean="0"/>
              <a:t>‹#›</a:t>
            </a:fld>
            <a:endParaRPr kumimoji="1" lang="ja-JP" altLang="en-US"/>
          </a:p>
        </p:txBody>
      </p:sp>
    </p:spTree>
    <p:extLst>
      <p:ext uri="{BB962C8B-B14F-4D97-AF65-F5344CB8AC3E}">
        <p14:creationId xmlns:p14="http://schemas.microsoft.com/office/powerpoint/2010/main" val="3141257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9673A60-DBBD-4E6C-8E78-239816B59CBF}" type="datetimeFigureOut">
              <a:rPr kumimoji="1" lang="ja-JP" altLang="en-US" smtClean="0"/>
              <a:t>2024/4/22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B91C91-8FE3-42CA-A72A-E341953F9324}" type="slidenum">
              <a:rPr kumimoji="1" lang="ja-JP" altLang="en-US" smtClean="0"/>
              <a:t>‹#›</a:t>
            </a:fld>
            <a:endParaRPr kumimoji="1" lang="ja-JP" altLang="en-US"/>
          </a:p>
        </p:txBody>
      </p:sp>
    </p:spTree>
    <p:extLst>
      <p:ext uri="{BB962C8B-B14F-4D97-AF65-F5344CB8AC3E}">
        <p14:creationId xmlns:p14="http://schemas.microsoft.com/office/powerpoint/2010/main" val="3320440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ja-JP" altLang="en-US"/>
              <a:t>マスター タイトルの書式設定</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9673A60-DBBD-4E6C-8E78-239816B59CBF}" type="datetimeFigureOut">
              <a:rPr kumimoji="1" lang="ja-JP" altLang="en-US" smtClean="0"/>
              <a:t>2024/4/22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B91C91-8FE3-42CA-A72A-E341953F9324}" type="slidenum">
              <a:rPr kumimoji="1" lang="ja-JP" altLang="en-US" smtClean="0"/>
              <a:t>‹#›</a:t>
            </a:fld>
            <a:endParaRPr kumimoji="1" lang="ja-JP" altLang="en-US"/>
          </a:p>
        </p:txBody>
      </p:sp>
    </p:spTree>
    <p:extLst>
      <p:ext uri="{BB962C8B-B14F-4D97-AF65-F5344CB8AC3E}">
        <p14:creationId xmlns:p14="http://schemas.microsoft.com/office/powerpoint/2010/main" val="3328685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89673A60-DBBD-4E6C-8E78-239816B59CBF}" type="datetimeFigureOut">
              <a:rPr kumimoji="1" lang="ja-JP" altLang="en-US" smtClean="0"/>
              <a:t>2024/4/22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B91C91-8FE3-42CA-A72A-E341953F9324}" type="slidenum">
              <a:rPr kumimoji="1" lang="ja-JP" altLang="en-US" smtClean="0"/>
              <a:t>‹#›</a:t>
            </a:fld>
            <a:endParaRPr kumimoji="1" lang="ja-JP" altLang="en-US"/>
          </a:p>
        </p:txBody>
      </p:sp>
    </p:spTree>
    <p:extLst>
      <p:ext uri="{BB962C8B-B14F-4D97-AF65-F5344CB8AC3E}">
        <p14:creationId xmlns:p14="http://schemas.microsoft.com/office/powerpoint/2010/main" val="4256006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89673A60-DBBD-4E6C-8E78-239816B59CBF}" type="datetimeFigureOut">
              <a:rPr kumimoji="1" lang="ja-JP" altLang="en-US" smtClean="0"/>
              <a:t>2024/4/22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AB91C91-8FE3-42CA-A72A-E341953F9324}" type="slidenum">
              <a:rPr kumimoji="1" lang="ja-JP" altLang="en-US" smtClean="0"/>
              <a:t>‹#›</a:t>
            </a:fld>
            <a:endParaRPr kumimoji="1" lang="ja-JP" altLang="en-US"/>
          </a:p>
        </p:txBody>
      </p:sp>
    </p:spTree>
    <p:extLst>
      <p:ext uri="{BB962C8B-B14F-4D97-AF65-F5344CB8AC3E}">
        <p14:creationId xmlns:p14="http://schemas.microsoft.com/office/powerpoint/2010/main" val="3360296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ja-JP" altLang="en-US"/>
              <a:t>マスター タイトルの書式設定</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9673A60-DBBD-4E6C-8E78-239816B59CBF}" type="datetimeFigureOut">
              <a:rPr kumimoji="1" lang="ja-JP" altLang="en-US" smtClean="0"/>
              <a:t>2024/4/22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B91C91-8FE3-42CA-A72A-E341953F9324}" type="slidenum">
              <a:rPr kumimoji="1" lang="ja-JP" altLang="en-US" smtClean="0"/>
              <a:t>‹#›</a:t>
            </a:fld>
            <a:endParaRPr kumimoji="1" lang="ja-JP" altLang="en-US"/>
          </a:p>
        </p:txBody>
      </p:sp>
    </p:spTree>
    <p:extLst>
      <p:ext uri="{BB962C8B-B14F-4D97-AF65-F5344CB8AC3E}">
        <p14:creationId xmlns:p14="http://schemas.microsoft.com/office/powerpoint/2010/main" val="316941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Content Placeholder 3"/>
          <p:cNvSpPr>
            <a:spLocks noGrp="1"/>
          </p:cNvSpPr>
          <p:nvPr>
            <p:ph sz="quarter" idx="13"/>
          </p:nvPr>
        </p:nvSpPr>
        <p:spPr>
          <a:xfrm>
            <a:off x="913774" y="3051012"/>
            <a:ext cx="5106027" cy="274018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3" name="Content Placeholder 5"/>
          <p:cNvSpPr>
            <a:spLocks noGrp="1"/>
          </p:cNvSpPr>
          <p:nvPr>
            <p:ph sz="quarter" idx="14"/>
          </p:nvPr>
        </p:nvSpPr>
        <p:spPr>
          <a:xfrm>
            <a:off x="6172200" y="3051012"/>
            <a:ext cx="5105401" cy="274018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89673A60-DBBD-4E6C-8E78-239816B59CBF}" type="datetimeFigureOut">
              <a:rPr kumimoji="1" lang="ja-JP" altLang="en-US" smtClean="0"/>
              <a:t>2024/4/22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AB91C91-8FE3-42CA-A72A-E341953F9324}" type="slidenum">
              <a:rPr kumimoji="1" lang="ja-JP" altLang="en-US" smtClean="0"/>
              <a:t>‹#›</a:t>
            </a:fld>
            <a:endParaRPr kumimoji="1" lang="ja-JP" altLang="en-US"/>
          </a:p>
        </p:txBody>
      </p:sp>
    </p:spTree>
    <p:extLst>
      <p:ext uri="{BB962C8B-B14F-4D97-AF65-F5344CB8AC3E}">
        <p14:creationId xmlns:p14="http://schemas.microsoft.com/office/powerpoint/2010/main" val="1331562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89673A60-DBBD-4E6C-8E78-239816B59CBF}" type="datetimeFigureOut">
              <a:rPr kumimoji="1" lang="ja-JP" altLang="en-US" smtClean="0"/>
              <a:t>2024/4/22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AB91C91-8FE3-42CA-A72A-E341953F9324}" type="slidenum">
              <a:rPr kumimoji="1" lang="ja-JP" altLang="en-US" smtClean="0"/>
              <a:t>‹#›</a:t>
            </a:fld>
            <a:endParaRPr kumimoji="1" lang="ja-JP" altLang="en-US"/>
          </a:p>
        </p:txBody>
      </p:sp>
    </p:spTree>
    <p:extLst>
      <p:ext uri="{BB962C8B-B14F-4D97-AF65-F5344CB8AC3E}">
        <p14:creationId xmlns:p14="http://schemas.microsoft.com/office/powerpoint/2010/main" val="3760767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9673A60-DBBD-4E6C-8E78-239816B59CBF}" type="datetimeFigureOut">
              <a:rPr kumimoji="1" lang="ja-JP" altLang="en-US" smtClean="0"/>
              <a:t>2024/4/22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AB91C91-8FE3-42CA-A72A-E341953F9324}" type="slidenum">
              <a:rPr kumimoji="1" lang="ja-JP" altLang="en-US" smtClean="0"/>
              <a:t>‹#›</a:t>
            </a:fld>
            <a:endParaRPr kumimoji="1" lang="ja-JP" altLang="en-US"/>
          </a:p>
        </p:txBody>
      </p:sp>
    </p:spTree>
    <p:extLst>
      <p:ext uri="{BB962C8B-B14F-4D97-AF65-F5344CB8AC3E}">
        <p14:creationId xmlns:p14="http://schemas.microsoft.com/office/powerpoint/2010/main" val="3809353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ja-JP" altLang="en-US"/>
              <a:t>マスター タイトルの書式設定</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9673A60-DBBD-4E6C-8E78-239816B59CBF}" type="datetimeFigureOut">
              <a:rPr kumimoji="1" lang="ja-JP" altLang="en-US" smtClean="0"/>
              <a:t>2024/4/22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B91C91-8FE3-42CA-A72A-E341953F9324}" type="slidenum">
              <a:rPr kumimoji="1" lang="ja-JP" altLang="en-US" smtClean="0"/>
              <a:t>‹#›</a:t>
            </a:fld>
            <a:endParaRPr kumimoji="1" lang="ja-JP" altLang="en-US"/>
          </a:p>
        </p:txBody>
      </p:sp>
    </p:spTree>
    <p:extLst>
      <p:ext uri="{BB962C8B-B14F-4D97-AF65-F5344CB8AC3E}">
        <p14:creationId xmlns:p14="http://schemas.microsoft.com/office/powerpoint/2010/main" val="3713546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9673A60-DBBD-4E6C-8E78-239816B59CBF}" type="datetimeFigureOut">
              <a:rPr kumimoji="1" lang="ja-JP" altLang="en-US" smtClean="0"/>
              <a:t>2024/4/22</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AB91C91-8FE3-42CA-A72A-E341953F9324}" type="slidenum">
              <a:rPr kumimoji="1" lang="ja-JP" altLang="en-US" smtClean="0"/>
              <a:t>‹#›</a:t>
            </a:fld>
            <a:endParaRPr kumimoji="1" lang="ja-JP" altLang="en-US"/>
          </a:p>
        </p:txBody>
      </p:sp>
    </p:spTree>
    <p:extLst>
      <p:ext uri="{BB962C8B-B14F-4D97-AF65-F5344CB8AC3E}">
        <p14:creationId xmlns:p14="http://schemas.microsoft.com/office/powerpoint/2010/main" val="2527999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9673A60-DBBD-4E6C-8E78-239816B59CBF}" type="datetimeFigureOut">
              <a:rPr kumimoji="1" lang="ja-JP" altLang="en-US" smtClean="0"/>
              <a:t>2024/4/22</a:t>
            </a:fld>
            <a:endParaRPr kumimoji="1" lang="ja-JP" alt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kumimoji="1" lang="ja-JP" alt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7AB91C91-8FE3-42CA-A72A-E341953F9324}" type="slidenum">
              <a:rPr kumimoji="1" lang="ja-JP" altLang="en-US" smtClean="0"/>
              <a:t>‹#›</a:t>
            </a:fld>
            <a:endParaRPr kumimoji="1" lang="ja-JP" altLang="en-US"/>
          </a:p>
        </p:txBody>
      </p:sp>
    </p:spTree>
    <p:extLst>
      <p:ext uri="{BB962C8B-B14F-4D97-AF65-F5344CB8AC3E}">
        <p14:creationId xmlns:p14="http://schemas.microsoft.com/office/powerpoint/2010/main" val="2380870812"/>
      </p:ext>
    </p:extLst>
  </p:cSld>
  <p:clrMap bg1="dk1" tx1="lt1" bg2="dk2" tx2="lt2" accent1="accent1" accent2="accent2" accent3="accent3" accent4="accent4" accent5="accent5" accent6="accent6" hlink="hlink" folHlink="folHlink"/>
  <p:sldLayoutIdLst>
    <p:sldLayoutId id="2147483985" r:id="rId1"/>
    <p:sldLayoutId id="2147483986" r:id="rId2"/>
    <p:sldLayoutId id="2147483987" r:id="rId3"/>
    <p:sldLayoutId id="2147483988" r:id="rId4"/>
    <p:sldLayoutId id="2147483989" r:id="rId5"/>
    <p:sldLayoutId id="2147483990" r:id="rId6"/>
    <p:sldLayoutId id="2147483991" r:id="rId7"/>
    <p:sldLayoutId id="2147483992" r:id="rId8"/>
    <p:sldLayoutId id="2147483993" r:id="rId9"/>
    <p:sldLayoutId id="2147483994" r:id="rId10"/>
    <p:sldLayoutId id="2147483995" r:id="rId11"/>
    <p:sldLayoutId id="2147483996" r:id="rId12"/>
    <p:sldLayoutId id="2147483997" r:id="rId13"/>
    <p:sldLayoutId id="2147483998" r:id="rId14"/>
    <p:sldLayoutId id="2147483999" r:id="rId15"/>
    <p:sldLayoutId id="2147484000" r:id="rId16"/>
    <p:sldLayoutId id="2147484001" r:id="rId17"/>
  </p:sldLayoutIdLst>
  <p:txStyles>
    <p:titleStyle>
      <a:lvl1pPr algn="ctr" defTabSz="914400" rtl="0" eaLnBrk="1" latinLnBrk="0" hangingPunct="1">
        <a:lnSpc>
          <a:spcPct val="90000"/>
        </a:lnSpc>
        <a:spcBef>
          <a:spcPct val="0"/>
        </a:spcBef>
        <a:buNone/>
        <a:defRPr kumimoji="1"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kumimoji="1"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kumimoji="1"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kumimoji="1"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kumimoji="1"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20BDE9A5-867D-44D7-B097-85CB7DA74C32}"/>
              </a:ext>
            </a:extLst>
          </p:cNvPr>
          <p:cNvSpPr txBox="1"/>
          <p:nvPr/>
        </p:nvSpPr>
        <p:spPr>
          <a:xfrm>
            <a:off x="3920066" y="736661"/>
            <a:ext cx="6273800" cy="369332"/>
          </a:xfrm>
          <a:prstGeom prst="rect">
            <a:avLst/>
          </a:prstGeom>
          <a:noFill/>
        </p:spPr>
        <p:txBody>
          <a:bodyPr wrap="square" rtlCol="0">
            <a:spAutoFit/>
          </a:bodyPr>
          <a:lstStyle/>
          <a:p>
            <a:r>
              <a:rPr kumimoji="1" lang="en-US" altLang="ja-JP" dirty="0"/>
              <a:t>		</a:t>
            </a:r>
            <a:r>
              <a:rPr kumimoji="1" lang="ja-JP" altLang="en-US" dirty="0"/>
              <a:t>　　</a:t>
            </a:r>
            <a:r>
              <a:rPr kumimoji="1" lang="ja-JP" altLang="en-US" dirty="0">
                <a:latin typeface="HGP創英角ﾎﾟｯﾌﾟ体" panose="040B0A00000000000000" pitchFamily="50" charset="-128"/>
                <a:ea typeface="HGP創英角ﾎﾟｯﾌﾟ体" panose="040B0A00000000000000" pitchFamily="50" charset="-128"/>
              </a:rPr>
              <a:t> カイヒソフト</a:t>
            </a:r>
          </a:p>
        </p:txBody>
      </p:sp>
      <p:sp>
        <p:nvSpPr>
          <p:cNvPr id="5" name="テキスト ボックス 4">
            <a:extLst>
              <a:ext uri="{FF2B5EF4-FFF2-40B4-BE49-F238E27FC236}">
                <a16:creationId xmlns:a16="http://schemas.microsoft.com/office/drawing/2014/main" id="{8485407D-957D-4C0A-8F97-BD5E6530E1D6}"/>
              </a:ext>
            </a:extLst>
          </p:cNvPr>
          <p:cNvSpPr txBox="1"/>
          <p:nvPr/>
        </p:nvSpPr>
        <p:spPr>
          <a:xfrm>
            <a:off x="7182612" y="1608701"/>
            <a:ext cx="4199467" cy="1754326"/>
          </a:xfrm>
          <a:prstGeom prst="rect">
            <a:avLst/>
          </a:prstGeom>
          <a:noFill/>
        </p:spPr>
        <p:txBody>
          <a:bodyPr wrap="square" rtlCol="0">
            <a:spAutoFit/>
          </a:bodyPr>
          <a:lstStyle/>
          <a:p>
            <a:r>
              <a:rPr lang="ja-JP" altLang="en-US" dirty="0">
                <a:latin typeface="HGP創英角ﾎﾟｯﾌﾟ体" panose="040B0A00000000000000" pitchFamily="50" charset="-128"/>
                <a:ea typeface="HGP創英角ﾎﾟｯﾌﾟ体" panose="040B0A00000000000000" pitchFamily="50" charset="-128"/>
              </a:rPr>
              <a:t>ボスのエリア内で敵の攻撃を回避するゲーム</a:t>
            </a:r>
            <a:endParaRPr lang="en-US" altLang="ja-JP" dirty="0">
              <a:latin typeface="HGP創英角ﾎﾟｯﾌﾟ体" panose="040B0A00000000000000" pitchFamily="50" charset="-128"/>
              <a:ea typeface="HGP創英角ﾎﾟｯﾌﾟ体" panose="040B0A00000000000000" pitchFamily="50" charset="-128"/>
            </a:endParaRPr>
          </a:p>
          <a:p>
            <a:endParaRPr kumimoji="1" lang="en-US" altLang="ja-JP" dirty="0">
              <a:latin typeface="HGP創英角ﾎﾟｯﾌﾟ体" panose="040B0A00000000000000" pitchFamily="50" charset="-128"/>
              <a:ea typeface="HGP創英角ﾎﾟｯﾌﾟ体" panose="040B0A00000000000000" pitchFamily="50" charset="-128"/>
            </a:endParaRPr>
          </a:p>
          <a:p>
            <a:r>
              <a:rPr kumimoji="1" lang="ja-JP" altLang="en-US" dirty="0">
                <a:latin typeface="HGP創英角ﾎﾟｯﾌﾟ体" panose="040B0A00000000000000" pitchFamily="50" charset="-128"/>
                <a:ea typeface="HGP創英角ﾎﾟｯﾌﾟ体" panose="040B0A00000000000000" pitchFamily="50" charset="-128"/>
              </a:rPr>
              <a:t>敵が攻撃するごとに出現するアイテムを取ることで敵に攻撃をやり返すことができる</a:t>
            </a:r>
            <a:endParaRPr kumimoji="1" lang="en-US" altLang="ja-JP" dirty="0">
              <a:latin typeface="HGP創英角ﾎﾟｯﾌﾟ体" panose="040B0A00000000000000" pitchFamily="50" charset="-128"/>
              <a:ea typeface="HGP創英角ﾎﾟｯﾌﾟ体" panose="040B0A00000000000000" pitchFamily="50" charset="-128"/>
            </a:endParaRPr>
          </a:p>
        </p:txBody>
      </p:sp>
      <p:sp>
        <p:nvSpPr>
          <p:cNvPr id="6" name="テキスト ボックス 5">
            <a:extLst>
              <a:ext uri="{FF2B5EF4-FFF2-40B4-BE49-F238E27FC236}">
                <a16:creationId xmlns:a16="http://schemas.microsoft.com/office/drawing/2014/main" id="{F883A3CB-F22A-49F8-BF23-AD8DEB7CE418}"/>
              </a:ext>
            </a:extLst>
          </p:cNvPr>
          <p:cNvSpPr txBox="1"/>
          <p:nvPr/>
        </p:nvSpPr>
        <p:spPr>
          <a:xfrm>
            <a:off x="1329265" y="5119470"/>
            <a:ext cx="6663267" cy="923330"/>
          </a:xfrm>
          <a:prstGeom prst="rect">
            <a:avLst/>
          </a:prstGeom>
          <a:noFill/>
        </p:spPr>
        <p:txBody>
          <a:bodyPr wrap="square" rtlCol="0">
            <a:spAutoFit/>
          </a:bodyPr>
          <a:lstStyle/>
          <a:p>
            <a:r>
              <a:rPr kumimoji="1" lang="ja-JP" altLang="en-US" dirty="0">
                <a:latin typeface="HGP創英角ﾎﾟｯﾌﾟ体" panose="040B0A00000000000000" pitchFamily="50" charset="-128"/>
                <a:ea typeface="HGP創英角ﾎﾟｯﾌﾟ体" panose="040B0A00000000000000" pitchFamily="50" charset="-128"/>
              </a:rPr>
              <a:t>飛んでくる攻撃の軌道を予測して、回避できる場所に移動する</a:t>
            </a:r>
            <a:endParaRPr kumimoji="1" lang="en-US" altLang="ja-JP" dirty="0">
              <a:latin typeface="HGP創英角ﾎﾟｯﾌﾟ体" panose="040B0A00000000000000" pitchFamily="50" charset="-128"/>
              <a:ea typeface="HGP創英角ﾎﾟｯﾌﾟ体" panose="040B0A00000000000000" pitchFamily="50" charset="-128"/>
            </a:endParaRPr>
          </a:p>
          <a:p>
            <a:r>
              <a:rPr kumimoji="1" lang="ja-JP" altLang="en-US" dirty="0">
                <a:latin typeface="HGP創英角ﾎﾟｯﾌﾟ体" panose="040B0A00000000000000" pitchFamily="50" charset="-128"/>
                <a:ea typeface="HGP創英角ﾎﾟｯﾌﾟ体" panose="040B0A00000000000000" pitchFamily="50" charset="-128"/>
              </a:rPr>
              <a:t>ここにプレイヤーが介入してくる要素がある。</a:t>
            </a:r>
            <a:endParaRPr kumimoji="1" lang="en-US" altLang="ja-JP" dirty="0">
              <a:latin typeface="HGP創英角ﾎﾟｯﾌﾟ体" panose="040B0A00000000000000" pitchFamily="50" charset="-128"/>
              <a:ea typeface="HGP創英角ﾎﾟｯﾌﾟ体" panose="040B0A00000000000000" pitchFamily="50" charset="-128"/>
            </a:endParaRPr>
          </a:p>
          <a:p>
            <a:r>
              <a:rPr kumimoji="1" lang="ja-JP" altLang="en-US" dirty="0">
                <a:latin typeface="HGP創英角ﾎﾟｯﾌﾟ体" panose="040B0A00000000000000" pitchFamily="50" charset="-128"/>
                <a:ea typeface="HGP創英角ﾎﾟｯﾌﾟ体" panose="040B0A00000000000000" pitchFamily="50" charset="-128"/>
              </a:rPr>
              <a:t>スリルと緊張感がプレイヤーを引き込む</a:t>
            </a:r>
          </a:p>
        </p:txBody>
      </p:sp>
      <p:sp>
        <p:nvSpPr>
          <p:cNvPr id="9" name="テキスト ボックス 8">
            <a:extLst>
              <a:ext uri="{FF2B5EF4-FFF2-40B4-BE49-F238E27FC236}">
                <a16:creationId xmlns:a16="http://schemas.microsoft.com/office/drawing/2014/main" id="{9462F5BC-1A47-43E1-8FC6-4F1F8626DA04}"/>
              </a:ext>
            </a:extLst>
          </p:cNvPr>
          <p:cNvSpPr txBox="1"/>
          <p:nvPr/>
        </p:nvSpPr>
        <p:spPr>
          <a:xfrm>
            <a:off x="1481667" y="4671655"/>
            <a:ext cx="1896533" cy="369332"/>
          </a:xfrm>
          <a:prstGeom prst="rect">
            <a:avLst/>
          </a:prstGeom>
          <a:noFill/>
        </p:spPr>
        <p:txBody>
          <a:bodyPr wrap="square" rtlCol="0">
            <a:spAutoFit/>
          </a:bodyPr>
          <a:lstStyle/>
          <a:p>
            <a:r>
              <a:rPr kumimoji="1" lang="ja-JP" altLang="en-US" dirty="0">
                <a:latin typeface="HGP創英角ﾎﾟｯﾌﾟ体" panose="040B0A00000000000000" pitchFamily="50" charset="-128"/>
                <a:ea typeface="HGP創英角ﾎﾟｯﾌﾟ体" panose="040B0A00000000000000" pitchFamily="50" charset="-128"/>
              </a:rPr>
              <a:t>面白さ</a:t>
            </a:r>
          </a:p>
        </p:txBody>
      </p:sp>
      <p:sp>
        <p:nvSpPr>
          <p:cNvPr id="2" name="テキスト ボックス 1">
            <a:extLst>
              <a:ext uri="{FF2B5EF4-FFF2-40B4-BE49-F238E27FC236}">
                <a16:creationId xmlns:a16="http://schemas.microsoft.com/office/drawing/2014/main" id="{F9BE2D37-79B3-4DB3-BCD5-499369E63FE8}"/>
              </a:ext>
            </a:extLst>
          </p:cNvPr>
          <p:cNvSpPr txBox="1"/>
          <p:nvPr/>
        </p:nvSpPr>
        <p:spPr>
          <a:xfrm>
            <a:off x="1329265" y="152400"/>
            <a:ext cx="1591735" cy="461665"/>
          </a:xfrm>
          <a:prstGeom prst="rect">
            <a:avLst/>
          </a:prstGeom>
          <a:noFill/>
        </p:spPr>
        <p:txBody>
          <a:bodyPr wrap="square" rtlCol="0">
            <a:spAutoFit/>
          </a:bodyPr>
          <a:lstStyle/>
          <a:p>
            <a:r>
              <a:rPr kumimoji="1" lang="ja-JP" altLang="en-US" sz="2400" dirty="0">
                <a:latin typeface="HGP明朝E" panose="02020900000000000000" pitchFamily="18" charset="-128"/>
                <a:ea typeface="HGP明朝E" panose="02020900000000000000" pitchFamily="18" charset="-128"/>
              </a:rPr>
              <a:t>３</a:t>
            </a:r>
            <a:r>
              <a:rPr kumimoji="1" lang="en-US" altLang="ja-JP" sz="2400" dirty="0">
                <a:latin typeface="HGP明朝E" panose="02020900000000000000" pitchFamily="18" charset="-128"/>
                <a:ea typeface="HGP明朝E" panose="02020900000000000000" pitchFamily="18" charset="-128"/>
              </a:rPr>
              <a:t>D</a:t>
            </a:r>
            <a:endParaRPr kumimoji="1" lang="ja-JP" altLang="en-US" sz="2400" dirty="0">
              <a:latin typeface="HGP明朝E" panose="02020900000000000000" pitchFamily="18" charset="-128"/>
              <a:ea typeface="HGP明朝E" panose="02020900000000000000" pitchFamily="18" charset="-128"/>
            </a:endParaRPr>
          </a:p>
        </p:txBody>
      </p:sp>
      <p:pic>
        <p:nvPicPr>
          <p:cNvPr id="7" name="図 6">
            <a:extLst>
              <a:ext uri="{FF2B5EF4-FFF2-40B4-BE49-F238E27FC236}">
                <a16:creationId xmlns:a16="http://schemas.microsoft.com/office/drawing/2014/main" id="{22DD4D35-CAFC-4272-8032-BE7E10662F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1166" y="3813319"/>
            <a:ext cx="3818467" cy="2147888"/>
          </a:xfrm>
          <a:prstGeom prst="rect">
            <a:avLst/>
          </a:prstGeom>
        </p:spPr>
      </p:pic>
      <p:sp>
        <p:nvSpPr>
          <p:cNvPr id="10" name="テキスト ボックス 9">
            <a:extLst>
              <a:ext uri="{FF2B5EF4-FFF2-40B4-BE49-F238E27FC236}">
                <a16:creationId xmlns:a16="http://schemas.microsoft.com/office/drawing/2014/main" id="{647BF747-5471-491B-97F0-6B5B9D3F05AD}"/>
              </a:ext>
            </a:extLst>
          </p:cNvPr>
          <p:cNvSpPr txBox="1"/>
          <p:nvPr/>
        </p:nvSpPr>
        <p:spPr>
          <a:xfrm>
            <a:off x="9144000" y="171978"/>
            <a:ext cx="1718735" cy="369332"/>
          </a:xfrm>
          <a:prstGeom prst="rect">
            <a:avLst/>
          </a:prstGeom>
          <a:noFill/>
        </p:spPr>
        <p:txBody>
          <a:bodyPr wrap="square" rtlCol="0">
            <a:spAutoFit/>
          </a:bodyPr>
          <a:lstStyle/>
          <a:p>
            <a:r>
              <a:rPr kumimoji="1" lang="ja-JP" altLang="en-US" dirty="0">
                <a:latin typeface="HGP創英角ｺﾞｼｯｸUB" panose="020B0900000000000000" pitchFamily="50" charset="-128"/>
                <a:ea typeface="HGP創英角ｺﾞｼｯｸUB" panose="020B0900000000000000" pitchFamily="50" charset="-128"/>
              </a:rPr>
              <a:t>期間</a:t>
            </a:r>
            <a:r>
              <a:rPr kumimoji="1" lang="en-US" altLang="ja-JP" dirty="0">
                <a:latin typeface="HGP創英角ｺﾞｼｯｸUB" panose="020B0900000000000000" pitchFamily="50" charset="-128"/>
                <a:ea typeface="HGP創英角ｺﾞｼｯｸUB" panose="020B0900000000000000" pitchFamily="50" charset="-128"/>
              </a:rPr>
              <a:t> : 2 weeks</a:t>
            </a:r>
            <a:endParaRPr kumimoji="1" lang="ja-JP" altLang="en-US" dirty="0">
              <a:latin typeface="HGP創英角ｺﾞｼｯｸUB" panose="020B0900000000000000" pitchFamily="50" charset="-128"/>
              <a:ea typeface="HGP創英角ｺﾞｼｯｸUB" panose="020B0900000000000000" pitchFamily="50" charset="-128"/>
            </a:endParaRPr>
          </a:p>
        </p:txBody>
      </p:sp>
      <p:sp>
        <p:nvSpPr>
          <p:cNvPr id="11" name="正方形/長方形 10">
            <a:extLst>
              <a:ext uri="{FF2B5EF4-FFF2-40B4-BE49-F238E27FC236}">
                <a16:creationId xmlns:a16="http://schemas.microsoft.com/office/drawing/2014/main" id="{4BFEFEB2-13E2-414C-B361-42D4F9CC1340}"/>
              </a:ext>
            </a:extLst>
          </p:cNvPr>
          <p:cNvSpPr/>
          <p:nvPr/>
        </p:nvSpPr>
        <p:spPr>
          <a:xfrm>
            <a:off x="1329265" y="1301344"/>
            <a:ext cx="5727701" cy="2863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50" name="Picture 2" descr="創造〜もし星野源がNewスーパーマリオブラザーズのミニゲームしかプレイしたことがなかったらver.｜前田知礼">
            <a:extLst>
              <a:ext uri="{FF2B5EF4-FFF2-40B4-BE49-F238E27FC236}">
                <a16:creationId xmlns:a16="http://schemas.microsoft.com/office/drawing/2014/main" id="{EB320D06-7B55-4A19-BAED-CBB708B48E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5842" y="1460613"/>
            <a:ext cx="1732637" cy="2567204"/>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1CBD2713-3A7D-4DD2-9C32-D5C0253CF0C7}"/>
              </a:ext>
            </a:extLst>
          </p:cNvPr>
          <p:cNvSpPr txBox="1"/>
          <p:nvPr/>
        </p:nvSpPr>
        <p:spPr>
          <a:xfrm>
            <a:off x="1274400" y="1424711"/>
            <a:ext cx="3166198" cy="923330"/>
          </a:xfrm>
          <a:prstGeom prst="rect">
            <a:avLst/>
          </a:prstGeom>
          <a:noFill/>
        </p:spPr>
        <p:txBody>
          <a:bodyPr wrap="square" rtlCol="0">
            <a:spAutoFit/>
          </a:bodyPr>
          <a:lstStyle/>
          <a:p>
            <a:r>
              <a:rPr kumimoji="1" lang="ja-JP" altLang="en-US" dirty="0"/>
              <a:t>イメージは</a:t>
            </a:r>
            <a:endParaRPr kumimoji="1" lang="en-US" altLang="ja-JP" dirty="0"/>
          </a:p>
          <a:p>
            <a:r>
              <a:rPr kumimoji="1" lang="en-US" altLang="ja-JP" dirty="0"/>
              <a:t>	</a:t>
            </a:r>
            <a:r>
              <a:rPr kumimoji="1" lang="ja-JP" altLang="en-US" dirty="0"/>
              <a:t>あやうし！ボム兵を３</a:t>
            </a:r>
            <a:r>
              <a:rPr kumimoji="1" lang="en-US" altLang="ja-JP" dirty="0"/>
              <a:t>D</a:t>
            </a:r>
            <a:r>
              <a:rPr kumimoji="1" lang="ja-JP" altLang="en-US" dirty="0"/>
              <a:t>に</a:t>
            </a:r>
            <a:r>
              <a:rPr kumimoji="1" lang="en-US" altLang="ja-JP" dirty="0"/>
              <a:t>	</a:t>
            </a:r>
            <a:r>
              <a:rPr kumimoji="1" lang="ja-JP" altLang="en-US" dirty="0"/>
              <a:t>落とし込んだようなゲーム</a:t>
            </a:r>
          </a:p>
        </p:txBody>
      </p:sp>
      <p:sp>
        <p:nvSpPr>
          <p:cNvPr id="13" name="テキスト ボックス 12">
            <a:extLst>
              <a:ext uri="{FF2B5EF4-FFF2-40B4-BE49-F238E27FC236}">
                <a16:creationId xmlns:a16="http://schemas.microsoft.com/office/drawing/2014/main" id="{2AA21C1B-665A-4E91-821E-AE906A71E68C}"/>
              </a:ext>
            </a:extLst>
          </p:cNvPr>
          <p:cNvSpPr txBox="1"/>
          <p:nvPr/>
        </p:nvSpPr>
        <p:spPr>
          <a:xfrm>
            <a:off x="2145030" y="3296764"/>
            <a:ext cx="2003152" cy="369332"/>
          </a:xfrm>
          <a:prstGeom prst="rect">
            <a:avLst/>
          </a:prstGeom>
          <a:noFill/>
        </p:spPr>
        <p:txBody>
          <a:bodyPr wrap="square" rtlCol="0">
            <a:spAutoFit/>
          </a:bodyPr>
          <a:lstStyle/>
          <a:p>
            <a:r>
              <a:rPr kumimoji="1" lang="ja-JP" altLang="en-US" dirty="0"/>
              <a:t>操作はキーボード</a:t>
            </a:r>
          </a:p>
        </p:txBody>
      </p:sp>
    </p:spTree>
    <p:extLst>
      <p:ext uri="{BB962C8B-B14F-4D97-AF65-F5344CB8AC3E}">
        <p14:creationId xmlns:p14="http://schemas.microsoft.com/office/powerpoint/2010/main" val="1598125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down)">
                                      <p:cBhvr>
                                        <p:cTn id="10" dur="500"/>
                                        <p:tgtEl>
                                          <p:spTgt spid="12"/>
                                        </p:tgtEl>
                                      </p:cBhvr>
                                    </p:animEffect>
                                  </p:childTnLst>
                                </p:cTn>
                              </p:par>
                              <p:par>
                                <p:cTn id="11" presetID="16" presetClass="entr" presetSubtype="21"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animEffect transition="in" filter="barn(inVertical)">
                                      <p:cBhvr>
                                        <p:cTn id="13" dur="500"/>
                                        <p:tgtEl>
                                          <p:spTgt spid="205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arn(inVertical)">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p:bldLst>
  </p:timing>
</p:sld>
</file>

<file path=ppt/theme/theme1.xml><?xml version="1.0" encoding="utf-8"?>
<a:theme xmlns:a="http://schemas.openxmlformats.org/drawingml/2006/main" name="しずく">
  <a:themeElements>
    <a:clrScheme name="しずく">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しずく">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しずく">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9C7952A5A25B2543AB99BC9B879A46ED" ma:contentTypeVersion="16" ma:contentTypeDescription="新しいドキュメントを作成します。" ma:contentTypeScope="" ma:versionID="18ce886227b4f7d0c1a56646945dc47e">
  <xsd:schema xmlns:xsd="http://www.w3.org/2001/XMLSchema" xmlns:xs="http://www.w3.org/2001/XMLSchema" xmlns:p="http://schemas.microsoft.com/office/2006/metadata/properties" xmlns:ns2="098a3c11-7ac2-46ba-89ce-8b2d5c9f76f8" xmlns:ns3="04574505-c322-4981-8ebb-5d25af8d4de8" targetNamespace="http://schemas.microsoft.com/office/2006/metadata/properties" ma:root="true" ma:fieldsID="e5be0a050d98fc17aa9c3986a154fc28" ns2:_="" ns3:_="">
    <xsd:import namespace="098a3c11-7ac2-46ba-89ce-8b2d5c9f76f8"/>
    <xsd:import namespace="04574505-c322-4981-8ebb-5d25af8d4de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3:SharedWithUsers" minOccurs="0"/>
                <xsd:element ref="ns3:SharedWithDetails" minOccurs="0"/>
                <xsd:element ref="ns2:_x8a73__x7d30_"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8a3c11-7ac2-46ba-89ce-8b2d5c9f76f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画像タグ" ma:readOnly="false" ma:fieldId="{5cf76f15-5ced-4ddc-b409-7134ff3c332f}" ma:taxonomyMulti="true" ma:sspId="c7b788f1-635f-435b-a825-11a9aec0b64e"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_x8a73__x7d30_" ma:index="22" nillable="true" ma:displayName="詳細" ma:format="Dropdown" ma:internalName="_x8a73__x7d30_">
      <xsd:simpleType>
        <xsd:restriction base="dms:Text">
          <xsd:maxLength value="255"/>
        </xsd:restriction>
      </xsd:simpleType>
    </xsd:element>
    <xsd:element name="MediaServiceLocation" ma:index="23"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574505-c322-4981-8ebb-5d25af8d4de8"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591ae2ab-cca2-4bde-8a9d-64dd23fd4099}" ma:internalName="TaxCatchAll" ma:showField="CatchAllData" ma:web="04574505-c322-4981-8ebb-5d25af8d4de8">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04574505-c322-4981-8ebb-5d25af8d4de8" xsi:nil="true"/>
    <lcf76f155ced4ddcb4097134ff3c332f xmlns="098a3c11-7ac2-46ba-89ce-8b2d5c9f76f8">
      <Terms xmlns="http://schemas.microsoft.com/office/infopath/2007/PartnerControls"/>
    </lcf76f155ced4ddcb4097134ff3c332f>
    <_x8a73__x7d30_ xmlns="098a3c11-7ac2-46ba-89ce-8b2d5c9f76f8" xsi:nil="true"/>
    <SharedWithUsers xmlns="04574505-c322-4981-8ebb-5d25af8d4de8">
      <UserInfo>
        <DisplayName/>
        <AccountId xsi:nil="true"/>
        <AccountType/>
      </UserInfo>
    </SharedWithUsers>
  </documentManagement>
</p:properties>
</file>

<file path=customXml/itemProps1.xml><?xml version="1.0" encoding="utf-8"?>
<ds:datastoreItem xmlns:ds="http://schemas.openxmlformats.org/officeDocument/2006/customXml" ds:itemID="{65F09E05-E210-4C0D-9818-1C6FAC91FEB2}"/>
</file>

<file path=customXml/itemProps2.xml><?xml version="1.0" encoding="utf-8"?>
<ds:datastoreItem xmlns:ds="http://schemas.openxmlformats.org/officeDocument/2006/customXml" ds:itemID="{2C94325D-1A87-4A1B-98A6-9A95A1F21CFD}"/>
</file>

<file path=customXml/itemProps3.xml><?xml version="1.0" encoding="utf-8"?>
<ds:datastoreItem xmlns:ds="http://schemas.openxmlformats.org/officeDocument/2006/customXml" ds:itemID="{A3CCB46E-0549-4A15-BA12-1C66D67B5EE2}"/>
</file>

<file path=docProps/app.xml><?xml version="1.0" encoding="utf-8"?>
<Properties xmlns="http://schemas.openxmlformats.org/officeDocument/2006/extended-properties" xmlns:vt="http://schemas.openxmlformats.org/officeDocument/2006/docPropsVTypes">
  <Template>TM04033925[[fn=しずく]]</Template>
  <TotalTime>129</TotalTime>
  <Words>97</Words>
  <Application>Microsoft Office PowerPoint</Application>
  <PresentationFormat>ワイド画面</PresentationFormat>
  <Paragraphs>13</Paragraphs>
  <Slides>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HGP創英角ｺﾞｼｯｸUB</vt:lpstr>
      <vt:lpstr>HGP創英角ﾎﾟｯﾌﾟ体</vt:lpstr>
      <vt:lpstr>HGP明朝E</vt:lpstr>
      <vt:lpstr>Arial</vt:lpstr>
      <vt:lpstr>Tw Cen MT</vt:lpstr>
      <vt:lpstr>しずく</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髙﨑　白琥</dc:creator>
  <cp:lastModifiedBy>髙﨑　白琥</cp:lastModifiedBy>
  <cp:revision>10</cp:revision>
  <dcterms:created xsi:type="dcterms:W3CDTF">2024-04-22T00:47:00Z</dcterms:created>
  <dcterms:modified xsi:type="dcterms:W3CDTF">2024-04-22T03:02:59Z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0x0101009C7952A5A25B2543AB99BC9B879A46ED</vt:lpwstr>
  </property>
  <property fmtid="{D5CDD505-2E9C-101B-9397-08002B2CF9AE}" pid="3" name="Order">
    <vt:r8>808700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y fmtid="{D5CDD505-2E9C-101B-9397-08002B2CF9AE}" pid="12" name="MediaServiceImageTags">
    <vt:lpwstr/>
  </property>
</Properties>
</file>