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00C4-0D55-42E7-B47B-845B075B9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B917BB-8E4D-4FE2-848B-E1AB7305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AA9D3-B356-4CC6-9B20-2FFFDC29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60112-7D3D-42CC-AA04-D24E6806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A9FB19-D768-4E1B-BF91-49ACC58A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1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B1E8D-8764-4FB1-AEBC-9C5960C9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11AA02-0510-499F-ADB4-1A62FB81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8BB37-012B-46B0-BA2A-DA28AEA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129EA-EA0F-4620-93D7-E79FE543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B3315-DC28-4458-BA9B-799B28FC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94128-FDF8-43EE-9743-BB6F7DC78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72F0D0-E66D-4A85-8620-B1FE322B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EB1E11-EB81-42AD-B1F8-3E9BFD6C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24843-1CD0-4F02-A84B-C287E4A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B7BF8-44DD-46D3-B635-C4B7FA0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2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92AA3-72C6-49C5-9E47-E396BAF3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0FDFF-822C-4C91-AAAC-64986EA9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6A1E7-E9A9-4938-B0DB-495337EE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E4A11-1A9C-4846-BDB6-2362ADD2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97C9C-1428-4E0E-AB01-BF9B3F82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1B6C0C-63D2-46A2-A50E-8E33435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E3A61-DFB4-4751-AE3A-1862FEC3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EBB9C-BFA7-499E-8A9D-4B0478D6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11BB6-C8A7-4ED1-B8AD-7A65BED2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0B638-B00B-477E-9069-846A8C1E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8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35A52-732C-48D3-91CE-EE7B707D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857FF-E927-4125-941B-49A648B18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261760-BD37-4E0A-A041-0EEBE7EF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00BB7-2BF0-4F70-AD0A-924BB59D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F286D-4241-4655-9CF2-C5EC0FC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CEF1A-7B85-4161-BD36-87C5396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41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38338-1BD8-4416-AF70-38A9D675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D6905C-7632-4576-A9CE-22F1F682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54088-BF5E-42A3-8655-6AD2BB7EA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E4094F-5C1F-4CD0-B5C5-EAA06A01B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6E67D4-AE9A-4B9D-B34C-616542D8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1F39C6-7FC6-4B1B-AED4-B5EBE480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183C88-508F-4C98-9257-878F916F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94A199-CE66-42DE-9512-12B164BC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32548-D6E6-4828-9069-0E411ACC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41C51-DD42-45A6-A126-58FDFFB4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B7EE17-18D1-4CB2-B0D2-DF493835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5397B-4317-4AA8-8726-DDC9F02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5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346CB9-AC0B-4E39-87B0-D93E43B8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BE7F77-7E39-4531-B7ED-711F3FF6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62AAB-AD58-4491-BE4C-4E4FF0FA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6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D21D1-F200-42B5-A9A8-0D3EE6D1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307DD-27C8-4E56-991B-6A261BCC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92B129-7CF6-4E98-8947-C274D0449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833E80-17BB-43E2-BD19-FB167452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305300-A806-418E-874A-1EB0C467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5A705B-7715-4829-BDEB-8E1237C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6EFC2-C070-4DA9-8317-D1311C27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4FEBD8-A38C-4135-B43C-F8C24E12F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743084-6DF2-4B3E-88F3-31304DF6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564275-8764-4F64-B578-2D9D4DDF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89115-B391-409C-B497-492067D2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8B344-AA13-423E-8D40-5B0E86B4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96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03B78D-899F-4360-A450-F1F4ABAD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C5FAA-8181-4007-8D06-F5735F61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899D4-C49F-4263-B298-6985FE11E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BDF9-F26C-42D9-988A-6D7CB18627A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5D43D9-147E-47A1-B638-C4B4DF9D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32CF5-138A-40A7-A0C6-3E10A75A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DA60-FD1A-404A-8B4B-22741F49D2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1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爆弾を素早く分けろ！ マリオのミニゲーム part5 - YouTube">
            <a:extLst>
              <a:ext uri="{FF2B5EF4-FFF2-40B4-BE49-F238E27FC236}">
                <a16:creationId xmlns:a16="http://schemas.microsoft.com/office/drawing/2014/main" id="{2D690215-F475-4252-9122-1CED0ECF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3" y="1291451"/>
            <a:ext cx="4961467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1E155F-A570-42B1-A4AA-51F80E00D5E4}"/>
              </a:ext>
            </a:extLst>
          </p:cNvPr>
          <p:cNvSpPr txBox="1"/>
          <p:nvPr/>
        </p:nvSpPr>
        <p:spPr>
          <a:xfrm>
            <a:off x="6799115" y="1057710"/>
            <a:ext cx="519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・プレイヤーを操作し、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対象物を持ち運んで仕分ける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・運ぶ対象は移動する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・２種に仕分ける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・最終的に仕分けた個数をスコア化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・制限時間 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or 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分け間違いで終了</a:t>
            </a:r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3DF659-AE76-44E9-8B47-B4703F356EB0}"/>
              </a:ext>
            </a:extLst>
          </p:cNvPr>
          <p:cNvSpPr txBox="1"/>
          <p:nvPr/>
        </p:nvSpPr>
        <p:spPr>
          <a:xfrm>
            <a:off x="1778000" y="5161858"/>
            <a:ext cx="3530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制作期間</a:t>
            </a:r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プロト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(5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日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→アルファ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(5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日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→ベータ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(5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日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→マスター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(4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日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　　　　　　　計 </a:t>
            </a:r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19</a:t>
            </a:r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日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647E21-B750-4434-BE78-89A35CF19795}"/>
              </a:ext>
            </a:extLst>
          </p:cNvPr>
          <p:cNvSpPr txBox="1"/>
          <p:nvPr/>
        </p:nvSpPr>
        <p:spPr>
          <a:xfrm>
            <a:off x="964820" y="411379"/>
            <a:ext cx="442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P明朝E" panose="02020900000000000000" pitchFamily="18" charset="-128"/>
                <a:ea typeface="HGP明朝E" panose="02020900000000000000" pitchFamily="18" charset="-128"/>
              </a:rPr>
              <a:t>仕分けゲーム</a:t>
            </a:r>
            <a:endParaRPr kumimoji="1" lang="ja-JP" altLang="en-US" sz="3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pic>
        <p:nvPicPr>
          <p:cNvPr id="2052" name="Picture 4" descr="大混乱の工場内で荷物を運ぶカジュアルACT『急げ！運べ！積み込め！』リリース―ソロおよびローカル2人協力プレイに対応 | Game*Spark -  国内・海外ゲーム情報サイト">
            <a:extLst>
              <a:ext uri="{FF2B5EF4-FFF2-40B4-BE49-F238E27FC236}">
                <a16:creationId xmlns:a16="http://schemas.microsoft.com/office/drawing/2014/main" id="{FC1AFDD9-024C-49E7-89AA-46B0C7BE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65" y="3152001"/>
            <a:ext cx="5291218" cy="29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下 6">
            <a:extLst>
              <a:ext uri="{FF2B5EF4-FFF2-40B4-BE49-F238E27FC236}">
                <a16:creationId xmlns:a16="http://schemas.microsoft.com/office/drawing/2014/main" id="{D82CAE71-24CE-40E7-8738-68EEF49EE406}"/>
              </a:ext>
            </a:extLst>
          </p:cNvPr>
          <p:cNvSpPr/>
          <p:nvPr/>
        </p:nvSpPr>
        <p:spPr>
          <a:xfrm rot="17358411">
            <a:off x="5706344" y="2879577"/>
            <a:ext cx="770467" cy="121073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7BBDCF-9A70-4517-B232-2DEDE563FE69}"/>
              </a:ext>
            </a:extLst>
          </p:cNvPr>
          <p:cNvSpPr txBox="1"/>
          <p:nvPr/>
        </p:nvSpPr>
        <p:spPr>
          <a:xfrm rot="1138774">
            <a:off x="5592280" y="3323701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化</a:t>
            </a:r>
          </a:p>
        </p:txBody>
      </p:sp>
    </p:spTree>
    <p:extLst>
      <p:ext uri="{BB962C8B-B14F-4D97-AF65-F5344CB8AC3E}">
        <p14:creationId xmlns:p14="http://schemas.microsoft.com/office/powerpoint/2010/main" val="152574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425E0B3-0F89-40E5-89E3-985AC9E78A75}"/>
</file>

<file path=customXml/itemProps2.xml><?xml version="1.0" encoding="utf-8"?>
<ds:datastoreItem xmlns:ds="http://schemas.openxmlformats.org/officeDocument/2006/customXml" ds:itemID="{D8047A54-4613-431E-8014-2AD9C1BF1EE4}"/>
</file>

<file path=customXml/itemProps3.xml><?xml version="1.0" encoding="utf-8"?>
<ds:datastoreItem xmlns:ds="http://schemas.openxmlformats.org/officeDocument/2006/customXml" ds:itemID="{A8AECF8D-E027-4C4C-A70E-8F63BF8E007D}"/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79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HGP明朝E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河村晃希</dc:creator>
  <cp:lastModifiedBy>河村晃希</cp:lastModifiedBy>
  <cp:revision>10</cp:revision>
  <dcterms:created xsi:type="dcterms:W3CDTF">2024-04-22T00:48:38Z</dcterms:created>
  <dcterms:modified xsi:type="dcterms:W3CDTF">2024-04-22T03:25:54Z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809100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