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4"/>
  </p:sldMasterIdLst>
  <p:sldIdLst>
    <p:sldId id="260" r:id="rId5"/>
    <p:sldId id="261" r:id="rId6"/>
    <p:sldId id="262" r:id="rId7"/>
    <p:sldId id="263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75" autoAdjust="0"/>
    <p:restoredTop sz="94660"/>
  </p:normalViewPr>
  <p:slideViewPr>
    <p:cSldViewPr snapToGrid="0">
      <p:cViewPr varScale="1">
        <p:scale>
          <a:sx n="47" d="100"/>
          <a:sy n="47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安藤　歩夢" userId="97dcaf07-b1c4-4be4-9867-11fbbe4b55fc" providerId="ADAL" clId="{91386090-62EF-4C83-9AE8-E6F2223C4615}"/>
    <pc:docChg chg="custSel addSld modSld">
      <pc:chgData name="安藤　歩夢" userId="97dcaf07-b1c4-4be4-9867-11fbbe4b55fc" providerId="ADAL" clId="{91386090-62EF-4C83-9AE8-E6F2223C4615}" dt="2025-06-09T07:45:41.463" v="676" actId="1076"/>
      <pc:docMkLst>
        <pc:docMk/>
      </pc:docMkLst>
      <pc:sldChg chg="addSp delSp modSp mod">
        <pc:chgData name="安藤　歩夢" userId="97dcaf07-b1c4-4be4-9867-11fbbe4b55fc" providerId="ADAL" clId="{91386090-62EF-4C83-9AE8-E6F2223C4615}" dt="2025-06-09T07:42:17.834" v="670" actId="21"/>
        <pc:sldMkLst>
          <pc:docMk/>
          <pc:sldMk cId="230798874" sldId="257"/>
        </pc:sldMkLst>
        <pc:spChg chg="mod">
          <ac:chgData name="安藤　歩夢" userId="97dcaf07-b1c4-4be4-9867-11fbbe4b55fc" providerId="ADAL" clId="{91386090-62EF-4C83-9AE8-E6F2223C4615}" dt="2025-05-28T07:31:15.843" v="116" actId="255"/>
          <ac:spMkLst>
            <pc:docMk/>
            <pc:sldMk cId="230798874" sldId="257"/>
            <ac:spMk id="4" creationId="{68D4C2E4-9F59-4550-826E-B15524F9E232}"/>
          </ac:spMkLst>
        </pc:spChg>
        <pc:spChg chg="add mod">
          <ac:chgData name="安藤　歩夢" userId="97dcaf07-b1c4-4be4-9867-11fbbe4b55fc" providerId="ADAL" clId="{91386090-62EF-4C83-9AE8-E6F2223C4615}" dt="2025-05-28T07:33:40.800" v="295" actId="20577"/>
          <ac:spMkLst>
            <pc:docMk/>
            <pc:sldMk cId="230798874" sldId="257"/>
            <ac:spMk id="9" creationId="{F6E02BE6-1ABA-61DF-DA70-B9C1B6448511}"/>
          </ac:spMkLst>
        </pc:spChg>
        <pc:picChg chg="add del mod">
          <ac:chgData name="安藤　歩夢" userId="97dcaf07-b1c4-4be4-9867-11fbbe4b55fc" providerId="ADAL" clId="{91386090-62EF-4C83-9AE8-E6F2223C4615}" dt="2025-06-09T07:42:17.834" v="670" actId="21"/>
          <ac:picMkLst>
            <pc:docMk/>
            <pc:sldMk cId="230798874" sldId="257"/>
            <ac:picMk id="3" creationId="{54982794-8C12-540F-EA8D-69E495ABA8EB}"/>
          </ac:picMkLst>
        </pc:picChg>
      </pc:sldChg>
      <pc:sldChg chg="modSp mod">
        <pc:chgData name="安藤　歩夢" userId="97dcaf07-b1c4-4be4-9867-11fbbe4b55fc" providerId="ADAL" clId="{91386090-62EF-4C83-9AE8-E6F2223C4615}" dt="2025-05-28T07:36:20.613" v="504" actId="1076"/>
        <pc:sldMkLst>
          <pc:docMk/>
          <pc:sldMk cId="2956601363" sldId="258"/>
        </pc:sldMkLst>
        <pc:spChg chg="mod">
          <ac:chgData name="安藤　歩夢" userId="97dcaf07-b1c4-4be4-9867-11fbbe4b55fc" providerId="ADAL" clId="{91386090-62EF-4C83-9AE8-E6F2223C4615}" dt="2025-05-28T07:36:20.613" v="504" actId="1076"/>
          <ac:spMkLst>
            <pc:docMk/>
            <pc:sldMk cId="2956601363" sldId="258"/>
            <ac:spMk id="11" creationId="{94A9DFCB-B975-4FEC-0FA5-034DB6487D75}"/>
          </ac:spMkLst>
        </pc:spChg>
        <pc:spChg chg="mod">
          <ac:chgData name="安藤　歩夢" userId="97dcaf07-b1c4-4be4-9867-11fbbe4b55fc" providerId="ADAL" clId="{91386090-62EF-4C83-9AE8-E6F2223C4615}" dt="2025-05-28T07:36:19.246" v="503" actId="20577"/>
          <ac:spMkLst>
            <pc:docMk/>
            <pc:sldMk cId="2956601363" sldId="258"/>
            <ac:spMk id="12" creationId="{1744A712-9ECA-1AA7-D51B-5536A65E42D6}"/>
          </ac:spMkLst>
        </pc:spChg>
        <pc:spChg chg="mod">
          <ac:chgData name="安藤　歩夢" userId="97dcaf07-b1c4-4be4-9867-11fbbe4b55fc" providerId="ADAL" clId="{91386090-62EF-4C83-9AE8-E6F2223C4615}" dt="2025-05-28T07:35:51.080" v="459" actId="1076"/>
          <ac:spMkLst>
            <pc:docMk/>
            <pc:sldMk cId="2956601363" sldId="258"/>
            <ac:spMk id="17" creationId="{FC54F7D5-D36E-E62F-B6B9-6760BFAC82BE}"/>
          </ac:spMkLst>
        </pc:spChg>
        <pc:picChg chg="mod">
          <ac:chgData name="安藤　歩夢" userId="97dcaf07-b1c4-4be4-9867-11fbbe4b55fc" providerId="ADAL" clId="{91386090-62EF-4C83-9AE8-E6F2223C4615}" dt="2025-05-28T07:25:11.746" v="4" actId="1076"/>
          <ac:picMkLst>
            <pc:docMk/>
            <pc:sldMk cId="2956601363" sldId="258"/>
            <ac:picMk id="7" creationId="{F5C0FDF5-0C43-F89D-31F2-6068944ED182}"/>
          </ac:picMkLst>
        </pc:picChg>
        <pc:picChg chg="mod">
          <ac:chgData name="安藤　歩夢" userId="97dcaf07-b1c4-4be4-9867-11fbbe4b55fc" providerId="ADAL" clId="{91386090-62EF-4C83-9AE8-E6F2223C4615}" dt="2025-05-28T07:28:16.914" v="20" actId="1076"/>
          <ac:picMkLst>
            <pc:docMk/>
            <pc:sldMk cId="2956601363" sldId="258"/>
            <ac:picMk id="9" creationId="{E00CC49A-054B-31C3-AE54-56AB462666E1}"/>
          </ac:picMkLst>
        </pc:picChg>
        <pc:picChg chg="mod">
          <ac:chgData name="安藤　歩夢" userId="97dcaf07-b1c4-4be4-9867-11fbbe4b55fc" providerId="ADAL" clId="{91386090-62EF-4C83-9AE8-E6F2223C4615}" dt="2025-05-28T07:25:15.647" v="5" actId="1076"/>
          <ac:picMkLst>
            <pc:docMk/>
            <pc:sldMk cId="2956601363" sldId="258"/>
            <ac:picMk id="15" creationId="{AC10EE89-E278-9336-CD45-71857A391EE5}"/>
          </ac:picMkLst>
        </pc:picChg>
      </pc:sldChg>
      <pc:sldChg chg="addSp delSp modSp new mod">
        <pc:chgData name="安藤　歩夢" userId="97dcaf07-b1c4-4be4-9867-11fbbe4b55fc" providerId="ADAL" clId="{91386090-62EF-4C83-9AE8-E6F2223C4615}" dt="2025-05-28T07:54:37.972" v="669" actId="20577"/>
        <pc:sldMkLst>
          <pc:docMk/>
          <pc:sldMk cId="2574417855" sldId="259"/>
        </pc:sldMkLst>
        <pc:spChg chg="add mod">
          <ac:chgData name="安藤　歩夢" userId="97dcaf07-b1c4-4be4-9867-11fbbe4b55fc" providerId="ADAL" clId="{91386090-62EF-4C83-9AE8-E6F2223C4615}" dt="2025-05-28T07:39:07.415" v="560" actId="14100"/>
          <ac:spMkLst>
            <pc:docMk/>
            <pc:sldMk cId="2574417855" sldId="259"/>
            <ac:spMk id="5" creationId="{4CC8707C-E62B-4DB5-B136-875A79DD19CE}"/>
          </ac:spMkLst>
        </pc:spChg>
        <pc:spChg chg="add mod">
          <ac:chgData name="安藤　歩夢" userId="97dcaf07-b1c4-4be4-9867-11fbbe4b55fc" providerId="ADAL" clId="{91386090-62EF-4C83-9AE8-E6F2223C4615}" dt="2025-05-28T07:39:02.380" v="559" actId="14100"/>
          <ac:spMkLst>
            <pc:docMk/>
            <pc:sldMk cId="2574417855" sldId="259"/>
            <ac:spMk id="6" creationId="{67A87A3D-7019-4430-9293-E62229DB73C6}"/>
          </ac:spMkLst>
        </pc:spChg>
        <pc:spChg chg="add mod">
          <ac:chgData name="安藤　歩夢" userId="97dcaf07-b1c4-4be4-9867-11fbbe4b55fc" providerId="ADAL" clId="{91386090-62EF-4C83-9AE8-E6F2223C4615}" dt="2025-05-28T07:54:37.972" v="669" actId="20577"/>
          <ac:spMkLst>
            <pc:docMk/>
            <pc:sldMk cId="2574417855" sldId="259"/>
            <ac:spMk id="11" creationId="{C4E394ED-62A5-8FC4-5990-DAC9D5FD7AB8}"/>
          </ac:spMkLst>
        </pc:spChg>
        <pc:picChg chg="add mod">
          <ac:chgData name="安藤　歩夢" userId="97dcaf07-b1c4-4be4-9867-11fbbe4b55fc" providerId="ADAL" clId="{91386090-62EF-4C83-9AE8-E6F2223C4615}" dt="2025-05-28T07:42:17.523" v="574" actId="1076"/>
          <ac:picMkLst>
            <pc:docMk/>
            <pc:sldMk cId="2574417855" sldId="259"/>
            <ac:picMk id="10" creationId="{E8DAE715-E75F-3248-584C-A4FACC4FD42F}"/>
          </ac:picMkLst>
        </pc:picChg>
      </pc:sldChg>
      <pc:sldChg chg="addSp modSp mod">
        <pc:chgData name="安藤　歩夢" userId="97dcaf07-b1c4-4be4-9867-11fbbe4b55fc" providerId="ADAL" clId="{91386090-62EF-4C83-9AE8-E6F2223C4615}" dt="2025-06-09T07:45:41.463" v="676" actId="1076"/>
        <pc:sldMkLst>
          <pc:docMk/>
          <pc:sldMk cId="2463113969" sldId="261"/>
        </pc:sldMkLst>
        <pc:picChg chg="add mod">
          <ac:chgData name="安藤　歩夢" userId="97dcaf07-b1c4-4be4-9867-11fbbe4b55fc" providerId="ADAL" clId="{91386090-62EF-4C83-9AE8-E6F2223C4615}" dt="2025-06-09T07:45:41.463" v="676" actId="1076"/>
          <ac:picMkLst>
            <pc:docMk/>
            <pc:sldMk cId="2463113969" sldId="261"/>
            <ac:picMk id="3" creationId="{54982794-8C12-540F-EA8D-69E495ABA8E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52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89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312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7260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027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2025/6/9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631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2025/6/9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581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463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5364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50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55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24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10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2025/6/9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98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2025/6/9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85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2025/6/9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62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00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786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8BF5568-29AB-45DD-8EFF-69708D92D8DE}" type="datetimeFigureOut">
              <a:rPr kumimoji="1" lang="ja-JP" altLang="en-US" smtClean="0"/>
              <a:t>2025/6/9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43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80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kumimoji="1"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39529E1-5585-4C88-8723-462ED4098B43}"/>
              </a:ext>
            </a:extLst>
          </p:cNvPr>
          <p:cNvSpPr/>
          <p:nvPr/>
        </p:nvSpPr>
        <p:spPr>
          <a:xfrm>
            <a:off x="1968319" y="321975"/>
            <a:ext cx="8255360" cy="257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500" b="1" dirty="0"/>
              <a:t>森の安藤</a:t>
            </a:r>
            <a:endParaRPr lang="en-US" altLang="ja-JP" sz="11500" b="1" dirty="0"/>
          </a:p>
          <a:p>
            <a:pPr algn="ctr"/>
            <a:r>
              <a:rPr kumimoji="1" lang="ja-JP" altLang="en-US" sz="4000" dirty="0"/>
              <a:t>～ジャンプする～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308F865-B8A9-4663-8388-7FF0DCC8FD04}"/>
              </a:ext>
            </a:extLst>
          </p:cNvPr>
          <p:cNvSpPr/>
          <p:nvPr/>
        </p:nvSpPr>
        <p:spPr>
          <a:xfrm>
            <a:off x="1388771" y="3142445"/>
            <a:ext cx="9414457" cy="3503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dirty="0"/>
              <a:t>タイトル　　未定</a:t>
            </a:r>
            <a:endParaRPr kumimoji="1" lang="en-US" altLang="ja-JP" sz="3200" dirty="0"/>
          </a:p>
          <a:p>
            <a:r>
              <a:rPr lang="ja-JP" altLang="en-US" sz="3200" dirty="0"/>
              <a:t>ジャンル　　ジャンプアクション</a:t>
            </a:r>
            <a:endParaRPr lang="en-US" altLang="ja-JP" sz="3200" dirty="0"/>
          </a:p>
          <a:p>
            <a:r>
              <a:rPr kumimoji="1" lang="ja-JP" altLang="en-US" sz="3200" dirty="0"/>
              <a:t>予定日　　　</a:t>
            </a:r>
            <a:r>
              <a:rPr kumimoji="1" lang="ja-JP" altLang="en-US" sz="2000" dirty="0"/>
              <a:t>プロトタイプ：</a:t>
            </a:r>
            <a:r>
              <a:rPr kumimoji="1" lang="en-US" altLang="ja-JP" sz="2000" dirty="0"/>
              <a:t>6/17</a:t>
            </a:r>
            <a:r>
              <a:rPr kumimoji="1" lang="ja-JP" altLang="en-US" sz="2000" dirty="0"/>
              <a:t>、</a:t>
            </a:r>
            <a:r>
              <a:rPr kumimoji="1" lang="en-US" altLang="ja-JP" sz="2000" dirty="0"/>
              <a:t>α</a:t>
            </a:r>
            <a:r>
              <a:rPr kumimoji="1" lang="ja-JP" altLang="en-US" sz="2000" dirty="0"/>
              <a:t>：</a:t>
            </a:r>
            <a:r>
              <a:rPr kumimoji="1" lang="en-US" altLang="ja-JP" sz="2000" dirty="0"/>
              <a:t>7/14</a:t>
            </a:r>
            <a:r>
              <a:rPr kumimoji="1" lang="ja-JP" altLang="en-US" sz="2000" dirty="0"/>
              <a:t>、</a:t>
            </a:r>
            <a:r>
              <a:rPr kumimoji="1" lang="en-US" altLang="ja-JP" sz="2000" dirty="0"/>
              <a:t>β</a:t>
            </a:r>
            <a:r>
              <a:rPr kumimoji="1" lang="ja-JP" altLang="en-US" sz="2000" dirty="0"/>
              <a:t>：</a:t>
            </a:r>
            <a:r>
              <a:rPr kumimoji="1" lang="en-US" altLang="ja-JP" sz="2000" dirty="0"/>
              <a:t>8/15</a:t>
            </a:r>
            <a:r>
              <a:rPr kumimoji="1" lang="ja-JP" altLang="en-US" sz="2000" dirty="0"/>
              <a:t>、マスタ：</a:t>
            </a:r>
            <a:r>
              <a:rPr kumimoji="1" lang="en-US" altLang="ja-JP" sz="2000" dirty="0"/>
              <a:t>8/25</a:t>
            </a:r>
            <a:endParaRPr kumimoji="1" lang="en-US" altLang="ja-JP" sz="3200" dirty="0"/>
          </a:p>
          <a:p>
            <a:r>
              <a:rPr kumimoji="1" lang="ja-JP" altLang="en-US" sz="3200" dirty="0"/>
              <a:t>機種</a:t>
            </a:r>
            <a:r>
              <a:rPr kumimoji="1" lang="en-US" altLang="ja-JP" sz="3200" dirty="0"/>
              <a:t>	</a:t>
            </a:r>
            <a:r>
              <a:rPr kumimoji="1" lang="ja-JP" altLang="en-US" sz="3200" dirty="0"/>
              <a:t>　　　　</a:t>
            </a:r>
            <a:r>
              <a:rPr kumimoji="1" lang="en-US" altLang="ja-JP" sz="3200" dirty="0"/>
              <a:t>Windows</a:t>
            </a:r>
          </a:p>
          <a:p>
            <a:r>
              <a:rPr lang="ja-JP" altLang="en-US" sz="3200" dirty="0"/>
              <a:t>使用環境　　</a:t>
            </a:r>
            <a:r>
              <a:rPr kumimoji="1" lang="en-US" altLang="ja-JP" sz="3200" dirty="0"/>
              <a:t> C++</a:t>
            </a:r>
            <a:r>
              <a:rPr lang="en-US" altLang="ja-JP" sz="3200" dirty="0"/>
              <a:t>/</a:t>
            </a:r>
            <a:r>
              <a:rPr lang="en-US" altLang="ja-JP" sz="3200" dirty="0" err="1"/>
              <a:t>Dxlib</a:t>
            </a:r>
            <a:endParaRPr lang="en-US" altLang="ja-JP" sz="3200" dirty="0"/>
          </a:p>
          <a:p>
            <a:r>
              <a:rPr kumimoji="1" lang="ja-JP" altLang="en-US" sz="3200" dirty="0"/>
              <a:t>ターゲット　 企業の人</a:t>
            </a:r>
            <a:endParaRPr kumimoji="1" lang="en-US" altLang="ja-JP" sz="3200" dirty="0"/>
          </a:p>
          <a:p>
            <a:r>
              <a:rPr kumimoji="1" lang="ja-JP" altLang="en-US" sz="3200" dirty="0"/>
              <a:t>プレイ人数　一人用</a:t>
            </a:r>
          </a:p>
        </p:txBody>
      </p:sp>
    </p:spTree>
    <p:extLst>
      <p:ext uri="{BB962C8B-B14F-4D97-AF65-F5344CB8AC3E}">
        <p14:creationId xmlns:p14="http://schemas.microsoft.com/office/powerpoint/2010/main" val="352442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5ACEE4-3F8D-4036-B79C-DB1D040D789F}"/>
              </a:ext>
            </a:extLst>
          </p:cNvPr>
          <p:cNvSpPr/>
          <p:nvPr/>
        </p:nvSpPr>
        <p:spPr>
          <a:xfrm>
            <a:off x="103031" y="2120868"/>
            <a:ext cx="11603865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400" dirty="0">
                <a:ln w="0"/>
              </a:rPr>
              <a:t>“簡単”操作で敵や地形をジャンプで飛び越え、</a:t>
            </a:r>
            <a:endParaRPr lang="en-US" altLang="ja-JP" sz="4400" dirty="0">
              <a:ln w="0"/>
            </a:endParaRPr>
          </a:p>
          <a:p>
            <a:pPr algn="ctr"/>
            <a:r>
              <a:rPr lang="ja-JP" altLang="en-US" sz="4400" dirty="0">
                <a:ln w="0"/>
              </a:rPr>
              <a:t>ジャンプ一つで超えれないなら</a:t>
            </a:r>
            <a:endParaRPr lang="en-US" altLang="ja-JP" sz="4400" dirty="0">
              <a:ln w="0"/>
            </a:endParaRPr>
          </a:p>
          <a:p>
            <a:pPr algn="ctr"/>
            <a:r>
              <a:rPr lang="ja-JP" altLang="en-US" sz="4400" dirty="0">
                <a:ln w="0"/>
              </a:rPr>
              <a:t>その場の“地形”を利用して</a:t>
            </a:r>
            <a:endParaRPr lang="en-US" altLang="ja-JP" sz="4400" dirty="0">
              <a:ln w="0"/>
            </a:endParaRPr>
          </a:p>
          <a:p>
            <a:pPr algn="ctr"/>
            <a:r>
              <a:rPr lang="ja-JP" altLang="en-US" sz="4400" dirty="0">
                <a:ln w="0"/>
              </a:rPr>
              <a:t>“制限時間以内”にゴールを目指す</a:t>
            </a:r>
            <a:endParaRPr lang="en-US" altLang="ja-JP" sz="4400" dirty="0">
              <a:ln w="0"/>
            </a:endParaRPr>
          </a:p>
          <a:p>
            <a:pPr algn="ctr"/>
            <a:r>
              <a:rPr lang="ja-JP" altLang="en-US" sz="4400" dirty="0">
                <a:ln w="0"/>
              </a:rPr>
              <a:t>ジャンプアクションゲーム</a:t>
            </a:r>
            <a:endParaRPr lang="en-US" altLang="ja-JP" sz="4400" dirty="0">
              <a:ln w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EE453B-BD2F-4665-94A6-7A8C595CFFB3}"/>
              </a:ext>
            </a:extLst>
          </p:cNvPr>
          <p:cNvSpPr/>
          <p:nvPr/>
        </p:nvSpPr>
        <p:spPr>
          <a:xfrm>
            <a:off x="360608" y="226002"/>
            <a:ext cx="3915178" cy="15435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ゲーム概要</a:t>
            </a:r>
          </a:p>
          <a:p>
            <a:pPr algn="ctr"/>
            <a:endParaRPr kumimoji="1" lang="ja-JP" altLang="en-US" dirty="0"/>
          </a:p>
        </p:txBody>
      </p:sp>
      <p:pic>
        <p:nvPicPr>
          <p:cNvPr id="3" name="図 2" descr="水, 屋外, 海, 木製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4982794-8C12-540F-EA8D-69E495ABA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" y="5091431"/>
            <a:ext cx="2388988" cy="176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1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2327D0D-FF96-47B2-A38F-3F8229038FB9}"/>
              </a:ext>
            </a:extLst>
          </p:cNvPr>
          <p:cNvSpPr/>
          <p:nvPr/>
        </p:nvSpPr>
        <p:spPr>
          <a:xfrm>
            <a:off x="0" y="0"/>
            <a:ext cx="98796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このゲームの目的と面白い部分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54F3F24-8A01-4C14-B041-50B542CFE17A}"/>
              </a:ext>
            </a:extLst>
          </p:cNvPr>
          <p:cNvSpPr/>
          <p:nvPr/>
        </p:nvSpPr>
        <p:spPr>
          <a:xfrm>
            <a:off x="218941" y="151531"/>
            <a:ext cx="10058400" cy="15435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b="0" cap="none" spc="0" dirty="0">
                <a:ln w="0"/>
                <a:solidFill>
                  <a:schemeClr val="tx1"/>
                </a:solidFill>
              </a:rPr>
              <a:t>このゲームの目的と面白い部分</a:t>
            </a:r>
          </a:p>
          <a:p>
            <a:pPr algn="ctr"/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3822AB2-7D95-4E92-93B8-9FA10E9DFC01}"/>
              </a:ext>
            </a:extLst>
          </p:cNvPr>
          <p:cNvSpPr/>
          <p:nvPr/>
        </p:nvSpPr>
        <p:spPr>
          <a:xfrm>
            <a:off x="613635" y="2234678"/>
            <a:ext cx="10603863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400" b="0" cap="none" spc="0" dirty="0">
                <a:ln w="0"/>
                <a:solidFill>
                  <a:schemeClr val="tx1"/>
                </a:solidFill>
              </a:rPr>
              <a:t>ゲームが苦手な人でも、”簡単に”</a:t>
            </a:r>
            <a:endParaRPr lang="en-US" altLang="ja-JP" sz="4400" b="0" cap="none" spc="0" dirty="0">
              <a:ln w="0"/>
              <a:solidFill>
                <a:schemeClr val="tx1"/>
              </a:solidFill>
            </a:endParaRPr>
          </a:p>
          <a:p>
            <a:pPr algn="ctr"/>
            <a:r>
              <a:rPr lang="ja-JP" altLang="en-US" sz="4400" b="0" cap="none" spc="0" dirty="0">
                <a:ln w="0"/>
                <a:solidFill>
                  <a:schemeClr val="tx1"/>
                </a:solidFill>
              </a:rPr>
              <a:t>楽しく“盛り上がる”ことが目的！</a:t>
            </a:r>
            <a:endParaRPr lang="en-US" altLang="ja-JP" sz="4400" dirty="0">
              <a:ln w="0"/>
            </a:endParaRPr>
          </a:p>
          <a:p>
            <a:r>
              <a:rPr lang="ja-JP" altLang="en-US" sz="4400" dirty="0">
                <a:ln w="0"/>
              </a:rPr>
              <a:t>　</a:t>
            </a:r>
            <a:endParaRPr lang="en-US" altLang="ja-JP" sz="4400" dirty="0">
              <a:ln w="0"/>
            </a:endParaRPr>
          </a:p>
          <a:p>
            <a:pPr algn="ctr"/>
            <a:r>
              <a:rPr lang="ja-JP" altLang="en-US" sz="4400" b="0" cap="none" spc="0" dirty="0">
                <a:ln w="0"/>
                <a:solidFill>
                  <a:schemeClr val="tx1"/>
                </a:solidFill>
              </a:rPr>
              <a:t>どうやって敵を飛び越えるか。</a:t>
            </a:r>
            <a:endParaRPr lang="en-US" altLang="ja-JP" sz="4400" b="0" cap="none" spc="0" dirty="0">
              <a:ln w="0"/>
              <a:solidFill>
                <a:schemeClr val="tx1"/>
              </a:solidFill>
            </a:endParaRPr>
          </a:p>
          <a:p>
            <a:pPr algn="ctr"/>
            <a:r>
              <a:rPr lang="ja-JP" altLang="en-US" sz="4400" dirty="0">
                <a:ln w="0"/>
              </a:rPr>
              <a:t>どうやって障害を乗り越えるか。</a:t>
            </a:r>
            <a:endParaRPr lang="en-US" altLang="ja-JP" sz="4400" dirty="0">
              <a:ln w="0"/>
            </a:endParaRPr>
          </a:p>
          <a:p>
            <a:pPr algn="ctr"/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7770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D2A9B1E-7F3D-475D-AA68-C261DEFC248C}"/>
              </a:ext>
            </a:extLst>
          </p:cNvPr>
          <p:cNvSpPr/>
          <p:nvPr/>
        </p:nvSpPr>
        <p:spPr>
          <a:xfrm>
            <a:off x="0" y="-14973"/>
            <a:ext cx="71096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このゲームを作る目的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27E3392-0F56-4901-A722-D5FF01F5B9ED}"/>
              </a:ext>
            </a:extLst>
          </p:cNvPr>
          <p:cNvSpPr txBox="1"/>
          <p:nvPr/>
        </p:nvSpPr>
        <p:spPr>
          <a:xfrm>
            <a:off x="476518" y="2279561"/>
            <a:ext cx="1057355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dirty="0"/>
              <a:t>・カメラ操作の理屈を”詳しく”知る。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4000" dirty="0"/>
              <a:t>・</a:t>
            </a:r>
            <a:r>
              <a:rPr kumimoji="1" lang="en-US" altLang="ja-JP" sz="4000" dirty="0"/>
              <a:t>3D</a:t>
            </a:r>
            <a:r>
              <a:rPr kumimoji="1" lang="ja-JP" altLang="en-US" sz="4000" dirty="0"/>
              <a:t>の空間ゲーム制作に”慣れる”こと。</a:t>
            </a:r>
            <a:endParaRPr kumimoji="1" lang="en-US" altLang="ja-JP" sz="4000" dirty="0"/>
          </a:p>
          <a:p>
            <a:endParaRPr kumimoji="1" lang="en-US" altLang="ja-JP" sz="4000" dirty="0"/>
          </a:p>
          <a:p>
            <a:r>
              <a:rPr kumimoji="1" lang="ja-JP" altLang="en-US" sz="2400" dirty="0"/>
              <a:t>その二つが主な目的。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640BE0C-4F6B-4B48-9118-7AB8156651FC}"/>
              </a:ext>
            </a:extLst>
          </p:cNvPr>
          <p:cNvSpPr/>
          <p:nvPr/>
        </p:nvSpPr>
        <p:spPr>
          <a:xfrm>
            <a:off x="206062" y="0"/>
            <a:ext cx="7521262" cy="15435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このゲームを作る目的</a:t>
            </a:r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38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8D4C2E4-9F59-4550-826E-B15524F9E232}"/>
              </a:ext>
            </a:extLst>
          </p:cNvPr>
          <p:cNvSpPr txBox="1"/>
          <p:nvPr/>
        </p:nvSpPr>
        <p:spPr>
          <a:xfrm>
            <a:off x="1169831" y="1812251"/>
            <a:ext cx="9852338" cy="23083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参考元の作品：しょぼんのアクション</a:t>
            </a:r>
            <a:r>
              <a:rPr kumimoji="1" lang="en-US" altLang="ja-JP" sz="2400" dirty="0"/>
              <a:t>3D</a:t>
            </a:r>
          </a:p>
          <a:p>
            <a:endParaRPr lang="en-US" altLang="ja-JP" sz="2400" dirty="0"/>
          </a:p>
          <a:p>
            <a:r>
              <a:rPr kumimoji="1" lang="ja-JP" altLang="en-US" sz="2400" dirty="0"/>
              <a:t>概要</a:t>
            </a:r>
            <a:r>
              <a:rPr lang="en-US" altLang="ja-JP" sz="2400" dirty="0"/>
              <a:t>:</a:t>
            </a:r>
            <a:r>
              <a:rPr lang="ja-JP" altLang="en-US" sz="2400" dirty="0"/>
              <a:t>時間制限ありのジャンプアクションゲーム。</a:t>
            </a:r>
            <a:endParaRPr lang="en-US" altLang="ja-JP" sz="2400" dirty="0"/>
          </a:p>
          <a:p>
            <a:r>
              <a:rPr lang="ja-JP" altLang="en-US" sz="2400" dirty="0"/>
              <a:t>　　クリア条件はゴールに触れること。</a:t>
            </a:r>
            <a:endParaRPr lang="en-US" altLang="ja-JP" sz="2400" dirty="0"/>
          </a:p>
          <a:p>
            <a:r>
              <a:rPr lang="ja-JP" altLang="en-US" sz="2400" dirty="0"/>
              <a:t>　　ゲームオーバー条件は敵に触れたときに残り</a:t>
            </a:r>
            <a:r>
              <a:rPr lang="en-US" altLang="ja-JP" sz="2400" dirty="0"/>
              <a:t>HP</a:t>
            </a:r>
            <a:r>
              <a:rPr lang="ja-JP" altLang="en-US" sz="2400" dirty="0"/>
              <a:t>が</a:t>
            </a:r>
            <a:r>
              <a:rPr lang="en-US" altLang="ja-JP" sz="2400" dirty="0"/>
              <a:t>0</a:t>
            </a:r>
            <a:r>
              <a:rPr lang="ja-JP" altLang="en-US" sz="2400" dirty="0"/>
              <a:t>になる。</a:t>
            </a:r>
            <a:endParaRPr lang="en-US" altLang="ja-JP" sz="2400" dirty="0"/>
          </a:p>
          <a:p>
            <a:r>
              <a:rPr lang="ja-JP" altLang="en-US" sz="2400" dirty="0"/>
              <a:t>　　足場のない穴で落下する。残り時間が</a:t>
            </a:r>
            <a:r>
              <a:rPr lang="en-US" altLang="ja-JP" sz="2400" dirty="0"/>
              <a:t>0</a:t>
            </a:r>
            <a:r>
              <a:rPr lang="ja-JP" altLang="en-US" sz="2400" dirty="0"/>
              <a:t>になる。の</a:t>
            </a:r>
            <a:r>
              <a:rPr lang="en-US" altLang="ja-JP" sz="2400" dirty="0"/>
              <a:t>3</a:t>
            </a:r>
            <a:r>
              <a:rPr lang="ja-JP" altLang="en-US" sz="2400" dirty="0"/>
              <a:t>つ。</a:t>
            </a:r>
            <a:endParaRPr kumimoji="1"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B826F55-93BD-4869-823B-A8AA5D1B5A94}"/>
              </a:ext>
            </a:extLst>
          </p:cNvPr>
          <p:cNvSpPr txBox="1"/>
          <p:nvPr/>
        </p:nvSpPr>
        <p:spPr>
          <a:xfrm>
            <a:off x="2302930" y="311012"/>
            <a:ext cx="7586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タイトル</a:t>
            </a:r>
            <a:endParaRPr kumimoji="1" lang="en-US" altLang="ja-JP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3EFA77-2CFC-4DD9-B8E1-EF7832DFAD2F}"/>
              </a:ext>
            </a:extLst>
          </p:cNvPr>
          <p:cNvSpPr txBox="1"/>
          <p:nvPr/>
        </p:nvSpPr>
        <p:spPr>
          <a:xfrm>
            <a:off x="4458369" y="888921"/>
            <a:ext cx="3275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・使用言語：</a:t>
            </a:r>
            <a:r>
              <a:rPr lang="en-US" altLang="ja-JP" dirty="0"/>
              <a:t>C++</a:t>
            </a:r>
          </a:p>
          <a:p>
            <a:r>
              <a:rPr lang="ja-JP" altLang="en-US" dirty="0"/>
              <a:t>・ライブラリ：</a:t>
            </a:r>
            <a:r>
              <a:rPr lang="en-US" altLang="ja-JP" dirty="0"/>
              <a:t>DX</a:t>
            </a:r>
            <a:r>
              <a:rPr lang="ja-JP" altLang="en-US" dirty="0"/>
              <a:t>ライブラリ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kumimoji="1" lang="ja-JP" altLang="en-US" dirty="0"/>
              <a:t>プレイ人数：</a:t>
            </a:r>
            <a:r>
              <a:rPr kumimoji="1" lang="en-US" altLang="ja-JP" dirty="0"/>
              <a:t>1</a:t>
            </a:r>
            <a:r>
              <a:rPr kumimoji="1" lang="ja-JP" altLang="en-US" dirty="0"/>
              <a:t>人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6E02BE6-1ABA-61DF-DA70-B9C1B6448511}"/>
              </a:ext>
            </a:extLst>
          </p:cNvPr>
          <p:cNvSpPr txBox="1"/>
          <p:nvPr/>
        </p:nvSpPr>
        <p:spPr>
          <a:xfrm>
            <a:off x="3733801" y="5138082"/>
            <a:ext cx="7467599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※</a:t>
            </a:r>
            <a:r>
              <a:rPr kumimoji="1" lang="ja-JP" altLang="en-US" sz="2400" dirty="0"/>
              <a:t>本家しょぼんとは違い、初見殺し要素は省きます。</a:t>
            </a:r>
            <a:endParaRPr kumimoji="1" lang="en-US" altLang="ja-JP" sz="2400" dirty="0"/>
          </a:p>
          <a:p>
            <a:r>
              <a:rPr kumimoji="1" lang="ja-JP" altLang="en-US" sz="2400" dirty="0"/>
              <a:t>（時間が余るようでしたら追加する可能性はあるが、</a:t>
            </a:r>
            <a:r>
              <a:rPr lang="ja-JP" altLang="en-US" sz="2400" dirty="0"/>
              <a:t>現時点では実装する予定はありません。</a:t>
            </a:r>
            <a:r>
              <a:rPr kumimoji="1" lang="ja-JP" altLang="en-US" sz="2400" dirty="0"/>
              <a:t>）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30798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F5C0FDF5-0C43-F89D-31F2-6068944ED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" r="25439"/>
          <a:stretch/>
        </p:blipFill>
        <p:spPr>
          <a:xfrm>
            <a:off x="7909121" y="3657600"/>
            <a:ext cx="4282877" cy="3200400"/>
          </a:xfrm>
          <a:custGeom>
            <a:avLst/>
            <a:gdLst/>
            <a:ahLst/>
            <a:cxnLst/>
            <a:rect l="l" t="t" r="r" b="b"/>
            <a:pathLst>
              <a:path w="8301112" h="5874772">
                <a:moveTo>
                  <a:pt x="3607511" y="0"/>
                </a:moveTo>
                <a:cubicBezTo>
                  <a:pt x="3607511" y="0"/>
                  <a:pt x="3607511" y="0"/>
                  <a:pt x="8106431" y="0"/>
                </a:cubicBezTo>
                <a:lnTo>
                  <a:pt x="8301112" y="0"/>
                </a:lnTo>
                <a:lnTo>
                  <a:pt x="8301112" y="5874772"/>
                </a:lnTo>
                <a:lnTo>
                  <a:pt x="27685" y="5874772"/>
                </a:lnTo>
                <a:lnTo>
                  <a:pt x="24376" y="5862584"/>
                </a:lnTo>
                <a:cubicBezTo>
                  <a:pt x="-24375" y="5631005"/>
                  <a:pt x="0" y="5362863"/>
                  <a:pt x="97502" y="5167850"/>
                </a:cubicBezTo>
                <a:cubicBezTo>
                  <a:pt x="97502" y="5167850"/>
                  <a:pt x="97502" y="5167850"/>
                  <a:pt x="2827510" y="438782"/>
                </a:cubicBezTo>
                <a:cubicBezTo>
                  <a:pt x="2973760" y="195014"/>
                  <a:pt x="3331265" y="0"/>
                  <a:pt x="3607511" y="0"/>
                </a:cubicBezTo>
                <a:close/>
              </a:path>
            </a:pathLst>
          </a:custGeom>
        </p:spPr>
      </p:pic>
      <p:pic>
        <p:nvPicPr>
          <p:cNvPr id="9" name="図 8" descr="男, ノートパソコン, テーブル, コンピュータ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00CC49A-054B-31C3-AE54-56AB46266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5" r="13168"/>
          <a:stretch/>
        </p:blipFill>
        <p:spPr>
          <a:xfrm>
            <a:off x="89793" y="56265"/>
            <a:ext cx="5086441" cy="4239491"/>
          </a:xfrm>
          <a:custGeom>
            <a:avLst/>
            <a:gdLst/>
            <a:ahLst/>
            <a:cxnLst/>
            <a:rect l="l" t="t" r="r" b="b"/>
            <a:pathLst>
              <a:path w="5846002" h="4872577">
                <a:moveTo>
                  <a:pt x="343285" y="2953992"/>
                </a:moveTo>
                <a:cubicBezTo>
                  <a:pt x="343285" y="2953992"/>
                  <a:pt x="343285" y="2953992"/>
                  <a:pt x="849063" y="2953992"/>
                </a:cubicBezTo>
                <a:cubicBezTo>
                  <a:pt x="880743" y="2953992"/>
                  <a:pt x="911330" y="2971406"/>
                  <a:pt x="926624" y="2999703"/>
                </a:cubicBezTo>
                <a:cubicBezTo>
                  <a:pt x="926624" y="2999703"/>
                  <a:pt x="926624" y="2999703"/>
                  <a:pt x="1180059" y="3436136"/>
                </a:cubicBezTo>
                <a:cubicBezTo>
                  <a:pt x="1196445" y="3463345"/>
                  <a:pt x="1196445" y="3498172"/>
                  <a:pt x="1180059" y="3525382"/>
                </a:cubicBezTo>
                <a:cubicBezTo>
                  <a:pt x="1180059" y="3525382"/>
                  <a:pt x="1180059" y="3525382"/>
                  <a:pt x="926624" y="3961814"/>
                </a:cubicBezTo>
                <a:cubicBezTo>
                  <a:pt x="911330" y="3990111"/>
                  <a:pt x="880743" y="4007525"/>
                  <a:pt x="849063" y="4007525"/>
                </a:cubicBezTo>
                <a:cubicBezTo>
                  <a:pt x="849063" y="4007525"/>
                  <a:pt x="849063" y="4007525"/>
                  <a:pt x="343285" y="4007525"/>
                </a:cubicBezTo>
                <a:cubicBezTo>
                  <a:pt x="310513" y="4007525"/>
                  <a:pt x="281019" y="3990111"/>
                  <a:pt x="264633" y="3961814"/>
                </a:cubicBezTo>
                <a:cubicBezTo>
                  <a:pt x="264633" y="3961814"/>
                  <a:pt x="264633" y="3961814"/>
                  <a:pt x="12290" y="3525382"/>
                </a:cubicBezTo>
                <a:cubicBezTo>
                  <a:pt x="-4096" y="3498172"/>
                  <a:pt x="-4096" y="3463345"/>
                  <a:pt x="12290" y="3436136"/>
                </a:cubicBezTo>
                <a:cubicBezTo>
                  <a:pt x="12290" y="3436136"/>
                  <a:pt x="12290" y="3436136"/>
                  <a:pt x="264633" y="2999703"/>
                </a:cubicBezTo>
                <a:cubicBezTo>
                  <a:pt x="281019" y="2971406"/>
                  <a:pt x="310513" y="2953992"/>
                  <a:pt x="343285" y="2953992"/>
                </a:cubicBezTo>
                <a:close/>
                <a:moveTo>
                  <a:pt x="2353334" y="538808"/>
                </a:moveTo>
                <a:cubicBezTo>
                  <a:pt x="2353334" y="538808"/>
                  <a:pt x="2353334" y="538808"/>
                  <a:pt x="2613403" y="538808"/>
                </a:cubicBezTo>
                <a:lnTo>
                  <a:pt x="2643742" y="538808"/>
                </a:lnTo>
                <a:lnTo>
                  <a:pt x="2672692" y="588661"/>
                </a:lnTo>
                <a:cubicBezTo>
                  <a:pt x="2713002" y="658078"/>
                  <a:pt x="2759909" y="738855"/>
                  <a:pt x="2814491" y="832849"/>
                </a:cubicBezTo>
                <a:cubicBezTo>
                  <a:pt x="2839586" y="874521"/>
                  <a:pt x="2839586" y="927860"/>
                  <a:pt x="2814491" y="969531"/>
                </a:cubicBezTo>
                <a:cubicBezTo>
                  <a:pt x="2814491" y="969531"/>
                  <a:pt x="2814491" y="969531"/>
                  <a:pt x="2426350" y="1637936"/>
                </a:cubicBezTo>
                <a:cubicBezTo>
                  <a:pt x="2402927" y="1681274"/>
                  <a:pt x="2356083" y="1707943"/>
                  <a:pt x="2307565" y="1707943"/>
                </a:cubicBezTo>
                <a:cubicBezTo>
                  <a:pt x="2307565" y="1707943"/>
                  <a:pt x="2307565" y="1707943"/>
                  <a:pt x="1532956" y="1707943"/>
                </a:cubicBezTo>
                <a:cubicBezTo>
                  <a:pt x="1520409" y="1707943"/>
                  <a:pt x="1508175" y="1706276"/>
                  <a:pt x="1496490" y="1703099"/>
                </a:cubicBezTo>
                <a:lnTo>
                  <a:pt x="1471408" y="1692583"/>
                </a:lnTo>
                <a:lnTo>
                  <a:pt x="1486736" y="1666073"/>
                </a:lnTo>
                <a:cubicBezTo>
                  <a:pt x="1625328" y="1426376"/>
                  <a:pt x="1802725" y="1119564"/>
                  <a:pt x="2029793" y="726844"/>
                </a:cubicBezTo>
                <a:cubicBezTo>
                  <a:pt x="2097197" y="610441"/>
                  <a:pt x="2218525" y="538808"/>
                  <a:pt x="2353334" y="538808"/>
                </a:cubicBezTo>
                <a:close/>
                <a:moveTo>
                  <a:pt x="1487085" y="0"/>
                </a:moveTo>
                <a:cubicBezTo>
                  <a:pt x="1487085" y="0"/>
                  <a:pt x="1487085" y="0"/>
                  <a:pt x="2360840" y="0"/>
                </a:cubicBezTo>
                <a:cubicBezTo>
                  <a:pt x="2415568" y="0"/>
                  <a:pt x="2468407" y="30084"/>
                  <a:pt x="2494828" y="78969"/>
                </a:cubicBezTo>
                <a:cubicBezTo>
                  <a:pt x="2494828" y="78969"/>
                  <a:pt x="2494828" y="78969"/>
                  <a:pt x="2729665" y="483373"/>
                </a:cubicBezTo>
                <a:lnTo>
                  <a:pt x="2756194" y="529058"/>
                </a:lnTo>
                <a:lnTo>
                  <a:pt x="2735320" y="529058"/>
                </a:lnTo>
                <a:lnTo>
                  <a:pt x="2636659" y="529058"/>
                </a:lnTo>
                <a:lnTo>
                  <a:pt x="2593799" y="455250"/>
                </a:lnTo>
                <a:cubicBezTo>
                  <a:pt x="2430052" y="173267"/>
                  <a:pt x="2430052" y="173267"/>
                  <a:pt x="2430052" y="173267"/>
                </a:cubicBezTo>
                <a:cubicBezTo>
                  <a:pt x="2406629" y="129929"/>
                  <a:pt x="2359785" y="103259"/>
                  <a:pt x="2311267" y="103259"/>
                </a:cubicBezTo>
                <a:cubicBezTo>
                  <a:pt x="1536658" y="103259"/>
                  <a:pt x="1536658" y="103259"/>
                  <a:pt x="1536658" y="103259"/>
                </a:cubicBezTo>
                <a:cubicBezTo>
                  <a:pt x="1486468" y="103259"/>
                  <a:pt x="1441296" y="129929"/>
                  <a:pt x="1416201" y="173267"/>
                </a:cubicBezTo>
                <a:cubicBezTo>
                  <a:pt x="1029733" y="841671"/>
                  <a:pt x="1029733" y="841671"/>
                  <a:pt x="1029733" y="841671"/>
                </a:cubicBezTo>
                <a:cubicBezTo>
                  <a:pt x="1004637" y="883343"/>
                  <a:pt x="1004637" y="936682"/>
                  <a:pt x="1029733" y="978353"/>
                </a:cubicBezTo>
                <a:cubicBezTo>
                  <a:pt x="1416201" y="1646758"/>
                  <a:pt x="1416201" y="1646758"/>
                  <a:pt x="1416201" y="1646758"/>
                </a:cubicBezTo>
                <a:cubicBezTo>
                  <a:pt x="1428749" y="1668427"/>
                  <a:pt x="1446315" y="1685929"/>
                  <a:pt x="1467019" y="1698013"/>
                </a:cubicBezTo>
                <a:lnTo>
                  <a:pt x="1472899" y="1700478"/>
                </a:lnTo>
                <a:lnTo>
                  <a:pt x="1441377" y="1754996"/>
                </a:lnTo>
                <a:lnTo>
                  <a:pt x="1417933" y="1795543"/>
                </a:lnTo>
                <a:lnTo>
                  <a:pt x="1442249" y="1805738"/>
                </a:lnTo>
                <a:cubicBezTo>
                  <a:pt x="1455430" y="1809322"/>
                  <a:pt x="1469230" y="1811202"/>
                  <a:pt x="1483383" y="1811202"/>
                </a:cubicBezTo>
                <a:cubicBezTo>
                  <a:pt x="2357138" y="1811202"/>
                  <a:pt x="2357138" y="1811202"/>
                  <a:pt x="2357138" y="1811202"/>
                </a:cubicBezTo>
                <a:cubicBezTo>
                  <a:pt x="2411866" y="1811202"/>
                  <a:pt x="2464705" y="1781120"/>
                  <a:pt x="2491126" y="1732235"/>
                </a:cubicBezTo>
                <a:cubicBezTo>
                  <a:pt x="2928947" y="978278"/>
                  <a:pt x="2928947" y="978278"/>
                  <a:pt x="2928947" y="978278"/>
                </a:cubicBezTo>
                <a:cubicBezTo>
                  <a:pt x="2957254" y="931274"/>
                  <a:pt x="2957254" y="871108"/>
                  <a:pt x="2928947" y="824102"/>
                </a:cubicBezTo>
                <a:cubicBezTo>
                  <a:pt x="2874220" y="729858"/>
                  <a:pt x="2826333" y="647394"/>
                  <a:pt x="2784432" y="575238"/>
                </a:cubicBezTo>
                <a:lnTo>
                  <a:pt x="2763277" y="538808"/>
                </a:lnTo>
                <a:lnTo>
                  <a:pt x="2861280" y="538808"/>
                </a:lnTo>
                <a:cubicBezTo>
                  <a:pt x="3166048" y="538808"/>
                  <a:pt x="3653676" y="538808"/>
                  <a:pt x="4433881" y="538808"/>
                </a:cubicBezTo>
                <a:cubicBezTo>
                  <a:pt x="4564197" y="538808"/>
                  <a:pt x="4690018" y="610441"/>
                  <a:pt x="4752929" y="726844"/>
                </a:cubicBezTo>
                <a:cubicBezTo>
                  <a:pt x="4752929" y="726844"/>
                  <a:pt x="4752929" y="726844"/>
                  <a:pt x="5795449" y="2522134"/>
                </a:cubicBezTo>
                <a:cubicBezTo>
                  <a:pt x="5862854" y="2634060"/>
                  <a:pt x="5862854" y="2777325"/>
                  <a:pt x="5795449" y="2889251"/>
                </a:cubicBezTo>
                <a:cubicBezTo>
                  <a:pt x="5795449" y="2889251"/>
                  <a:pt x="5795449" y="2889251"/>
                  <a:pt x="4752929" y="4684542"/>
                </a:cubicBezTo>
                <a:cubicBezTo>
                  <a:pt x="4690018" y="4800945"/>
                  <a:pt x="4564197" y="4872577"/>
                  <a:pt x="4433881" y="4872577"/>
                </a:cubicBezTo>
                <a:cubicBezTo>
                  <a:pt x="4433881" y="4872577"/>
                  <a:pt x="4433881" y="4872577"/>
                  <a:pt x="2353334" y="4872577"/>
                </a:cubicBezTo>
                <a:cubicBezTo>
                  <a:pt x="2218525" y="4872577"/>
                  <a:pt x="2097197" y="4800945"/>
                  <a:pt x="2029793" y="4684542"/>
                </a:cubicBezTo>
                <a:cubicBezTo>
                  <a:pt x="2029793" y="4684542"/>
                  <a:pt x="2029793" y="4684542"/>
                  <a:pt x="991766" y="2889251"/>
                </a:cubicBezTo>
                <a:cubicBezTo>
                  <a:pt x="924361" y="2777325"/>
                  <a:pt x="924361" y="2634060"/>
                  <a:pt x="991766" y="2522134"/>
                </a:cubicBezTo>
                <a:cubicBezTo>
                  <a:pt x="991766" y="2522134"/>
                  <a:pt x="991766" y="2522134"/>
                  <a:pt x="1377193" y="1855530"/>
                </a:cubicBezTo>
                <a:lnTo>
                  <a:pt x="1409676" y="1799352"/>
                </a:lnTo>
                <a:lnTo>
                  <a:pt x="1408533" y="1798873"/>
                </a:lnTo>
                <a:cubicBezTo>
                  <a:pt x="1385179" y="1785241"/>
                  <a:pt x="1365364" y="1765500"/>
                  <a:pt x="1351210" y="1741057"/>
                </a:cubicBezTo>
                <a:cubicBezTo>
                  <a:pt x="1351210" y="1741057"/>
                  <a:pt x="1351210" y="1741057"/>
                  <a:pt x="915276" y="987100"/>
                </a:cubicBezTo>
                <a:cubicBezTo>
                  <a:pt x="886968" y="940096"/>
                  <a:pt x="886968" y="879930"/>
                  <a:pt x="915276" y="832924"/>
                </a:cubicBezTo>
                <a:cubicBezTo>
                  <a:pt x="915276" y="832924"/>
                  <a:pt x="915276" y="832924"/>
                  <a:pt x="1351210" y="78969"/>
                </a:cubicBezTo>
                <a:cubicBezTo>
                  <a:pt x="1379517" y="30084"/>
                  <a:pt x="1430471" y="0"/>
                  <a:pt x="1487085" y="0"/>
                </a:cubicBezTo>
                <a:close/>
              </a:path>
            </a:pathLst>
          </a:cu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4A9DFCB-B975-4FEC-0FA5-034DB6487D75}"/>
              </a:ext>
            </a:extLst>
          </p:cNvPr>
          <p:cNvSpPr txBox="1"/>
          <p:nvPr/>
        </p:nvSpPr>
        <p:spPr>
          <a:xfrm>
            <a:off x="788945" y="4352021"/>
            <a:ext cx="5149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↑イメージとしてはこんな感じ</a:t>
            </a:r>
            <a:r>
              <a:rPr lang="en-US" altLang="ja-JP" sz="2400" dirty="0"/>
              <a:t>…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744A712-9ECA-1AA7-D51B-5536A65E42D6}"/>
              </a:ext>
            </a:extLst>
          </p:cNvPr>
          <p:cNvSpPr txBox="1"/>
          <p:nvPr/>
        </p:nvSpPr>
        <p:spPr>
          <a:xfrm>
            <a:off x="681252" y="5639637"/>
            <a:ext cx="7244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ここまではしなくていい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むしろできる</a:t>
            </a:r>
            <a:r>
              <a:rPr kumimoji="1" lang="en-US" altLang="ja-JP" sz="2400" dirty="0"/>
              <a:t>…</a:t>
            </a:r>
            <a:r>
              <a:rPr kumimoji="1" lang="ja-JP" altLang="en-US" sz="2400" dirty="0"/>
              <a:t>のか？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→</a:t>
            </a:r>
            <a:endParaRPr kumimoji="1" lang="en-US" altLang="ja-JP" sz="2400" dirty="0"/>
          </a:p>
          <a:p>
            <a:r>
              <a:rPr kumimoji="1" lang="ja-JP" altLang="en-US" sz="2400" dirty="0"/>
              <a:t>初見殺し的には面白いけど</a:t>
            </a:r>
            <a:r>
              <a:rPr kumimoji="1" lang="en-US" altLang="ja-JP" sz="2400" dirty="0"/>
              <a:t>…</a:t>
            </a:r>
            <a:endParaRPr kumimoji="1" lang="ja-JP" altLang="en-US" sz="2400" dirty="0"/>
          </a:p>
        </p:txBody>
      </p:sp>
      <p:pic>
        <p:nvPicPr>
          <p:cNvPr id="15" name="図 14" descr="テーブル, 小さい, 座る, レゴ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C10EE89-E278-9336-CD45-71857A391E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083" y="0"/>
            <a:ext cx="3538936" cy="252707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C54F7D5-D36E-E62F-B6B9-6760BFAC82BE}"/>
              </a:ext>
            </a:extLst>
          </p:cNvPr>
          <p:cNvSpPr txBox="1"/>
          <p:nvPr/>
        </p:nvSpPr>
        <p:spPr>
          <a:xfrm>
            <a:off x="5938376" y="2600235"/>
            <a:ext cx="4920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死んだらその場で倒れこむ。↑</a:t>
            </a:r>
            <a:endParaRPr kumimoji="1" lang="en-US" altLang="ja-JP" sz="2400" dirty="0"/>
          </a:p>
          <a:p>
            <a:r>
              <a:rPr lang="ja-JP" altLang="en-US" sz="2400" dirty="0"/>
              <a:t>ゲームだとその死体が残りますが、</a:t>
            </a:r>
            <a:endParaRPr lang="en-US" altLang="ja-JP" sz="2400" dirty="0"/>
          </a:p>
          <a:p>
            <a:r>
              <a:rPr lang="ja-JP" altLang="en-US" sz="2400" dirty="0"/>
              <a:t>今作品では消滅させます。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56601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A87A3D-7019-4430-9293-E62229DB73C6}"/>
              </a:ext>
            </a:extLst>
          </p:cNvPr>
          <p:cNvSpPr txBox="1"/>
          <p:nvPr/>
        </p:nvSpPr>
        <p:spPr>
          <a:xfrm>
            <a:off x="312578" y="2524035"/>
            <a:ext cx="10843102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制作期間の目安</a:t>
            </a:r>
            <a:endParaRPr lang="en-US" altLang="ja-JP" sz="2400" dirty="0"/>
          </a:p>
          <a:p>
            <a:r>
              <a:rPr lang="en-US" altLang="ja-JP" sz="2400" dirty="0"/>
              <a:t>6/17</a:t>
            </a:r>
            <a:r>
              <a:rPr lang="ja-JP" altLang="en-US" sz="2400" dirty="0"/>
              <a:t>までにプロト完成、</a:t>
            </a:r>
            <a:r>
              <a:rPr lang="en-US" altLang="ja-JP" sz="2400" dirty="0"/>
              <a:t>7/14</a:t>
            </a:r>
            <a:r>
              <a:rPr lang="ja-JP" altLang="en-US" sz="2400" dirty="0"/>
              <a:t>までに</a:t>
            </a:r>
            <a:r>
              <a:rPr lang="en-US" altLang="ja-JP" sz="2400" dirty="0"/>
              <a:t>α</a:t>
            </a:r>
            <a:r>
              <a:rPr lang="ja-JP" altLang="en-US" sz="2400" dirty="0"/>
              <a:t>完成</a:t>
            </a:r>
            <a:r>
              <a:rPr lang="en-US" altLang="ja-JP" sz="2400" dirty="0"/>
              <a:t>(K2</a:t>
            </a:r>
            <a:r>
              <a:rPr lang="ja-JP" altLang="en-US" sz="2400" dirty="0"/>
              <a:t>様がいらっしゃる</a:t>
            </a:r>
            <a:r>
              <a:rPr lang="en-US" altLang="ja-JP" sz="2400" dirty="0"/>
              <a:t>1</a:t>
            </a:r>
            <a:r>
              <a:rPr lang="ja-JP" altLang="en-US" sz="2400" dirty="0"/>
              <a:t>週間前ほど</a:t>
            </a:r>
            <a:r>
              <a:rPr lang="en-US" altLang="ja-JP" sz="2400" dirty="0"/>
              <a:t>)</a:t>
            </a:r>
            <a:r>
              <a:rPr lang="ja-JP" altLang="en-US" sz="2400" dirty="0"/>
              <a:t>、</a:t>
            </a:r>
            <a:r>
              <a:rPr lang="en-US" altLang="ja-JP" sz="2400" dirty="0"/>
              <a:t>8/24</a:t>
            </a:r>
            <a:r>
              <a:rPr lang="ja-JP" altLang="en-US" sz="2400" dirty="0"/>
              <a:t>までに</a:t>
            </a:r>
            <a:r>
              <a:rPr lang="en-US" altLang="ja-JP" sz="2400" dirty="0"/>
              <a:t>β</a:t>
            </a:r>
            <a:r>
              <a:rPr lang="ja-JP" altLang="en-US" sz="2400" dirty="0"/>
              <a:t>完成、</a:t>
            </a:r>
            <a:r>
              <a:rPr lang="en-US" altLang="ja-JP" sz="2400" dirty="0"/>
              <a:t>9/6</a:t>
            </a:r>
            <a:r>
              <a:rPr lang="ja-JP" altLang="en-US" sz="2400" dirty="0"/>
              <a:t>までにマスター完成できるくらい</a:t>
            </a:r>
            <a:endParaRPr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C8707C-E62B-4DB5-B136-875A79DD19CE}"/>
              </a:ext>
            </a:extLst>
          </p:cNvPr>
          <p:cNvSpPr txBox="1"/>
          <p:nvPr/>
        </p:nvSpPr>
        <p:spPr>
          <a:xfrm>
            <a:off x="312578" y="524520"/>
            <a:ext cx="10843102" cy="1569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挑戦したいポイント</a:t>
            </a:r>
            <a:endParaRPr kumimoji="1" lang="en-US" altLang="ja-JP" sz="2400" dirty="0"/>
          </a:p>
          <a:p>
            <a:r>
              <a:rPr lang="ja-JP" altLang="en-US" sz="2400" dirty="0"/>
              <a:t>・カメラ操作</a:t>
            </a:r>
            <a:endParaRPr lang="en-US" altLang="ja-JP" sz="2400" dirty="0"/>
          </a:p>
          <a:p>
            <a:r>
              <a:rPr kumimoji="1" lang="ja-JP" altLang="en-US" sz="2400" dirty="0"/>
              <a:t>・</a:t>
            </a:r>
            <a:r>
              <a:rPr kumimoji="1" lang="en-US" altLang="ja-JP" sz="2400" dirty="0"/>
              <a:t>3D</a:t>
            </a:r>
            <a:r>
              <a:rPr kumimoji="1" lang="ja-JP" altLang="en-US" sz="2400" dirty="0"/>
              <a:t>の空間とキャラの挙動に慣れること</a:t>
            </a:r>
            <a:endParaRPr kumimoji="1" lang="en-US" altLang="ja-JP" sz="2400" dirty="0"/>
          </a:p>
          <a:p>
            <a:r>
              <a:rPr lang="ja-JP" altLang="en-US" sz="2400" dirty="0"/>
              <a:t>・</a:t>
            </a:r>
            <a:r>
              <a:rPr lang="en-US" altLang="ja-JP" sz="2400" dirty="0"/>
              <a:t>(</a:t>
            </a:r>
            <a:r>
              <a:rPr lang="ja-JP" altLang="en-US" sz="2400" dirty="0"/>
              <a:t>できるならではあるが明暗の違いも表現したいところ</a:t>
            </a:r>
            <a:r>
              <a:rPr lang="en-US" altLang="ja-JP" sz="2400" dirty="0"/>
              <a:t>)</a:t>
            </a:r>
            <a:endParaRPr kumimoji="1" lang="en-US" altLang="ja-JP" sz="2400" dirty="0"/>
          </a:p>
        </p:txBody>
      </p:sp>
      <p:pic>
        <p:nvPicPr>
          <p:cNvPr id="10" name="図 9" descr="スポーツゲーム, 大きい, 男, 傘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8DAE715-E75F-3248-584C-A4FACC4FD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526" y="3956745"/>
            <a:ext cx="3677920" cy="275844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4E394ED-62A5-8FC4-5990-DAC9D5FD7AB8}"/>
              </a:ext>
            </a:extLst>
          </p:cNvPr>
          <p:cNvSpPr txBox="1"/>
          <p:nvPr/>
        </p:nvSpPr>
        <p:spPr>
          <a:xfrm>
            <a:off x="312577" y="4592320"/>
            <a:ext cx="6636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ここの先までやってみたいが</a:t>
            </a:r>
            <a:r>
              <a:rPr kumimoji="1" lang="en-US" altLang="ja-JP" sz="2400" dirty="0"/>
              <a:t>…</a:t>
            </a:r>
            <a:r>
              <a:rPr kumimoji="1" lang="ja-JP" altLang="en-US" sz="2400" dirty="0"/>
              <a:t>時間的に怪しい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574417855"/>
      </p:ext>
    </p:extLst>
  </p:cSld>
  <p:clrMapOvr>
    <a:masterClrMapping/>
  </p:clrMapOvr>
</p:sld>
</file>

<file path=ppt/theme/theme1.xml><?xml version="1.0" encoding="utf-8"?>
<a:theme xmlns:a="http://schemas.openxmlformats.org/drawingml/2006/main" name="しずく">
  <a:themeElements>
    <a:clrScheme name="しず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しず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しず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4574505-c322-4981-8ebb-5d25af8d4de8" xsi:nil="true"/>
    <_x8a73__x7d30_ xmlns="098a3c11-7ac2-46ba-89ce-8b2d5c9f76f8" xsi:nil="true"/>
    <lcf76f155ced4ddcb4097134ff3c332f xmlns="098a3c11-7ac2-46ba-89ce-8b2d5c9f76f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C7952A5A25B2543AB99BC9B879A46ED" ma:contentTypeVersion="16" ma:contentTypeDescription="新しいドキュメントを作成します。" ma:contentTypeScope="" ma:versionID="18ce886227b4f7d0c1a56646945dc47e">
  <xsd:schema xmlns:xsd="http://www.w3.org/2001/XMLSchema" xmlns:xs="http://www.w3.org/2001/XMLSchema" xmlns:p="http://schemas.microsoft.com/office/2006/metadata/properties" xmlns:ns2="098a3c11-7ac2-46ba-89ce-8b2d5c9f76f8" xmlns:ns3="04574505-c322-4981-8ebb-5d25af8d4de8" targetNamespace="http://schemas.microsoft.com/office/2006/metadata/properties" ma:root="true" ma:fieldsID="e5be0a050d98fc17aa9c3986a154fc28" ns2:_="" ns3:_="">
    <xsd:import namespace="098a3c11-7ac2-46ba-89ce-8b2d5c9f76f8"/>
    <xsd:import namespace="04574505-c322-4981-8ebb-5d25af8d4d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_x8a73__x7d30_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8a3c11-7ac2-46ba-89ce-8b2d5c9f76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画像タグ" ma:readOnly="false" ma:fieldId="{5cf76f15-5ced-4ddc-b409-7134ff3c332f}" ma:taxonomyMulti="true" ma:sspId="c7b788f1-635f-435b-a825-11a9aec0b6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x8a73__x7d30_" ma:index="22" nillable="true" ma:displayName="詳細" ma:format="Dropdown" ma:internalName="_x8a73__x7d30_">
      <xsd:simpleType>
        <xsd:restriction base="dms:Text">
          <xsd:maxLength value="255"/>
        </xsd:restriction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574505-c322-4981-8ebb-5d25af8d4de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91ae2ab-cca2-4bde-8a9d-64dd23fd4099}" ma:internalName="TaxCatchAll" ma:showField="CatchAllData" ma:web="04574505-c322-4981-8ebb-5d25af8d4d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086267-0271-45C5-A69E-0960670D4E40}">
  <ds:schemaRefs>
    <ds:schemaRef ds:uri="http://schemas.microsoft.com/office/2006/metadata/properties"/>
    <ds:schemaRef ds:uri="http://schemas.microsoft.com/office/infopath/2007/PartnerControls"/>
    <ds:schemaRef ds:uri="04574505-c322-4981-8ebb-5d25af8d4de8"/>
    <ds:schemaRef ds:uri="098a3c11-7ac2-46ba-89ce-8b2d5c9f76f8"/>
  </ds:schemaRefs>
</ds:datastoreItem>
</file>

<file path=customXml/itemProps2.xml><?xml version="1.0" encoding="utf-8"?>
<ds:datastoreItem xmlns:ds="http://schemas.openxmlformats.org/officeDocument/2006/customXml" ds:itemID="{B5EBCEBD-8959-49F6-8EEB-98E8559AC7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8a3c11-7ac2-46ba-89ce-8b2d5c9f76f8"/>
    <ds:schemaRef ds:uri="04574505-c322-4981-8ebb-5d25af8d4d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47DC5F2-6523-4655-842F-F9070FE537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TM04033925[[fn=しずく]]</Template>
  <TotalTime>611</TotalTime>
  <Words>416</Words>
  <Application>Microsoft Office PowerPoint</Application>
  <PresentationFormat>ワイド画面</PresentationFormat>
  <Paragraphs>53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0" baseType="lpstr">
      <vt:lpstr>Arial</vt:lpstr>
      <vt:lpstr>Tw Cen MT</vt:lpstr>
      <vt:lpstr>しずく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3A教室 職員用</dc:creator>
  <cp:lastModifiedBy>安藤　歩夢</cp:lastModifiedBy>
  <cp:revision>14</cp:revision>
  <dcterms:created xsi:type="dcterms:W3CDTF">2024-11-05T04:50:42Z</dcterms:created>
  <dcterms:modified xsi:type="dcterms:W3CDTF">2025-06-09T07:46:11Z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0x0101009C7952A5A25B2543AB99BC9B879A46ED</vt:lpwstr>
  </property>
</Properties>
</file>