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4"/>
  </p:sldMasterIdLst>
  <p:sldIdLst>
    <p:sldId id="260" r:id="rId5"/>
    <p:sldId id="261" r:id="rId6"/>
    <p:sldId id="262" r:id="rId7"/>
    <p:sldId id="263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藤　歩夢" userId="97dcaf07-b1c4-4be4-9867-11fbbe4b55fc" providerId="ADAL" clId="{91386090-62EF-4C83-9AE8-E6F2223C4615}"/>
    <pc:docChg chg="custSel addSld modSld">
      <pc:chgData name="安藤　歩夢" userId="97dcaf07-b1c4-4be4-9867-11fbbe4b55fc" providerId="ADAL" clId="{91386090-62EF-4C83-9AE8-E6F2223C4615}" dt="2025-05-28T07:54:37.972" v="669" actId="20577"/>
      <pc:docMkLst>
        <pc:docMk/>
      </pc:docMkLst>
      <pc:sldChg chg="addSp delSp modSp mod">
        <pc:chgData name="安藤　歩夢" userId="97dcaf07-b1c4-4be4-9867-11fbbe4b55fc" providerId="ADAL" clId="{91386090-62EF-4C83-9AE8-E6F2223C4615}" dt="2025-05-28T07:33:40.800" v="295" actId="20577"/>
        <pc:sldMkLst>
          <pc:docMk/>
          <pc:sldMk cId="230798874" sldId="257"/>
        </pc:sldMkLst>
        <pc:spChg chg="mod">
          <ac:chgData name="安藤　歩夢" userId="97dcaf07-b1c4-4be4-9867-11fbbe4b55fc" providerId="ADAL" clId="{91386090-62EF-4C83-9AE8-E6F2223C4615}" dt="2025-05-28T07:31:15.843" v="116" actId="255"/>
          <ac:spMkLst>
            <pc:docMk/>
            <pc:sldMk cId="230798874" sldId="257"/>
            <ac:spMk id="4" creationId="{68D4C2E4-9F59-4550-826E-B15524F9E232}"/>
          </ac:spMkLst>
        </pc:spChg>
        <pc:spChg chg="del">
          <ac:chgData name="安藤　歩夢" userId="97dcaf07-b1c4-4be4-9867-11fbbe4b55fc" providerId="ADAL" clId="{91386090-62EF-4C83-9AE8-E6F2223C4615}" dt="2025-05-28T07:26:01.884" v="11" actId="21"/>
          <ac:spMkLst>
            <pc:docMk/>
            <pc:sldMk cId="230798874" sldId="257"/>
            <ac:spMk id="5" creationId="{4CC8707C-E62B-4DB5-B136-875A79DD19CE}"/>
          </ac:spMkLst>
        </pc:spChg>
        <pc:spChg chg="del">
          <ac:chgData name="安藤　歩夢" userId="97dcaf07-b1c4-4be4-9867-11fbbe4b55fc" providerId="ADAL" clId="{91386090-62EF-4C83-9AE8-E6F2223C4615}" dt="2025-05-28T07:25:52.231" v="9" actId="21"/>
          <ac:spMkLst>
            <pc:docMk/>
            <pc:sldMk cId="230798874" sldId="257"/>
            <ac:spMk id="6" creationId="{67A87A3D-7019-4430-9293-E62229DB73C6}"/>
          </ac:spMkLst>
        </pc:spChg>
        <pc:spChg chg="add mod">
          <ac:chgData name="安藤　歩夢" userId="97dcaf07-b1c4-4be4-9867-11fbbe4b55fc" providerId="ADAL" clId="{91386090-62EF-4C83-9AE8-E6F2223C4615}" dt="2025-05-28T07:33:40.800" v="295" actId="20577"/>
          <ac:spMkLst>
            <pc:docMk/>
            <pc:sldMk cId="230798874" sldId="257"/>
            <ac:spMk id="9" creationId="{F6E02BE6-1ABA-61DF-DA70-B9C1B6448511}"/>
          </ac:spMkLst>
        </pc:spChg>
        <pc:picChg chg="add mod">
          <ac:chgData name="安藤　歩夢" userId="97dcaf07-b1c4-4be4-9867-11fbbe4b55fc" providerId="ADAL" clId="{91386090-62EF-4C83-9AE8-E6F2223C4615}" dt="2025-05-28T07:31:20.199" v="117" actId="14100"/>
          <ac:picMkLst>
            <pc:docMk/>
            <pc:sldMk cId="230798874" sldId="257"/>
            <ac:picMk id="3" creationId="{54982794-8C12-540F-EA8D-69E495ABA8EB}"/>
          </ac:picMkLst>
        </pc:picChg>
      </pc:sldChg>
      <pc:sldChg chg="modSp mod">
        <pc:chgData name="安藤　歩夢" userId="97dcaf07-b1c4-4be4-9867-11fbbe4b55fc" providerId="ADAL" clId="{91386090-62EF-4C83-9AE8-E6F2223C4615}" dt="2025-05-28T07:36:20.613" v="504" actId="1076"/>
        <pc:sldMkLst>
          <pc:docMk/>
          <pc:sldMk cId="2956601363" sldId="258"/>
        </pc:sldMkLst>
        <pc:spChg chg="mod">
          <ac:chgData name="安藤　歩夢" userId="97dcaf07-b1c4-4be4-9867-11fbbe4b55fc" providerId="ADAL" clId="{91386090-62EF-4C83-9AE8-E6F2223C4615}" dt="2025-05-28T07:36:20.613" v="504" actId="1076"/>
          <ac:spMkLst>
            <pc:docMk/>
            <pc:sldMk cId="2956601363" sldId="258"/>
            <ac:spMk id="11" creationId="{94A9DFCB-B975-4FEC-0FA5-034DB6487D75}"/>
          </ac:spMkLst>
        </pc:spChg>
        <pc:spChg chg="mod">
          <ac:chgData name="安藤　歩夢" userId="97dcaf07-b1c4-4be4-9867-11fbbe4b55fc" providerId="ADAL" clId="{91386090-62EF-4C83-9AE8-E6F2223C4615}" dt="2025-05-28T07:36:19.246" v="503" actId="20577"/>
          <ac:spMkLst>
            <pc:docMk/>
            <pc:sldMk cId="2956601363" sldId="258"/>
            <ac:spMk id="12" creationId="{1744A712-9ECA-1AA7-D51B-5536A65E42D6}"/>
          </ac:spMkLst>
        </pc:spChg>
        <pc:spChg chg="mod">
          <ac:chgData name="安藤　歩夢" userId="97dcaf07-b1c4-4be4-9867-11fbbe4b55fc" providerId="ADAL" clId="{91386090-62EF-4C83-9AE8-E6F2223C4615}" dt="2025-05-28T07:35:51.080" v="459" actId="1076"/>
          <ac:spMkLst>
            <pc:docMk/>
            <pc:sldMk cId="2956601363" sldId="258"/>
            <ac:spMk id="17" creationId="{FC54F7D5-D36E-E62F-B6B9-6760BFAC82BE}"/>
          </ac:spMkLst>
        </pc:spChg>
        <pc:picChg chg="mod">
          <ac:chgData name="安藤　歩夢" userId="97dcaf07-b1c4-4be4-9867-11fbbe4b55fc" providerId="ADAL" clId="{91386090-62EF-4C83-9AE8-E6F2223C4615}" dt="2025-05-28T07:25:11.746" v="4" actId="1076"/>
          <ac:picMkLst>
            <pc:docMk/>
            <pc:sldMk cId="2956601363" sldId="258"/>
            <ac:picMk id="7" creationId="{F5C0FDF5-0C43-F89D-31F2-6068944ED182}"/>
          </ac:picMkLst>
        </pc:picChg>
        <pc:picChg chg="mod">
          <ac:chgData name="安藤　歩夢" userId="97dcaf07-b1c4-4be4-9867-11fbbe4b55fc" providerId="ADAL" clId="{91386090-62EF-4C83-9AE8-E6F2223C4615}" dt="2025-05-28T07:28:16.914" v="20" actId="1076"/>
          <ac:picMkLst>
            <pc:docMk/>
            <pc:sldMk cId="2956601363" sldId="258"/>
            <ac:picMk id="9" creationId="{E00CC49A-054B-31C3-AE54-56AB462666E1}"/>
          </ac:picMkLst>
        </pc:picChg>
        <pc:picChg chg="mod">
          <ac:chgData name="安藤　歩夢" userId="97dcaf07-b1c4-4be4-9867-11fbbe4b55fc" providerId="ADAL" clId="{91386090-62EF-4C83-9AE8-E6F2223C4615}" dt="2025-05-28T07:25:15.647" v="5" actId="1076"/>
          <ac:picMkLst>
            <pc:docMk/>
            <pc:sldMk cId="2956601363" sldId="258"/>
            <ac:picMk id="15" creationId="{AC10EE89-E278-9336-CD45-71857A391EE5}"/>
          </ac:picMkLst>
        </pc:picChg>
      </pc:sldChg>
      <pc:sldChg chg="addSp delSp modSp new mod">
        <pc:chgData name="安藤　歩夢" userId="97dcaf07-b1c4-4be4-9867-11fbbe4b55fc" providerId="ADAL" clId="{91386090-62EF-4C83-9AE8-E6F2223C4615}" dt="2025-05-28T07:54:37.972" v="669" actId="20577"/>
        <pc:sldMkLst>
          <pc:docMk/>
          <pc:sldMk cId="2574417855" sldId="259"/>
        </pc:sldMkLst>
        <pc:spChg chg="del">
          <ac:chgData name="安藤　歩夢" userId="97dcaf07-b1c4-4be4-9867-11fbbe4b55fc" providerId="ADAL" clId="{91386090-62EF-4C83-9AE8-E6F2223C4615}" dt="2025-05-28T07:25:29.130" v="8" actId="478"/>
          <ac:spMkLst>
            <pc:docMk/>
            <pc:sldMk cId="2574417855" sldId="259"/>
            <ac:spMk id="2" creationId="{F8EA3B7E-1F85-2BDB-FF62-236598B9A6F5}"/>
          </ac:spMkLst>
        </pc:spChg>
        <pc:spChg chg="del">
          <ac:chgData name="安藤　歩夢" userId="97dcaf07-b1c4-4be4-9867-11fbbe4b55fc" providerId="ADAL" clId="{91386090-62EF-4C83-9AE8-E6F2223C4615}" dt="2025-05-28T07:25:29.130" v="8" actId="478"/>
          <ac:spMkLst>
            <pc:docMk/>
            <pc:sldMk cId="2574417855" sldId="259"/>
            <ac:spMk id="3" creationId="{8FB4AFAF-B938-8521-7DB8-16236FB64E24}"/>
          </ac:spMkLst>
        </pc:spChg>
        <pc:spChg chg="add mod">
          <ac:chgData name="安藤　歩夢" userId="97dcaf07-b1c4-4be4-9867-11fbbe4b55fc" providerId="ADAL" clId="{91386090-62EF-4C83-9AE8-E6F2223C4615}" dt="2025-05-28T07:39:07.415" v="560" actId="14100"/>
          <ac:spMkLst>
            <pc:docMk/>
            <pc:sldMk cId="2574417855" sldId="259"/>
            <ac:spMk id="5" creationId="{4CC8707C-E62B-4DB5-B136-875A79DD19CE}"/>
          </ac:spMkLst>
        </pc:spChg>
        <pc:spChg chg="add mod">
          <ac:chgData name="安藤　歩夢" userId="97dcaf07-b1c4-4be4-9867-11fbbe4b55fc" providerId="ADAL" clId="{91386090-62EF-4C83-9AE8-E6F2223C4615}" dt="2025-05-28T07:39:02.380" v="559" actId="14100"/>
          <ac:spMkLst>
            <pc:docMk/>
            <pc:sldMk cId="2574417855" sldId="259"/>
            <ac:spMk id="6" creationId="{67A87A3D-7019-4430-9293-E62229DB73C6}"/>
          </ac:spMkLst>
        </pc:spChg>
        <pc:spChg chg="add del mod">
          <ac:chgData name="安藤　歩夢" userId="97dcaf07-b1c4-4be4-9867-11fbbe4b55fc" providerId="ADAL" clId="{91386090-62EF-4C83-9AE8-E6F2223C4615}" dt="2025-05-28T07:41:54.206" v="563" actId="478"/>
          <ac:spMkLst>
            <pc:docMk/>
            <pc:sldMk cId="2574417855" sldId="259"/>
            <ac:spMk id="8" creationId="{7FA4D33C-A3B6-8E05-D9FD-9019FA8A24D4}"/>
          </ac:spMkLst>
        </pc:spChg>
        <pc:spChg chg="add mod">
          <ac:chgData name="安藤　歩夢" userId="97dcaf07-b1c4-4be4-9867-11fbbe4b55fc" providerId="ADAL" clId="{91386090-62EF-4C83-9AE8-E6F2223C4615}" dt="2025-05-28T07:54:37.972" v="669" actId="20577"/>
          <ac:spMkLst>
            <pc:docMk/>
            <pc:sldMk cId="2574417855" sldId="259"/>
            <ac:spMk id="11" creationId="{C4E394ED-62A5-8FC4-5990-DAC9D5FD7AB8}"/>
          </ac:spMkLst>
        </pc:spChg>
        <pc:picChg chg="add del mod modCrop">
          <ac:chgData name="安藤　歩夢" userId="97dcaf07-b1c4-4be4-9867-11fbbe4b55fc" providerId="ADAL" clId="{91386090-62EF-4C83-9AE8-E6F2223C4615}" dt="2025-05-28T07:43:11.481" v="618" actId="478"/>
          <ac:picMkLst>
            <pc:docMk/>
            <pc:sldMk cId="2574417855" sldId="259"/>
            <ac:picMk id="7" creationId="{A4D218FD-685A-EF42-D8F3-4C6E719694C8}"/>
          </ac:picMkLst>
        </pc:picChg>
        <pc:picChg chg="add mod">
          <ac:chgData name="安藤　歩夢" userId="97dcaf07-b1c4-4be4-9867-11fbbe4b55fc" providerId="ADAL" clId="{91386090-62EF-4C83-9AE8-E6F2223C4615}" dt="2025-05-28T07:42:17.523" v="574" actId="1076"/>
          <ac:picMkLst>
            <pc:docMk/>
            <pc:sldMk cId="2574417855" sldId="259"/>
            <ac:picMk id="10" creationId="{E8DAE715-E75F-3248-584C-A4FACC4FD4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8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3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26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027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63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8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463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53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55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4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0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98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8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62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00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86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BF5568-29AB-45DD-8EFF-69708D92D8DE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3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39529E1-5585-4C88-8723-462ED4098B43}"/>
              </a:ext>
            </a:extLst>
          </p:cNvPr>
          <p:cNvSpPr/>
          <p:nvPr/>
        </p:nvSpPr>
        <p:spPr>
          <a:xfrm>
            <a:off x="1968319" y="321975"/>
            <a:ext cx="8255360" cy="2575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500" b="1" dirty="0"/>
              <a:t>森の安藤</a:t>
            </a:r>
            <a:endParaRPr lang="en-US" altLang="ja-JP" sz="11500" b="1" dirty="0"/>
          </a:p>
          <a:p>
            <a:pPr algn="ctr"/>
            <a:r>
              <a:rPr kumimoji="1" lang="ja-JP" altLang="en-US" sz="4000" dirty="0"/>
              <a:t>～ジャンプする～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308F865-B8A9-4663-8388-7FF0DCC8FD04}"/>
              </a:ext>
            </a:extLst>
          </p:cNvPr>
          <p:cNvSpPr/>
          <p:nvPr/>
        </p:nvSpPr>
        <p:spPr>
          <a:xfrm>
            <a:off x="1388771" y="3142445"/>
            <a:ext cx="9414457" cy="3503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 dirty="0"/>
              <a:t>タイトル　　未定</a:t>
            </a:r>
            <a:endParaRPr kumimoji="1" lang="en-US" altLang="ja-JP" sz="3200" dirty="0"/>
          </a:p>
          <a:p>
            <a:r>
              <a:rPr lang="ja-JP" altLang="en-US" sz="3200" dirty="0"/>
              <a:t>ジャンル　　ジャンプアクション</a:t>
            </a:r>
            <a:endParaRPr lang="en-US" altLang="ja-JP" sz="3200" dirty="0"/>
          </a:p>
          <a:p>
            <a:r>
              <a:rPr kumimoji="1" lang="ja-JP" altLang="en-US" sz="3200" dirty="0"/>
              <a:t>予定日　　　</a:t>
            </a:r>
            <a:r>
              <a:rPr kumimoji="1" lang="ja-JP" altLang="en-US" sz="2000" dirty="0"/>
              <a:t>プロトタイプ：</a:t>
            </a:r>
            <a:r>
              <a:rPr kumimoji="1" lang="en-US" altLang="ja-JP" sz="2000" dirty="0"/>
              <a:t>6/17</a:t>
            </a:r>
            <a:r>
              <a:rPr kumimoji="1" lang="ja-JP" altLang="en-US" sz="2000" dirty="0"/>
              <a:t>、</a:t>
            </a:r>
            <a:r>
              <a:rPr kumimoji="1" lang="en-US" altLang="ja-JP" sz="2000" dirty="0"/>
              <a:t>α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7/14</a:t>
            </a:r>
            <a:r>
              <a:rPr kumimoji="1" lang="ja-JP" altLang="en-US" sz="2000" dirty="0"/>
              <a:t>、</a:t>
            </a:r>
            <a:r>
              <a:rPr kumimoji="1" lang="en-US" altLang="ja-JP" sz="2000" dirty="0"/>
              <a:t>β</a:t>
            </a:r>
            <a:r>
              <a:rPr kumimoji="1" lang="ja-JP" altLang="en-US" sz="2000" dirty="0"/>
              <a:t>：</a:t>
            </a:r>
            <a:r>
              <a:rPr kumimoji="1" lang="en-US" altLang="ja-JP" sz="2000" dirty="0"/>
              <a:t>8/15</a:t>
            </a:r>
            <a:r>
              <a:rPr kumimoji="1" lang="ja-JP" altLang="en-US" sz="2000" dirty="0"/>
              <a:t>、マスタ：</a:t>
            </a:r>
            <a:r>
              <a:rPr kumimoji="1" lang="en-US" altLang="ja-JP" sz="2000" dirty="0"/>
              <a:t>8/25</a:t>
            </a:r>
            <a:endParaRPr kumimoji="1" lang="en-US" altLang="ja-JP" sz="3200" dirty="0"/>
          </a:p>
          <a:p>
            <a:r>
              <a:rPr kumimoji="1" lang="ja-JP" altLang="en-US" sz="3200" dirty="0"/>
              <a:t>機種</a:t>
            </a:r>
            <a:r>
              <a:rPr kumimoji="1" lang="en-US" altLang="ja-JP" sz="3200" dirty="0"/>
              <a:t>	</a:t>
            </a:r>
            <a:r>
              <a:rPr kumimoji="1" lang="ja-JP" altLang="en-US" sz="3200" dirty="0"/>
              <a:t>　　　　</a:t>
            </a:r>
            <a:r>
              <a:rPr kumimoji="1" lang="en-US" altLang="ja-JP" sz="3200" dirty="0"/>
              <a:t>Windows</a:t>
            </a:r>
          </a:p>
          <a:p>
            <a:r>
              <a:rPr lang="ja-JP" altLang="en-US" sz="3200" dirty="0"/>
              <a:t>使用環境　　</a:t>
            </a:r>
            <a:r>
              <a:rPr kumimoji="1" lang="en-US" altLang="ja-JP" sz="3200" dirty="0"/>
              <a:t> C++</a:t>
            </a:r>
            <a:r>
              <a:rPr lang="en-US" altLang="ja-JP" sz="3200" dirty="0"/>
              <a:t>/</a:t>
            </a:r>
            <a:r>
              <a:rPr lang="en-US" altLang="ja-JP" sz="3200" dirty="0" err="1"/>
              <a:t>Dxlib</a:t>
            </a:r>
            <a:endParaRPr lang="en-US" altLang="ja-JP" sz="3200" dirty="0"/>
          </a:p>
          <a:p>
            <a:r>
              <a:rPr kumimoji="1" lang="ja-JP" altLang="en-US" sz="3200" dirty="0"/>
              <a:t>ターゲット　 企業の人</a:t>
            </a:r>
            <a:endParaRPr kumimoji="1" lang="en-US" altLang="ja-JP" sz="3200" dirty="0"/>
          </a:p>
          <a:p>
            <a:r>
              <a:rPr kumimoji="1" lang="ja-JP" altLang="en-US" sz="3200" dirty="0"/>
              <a:t>プレイ人数　一人用</a:t>
            </a:r>
          </a:p>
        </p:txBody>
      </p:sp>
    </p:spTree>
    <p:extLst>
      <p:ext uri="{BB962C8B-B14F-4D97-AF65-F5344CB8AC3E}">
        <p14:creationId xmlns:p14="http://schemas.microsoft.com/office/powerpoint/2010/main" val="352442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5ACEE4-3F8D-4036-B79C-DB1D040D789F}"/>
              </a:ext>
            </a:extLst>
          </p:cNvPr>
          <p:cNvSpPr/>
          <p:nvPr/>
        </p:nvSpPr>
        <p:spPr>
          <a:xfrm>
            <a:off x="103031" y="2120868"/>
            <a:ext cx="11603865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dirty="0">
                <a:ln w="0"/>
              </a:rPr>
              <a:t>“簡単”操作で敵や地形をジャンプで飛び越え、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ジャンプ一つで超えれないなら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その場の“地形”を利用して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“制限時間以内”にゴールを目指す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dirty="0">
                <a:ln w="0"/>
              </a:rPr>
              <a:t>ジャンプアクションゲーム</a:t>
            </a:r>
            <a:endParaRPr lang="en-US" altLang="ja-JP" sz="4400" dirty="0">
              <a:ln w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EE453B-BD2F-4665-94A6-7A8C595CFFB3}"/>
              </a:ext>
            </a:extLst>
          </p:cNvPr>
          <p:cNvSpPr/>
          <p:nvPr/>
        </p:nvSpPr>
        <p:spPr>
          <a:xfrm>
            <a:off x="360608" y="226002"/>
            <a:ext cx="3915178" cy="1543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ゲーム概要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31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2327D0D-FF96-47B2-A38F-3F8229038FB9}"/>
              </a:ext>
            </a:extLst>
          </p:cNvPr>
          <p:cNvSpPr/>
          <p:nvPr/>
        </p:nvSpPr>
        <p:spPr>
          <a:xfrm>
            <a:off x="0" y="0"/>
            <a:ext cx="9879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このゲームの目的と面白い部分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4F3F24-8A01-4C14-B041-50B542CFE17A}"/>
              </a:ext>
            </a:extLst>
          </p:cNvPr>
          <p:cNvSpPr/>
          <p:nvPr/>
        </p:nvSpPr>
        <p:spPr>
          <a:xfrm>
            <a:off x="218941" y="151531"/>
            <a:ext cx="10058400" cy="1543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</a:rPr>
              <a:t>このゲームの目的と面白い部分</a:t>
            </a:r>
          </a:p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3822AB2-7D95-4E92-93B8-9FA10E9DFC01}"/>
              </a:ext>
            </a:extLst>
          </p:cNvPr>
          <p:cNvSpPr/>
          <p:nvPr/>
        </p:nvSpPr>
        <p:spPr>
          <a:xfrm>
            <a:off x="613635" y="2234678"/>
            <a:ext cx="10603863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</a:rPr>
              <a:t>ゲームが苦手な人でも、”簡単に”</a:t>
            </a:r>
            <a:endParaRPr lang="en-US" altLang="ja-JP" sz="4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</a:rPr>
              <a:t>楽しく“盛り上がる”ことが目的！</a:t>
            </a:r>
            <a:endParaRPr lang="en-US" altLang="ja-JP" sz="4400" dirty="0">
              <a:ln w="0"/>
            </a:endParaRPr>
          </a:p>
          <a:p>
            <a:r>
              <a:rPr lang="ja-JP" altLang="en-US" sz="4400" dirty="0">
                <a:ln w="0"/>
              </a:rPr>
              <a:t>　</a:t>
            </a:r>
            <a:endParaRPr lang="en-US" altLang="ja-JP" sz="4400" dirty="0">
              <a:ln w="0"/>
            </a:endParaRPr>
          </a:p>
          <a:p>
            <a:pPr algn="ctr"/>
            <a:r>
              <a:rPr lang="ja-JP" altLang="en-US" sz="4400" b="0" cap="none" spc="0" dirty="0">
                <a:ln w="0"/>
                <a:solidFill>
                  <a:schemeClr val="tx1"/>
                </a:solidFill>
              </a:rPr>
              <a:t>どうやって敵を飛び越えるか。</a:t>
            </a:r>
            <a:endParaRPr lang="en-US" altLang="ja-JP" sz="4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ja-JP" altLang="en-US" sz="4400" dirty="0">
                <a:ln w="0"/>
              </a:rPr>
              <a:t>どうやって障害を乗り越えるか。</a:t>
            </a:r>
            <a:endParaRPr lang="en-US" altLang="ja-JP" sz="4400" dirty="0">
              <a:ln w="0"/>
            </a:endParaRPr>
          </a:p>
          <a:p>
            <a:pPr algn="ctr"/>
            <a:endParaRPr lang="ja-JP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77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2A9B1E-7F3D-475D-AA68-C261DEFC248C}"/>
              </a:ext>
            </a:extLst>
          </p:cNvPr>
          <p:cNvSpPr/>
          <p:nvPr/>
        </p:nvSpPr>
        <p:spPr>
          <a:xfrm>
            <a:off x="0" y="-14973"/>
            <a:ext cx="7109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このゲームを作る目的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7E3392-0F56-4901-A722-D5FF01F5B9ED}"/>
              </a:ext>
            </a:extLst>
          </p:cNvPr>
          <p:cNvSpPr txBox="1"/>
          <p:nvPr/>
        </p:nvSpPr>
        <p:spPr>
          <a:xfrm>
            <a:off x="476518" y="2279561"/>
            <a:ext cx="105735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/>
              <a:t>・カメラ操作の理屈を”詳しく”知る。</a:t>
            </a:r>
            <a:endParaRPr lang="en-US" altLang="ja-JP" sz="4000" dirty="0"/>
          </a:p>
          <a:p>
            <a:pPr>
              <a:lnSpc>
                <a:spcPct val="150000"/>
              </a:lnSpc>
            </a:pPr>
            <a:r>
              <a:rPr kumimoji="1" lang="ja-JP" altLang="en-US" sz="4000" dirty="0"/>
              <a:t>・</a:t>
            </a:r>
            <a:r>
              <a:rPr kumimoji="1" lang="en-US" altLang="ja-JP" sz="4000" dirty="0"/>
              <a:t>3D</a:t>
            </a:r>
            <a:r>
              <a:rPr kumimoji="1" lang="ja-JP" altLang="en-US" sz="4000" dirty="0"/>
              <a:t>の空間ゲーム制作に”慣れる”こと。</a:t>
            </a:r>
            <a:endParaRPr kumimoji="1" lang="en-US" altLang="ja-JP" sz="4000" dirty="0"/>
          </a:p>
          <a:p>
            <a:endParaRPr kumimoji="1" lang="en-US" altLang="ja-JP" sz="4000" dirty="0"/>
          </a:p>
          <a:p>
            <a:r>
              <a:rPr kumimoji="1" lang="ja-JP" altLang="en-US" sz="2400" dirty="0"/>
              <a:t>その二つが主な目的。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0BE0C-4F6B-4B48-9118-7AB8156651FC}"/>
              </a:ext>
            </a:extLst>
          </p:cNvPr>
          <p:cNvSpPr/>
          <p:nvPr/>
        </p:nvSpPr>
        <p:spPr>
          <a:xfrm>
            <a:off x="206062" y="0"/>
            <a:ext cx="7521262" cy="1543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このゲームを作る目的</a:t>
            </a: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3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D4C2E4-9F59-4550-826E-B15524F9E232}"/>
              </a:ext>
            </a:extLst>
          </p:cNvPr>
          <p:cNvSpPr txBox="1"/>
          <p:nvPr/>
        </p:nvSpPr>
        <p:spPr>
          <a:xfrm>
            <a:off x="1169831" y="1812251"/>
            <a:ext cx="9852338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参考元の作品：しょぼんのアクション</a:t>
            </a:r>
            <a:r>
              <a:rPr kumimoji="1" lang="en-US" altLang="ja-JP" sz="2400" dirty="0"/>
              <a:t>3D</a:t>
            </a:r>
          </a:p>
          <a:p>
            <a:endParaRPr lang="en-US" altLang="ja-JP" sz="2400" dirty="0"/>
          </a:p>
          <a:p>
            <a:r>
              <a:rPr kumimoji="1" lang="ja-JP" altLang="en-US" sz="2400" dirty="0"/>
              <a:t>概要</a:t>
            </a:r>
            <a:r>
              <a:rPr lang="en-US" altLang="ja-JP" sz="2400" dirty="0"/>
              <a:t>:</a:t>
            </a:r>
            <a:r>
              <a:rPr lang="ja-JP" altLang="en-US" sz="2400" dirty="0"/>
              <a:t>時間制限ありのジャンプアクションゲーム。</a:t>
            </a:r>
            <a:endParaRPr lang="en-US" altLang="ja-JP" sz="2400" dirty="0"/>
          </a:p>
          <a:p>
            <a:r>
              <a:rPr lang="ja-JP" altLang="en-US" sz="2400" dirty="0"/>
              <a:t>　　クリア条件はゴールに触れること。</a:t>
            </a:r>
            <a:endParaRPr lang="en-US" altLang="ja-JP" sz="2400" dirty="0"/>
          </a:p>
          <a:p>
            <a:r>
              <a:rPr lang="ja-JP" altLang="en-US" sz="2400" dirty="0"/>
              <a:t>　　ゲームオーバー条件は敵に触れたときに残り</a:t>
            </a:r>
            <a:r>
              <a:rPr lang="en-US" altLang="ja-JP" sz="2400" dirty="0"/>
              <a:t>HP</a:t>
            </a:r>
            <a:r>
              <a:rPr lang="ja-JP" altLang="en-US" sz="2400" dirty="0"/>
              <a:t>が</a:t>
            </a:r>
            <a:r>
              <a:rPr lang="en-US" altLang="ja-JP" sz="2400" dirty="0"/>
              <a:t>0</a:t>
            </a:r>
            <a:r>
              <a:rPr lang="ja-JP" altLang="en-US" sz="2400" dirty="0"/>
              <a:t>になる。</a:t>
            </a:r>
            <a:endParaRPr lang="en-US" altLang="ja-JP" sz="2400" dirty="0"/>
          </a:p>
          <a:p>
            <a:r>
              <a:rPr lang="ja-JP" altLang="en-US" sz="2400" dirty="0"/>
              <a:t>　　足場のない穴で落下する。残り時間が</a:t>
            </a:r>
            <a:r>
              <a:rPr lang="en-US" altLang="ja-JP" sz="2400" dirty="0"/>
              <a:t>0</a:t>
            </a:r>
            <a:r>
              <a:rPr lang="ja-JP" altLang="en-US" sz="2400" dirty="0"/>
              <a:t>になる。の</a:t>
            </a:r>
            <a:r>
              <a:rPr lang="en-US" altLang="ja-JP" sz="2400" dirty="0"/>
              <a:t>3</a:t>
            </a:r>
            <a:r>
              <a:rPr lang="ja-JP" altLang="en-US" sz="2400" dirty="0"/>
              <a:t>つ。</a:t>
            </a:r>
            <a:endParaRPr kumimoji="1"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826F55-93BD-4869-823B-A8AA5D1B5A94}"/>
              </a:ext>
            </a:extLst>
          </p:cNvPr>
          <p:cNvSpPr txBox="1"/>
          <p:nvPr/>
        </p:nvSpPr>
        <p:spPr>
          <a:xfrm>
            <a:off x="2302930" y="3110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タイトル</a:t>
            </a:r>
            <a:endParaRPr kumimoji="1"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3EFA77-2CFC-4DD9-B8E1-EF7832DFAD2F}"/>
              </a:ext>
            </a:extLst>
          </p:cNvPr>
          <p:cNvSpPr txBox="1"/>
          <p:nvPr/>
        </p:nvSpPr>
        <p:spPr>
          <a:xfrm>
            <a:off x="4458369" y="888921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・使用言語：</a:t>
            </a:r>
            <a:r>
              <a:rPr lang="en-US" altLang="ja-JP" dirty="0"/>
              <a:t>C++</a:t>
            </a:r>
          </a:p>
          <a:p>
            <a:r>
              <a:rPr lang="ja-JP" altLang="en-US" dirty="0"/>
              <a:t>・ライブラリ：</a:t>
            </a:r>
            <a:r>
              <a:rPr lang="en-US" altLang="ja-JP" dirty="0"/>
              <a:t>DX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プレイ人数：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</a:t>
            </a:r>
          </a:p>
        </p:txBody>
      </p:sp>
      <p:pic>
        <p:nvPicPr>
          <p:cNvPr id="3" name="図 2" descr="水, 屋外, 海, 木製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4982794-8C12-540F-EA8D-69E495AB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" y="4241854"/>
            <a:ext cx="3357563" cy="24827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E02BE6-1ABA-61DF-DA70-B9C1B6448511}"/>
              </a:ext>
            </a:extLst>
          </p:cNvPr>
          <p:cNvSpPr txBox="1"/>
          <p:nvPr/>
        </p:nvSpPr>
        <p:spPr>
          <a:xfrm>
            <a:off x="3733801" y="5138082"/>
            <a:ext cx="7467599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本家しょぼんとは違い、初見殺し要素は省きます。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（時間が余るようでしたら追加する可能性はあるが、</a:t>
            </a:r>
            <a:r>
              <a:rPr lang="ja-JP" altLang="en-US" sz="2400" dirty="0"/>
              <a:t>現時点では実装する予定はありません。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079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5C0FDF5-0C43-F89D-31F2-6068944E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25439"/>
          <a:stretch/>
        </p:blipFill>
        <p:spPr>
          <a:xfrm>
            <a:off x="7909121" y="3657600"/>
            <a:ext cx="4282877" cy="3200400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</p:spPr>
      </p:pic>
      <p:pic>
        <p:nvPicPr>
          <p:cNvPr id="9" name="図 8" descr="男, ノートパソコン, テーブル, 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0CC49A-054B-31C3-AE54-56AB4626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r="13168"/>
          <a:stretch/>
        </p:blipFill>
        <p:spPr>
          <a:xfrm>
            <a:off x="89793" y="56265"/>
            <a:ext cx="5086441" cy="4239491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A9DFCB-B975-4FEC-0FA5-034DB6487D75}"/>
              </a:ext>
            </a:extLst>
          </p:cNvPr>
          <p:cNvSpPr txBox="1"/>
          <p:nvPr/>
        </p:nvSpPr>
        <p:spPr>
          <a:xfrm>
            <a:off x="788945" y="4352021"/>
            <a:ext cx="514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↑イメージとしてはこんな感じ</a:t>
            </a:r>
            <a:r>
              <a:rPr lang="en-US" altLang="ja-JP" sz="2400" dirty="0"/>
              <a:t>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44A712-9ECA-1AA7-D51B-5536A65E42D6}"/>
              </a:ext>
            </a:extLst>
          </p:cNvPr>
          <p:cNvSpPr txBox="1"/>
          <p:nvPr/>
        </p:nvSpPr>
        <p:spPr>
          <a:xfrm>
            <a:off x="681252" y="5639637"/>
            <a:ext cx="724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ここまではしなくていい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むしろできる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のか？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→</a:t>
            </a:r>
            <a:endParaRPr kumimoji="1" lang="en-US" altLang="ja-JP" sz="2400" dirty="0"/>
          </a:p>
          <a:p>
            <a:r>
              <a:rPr kumimoji="1" lang="ja-JP" altLang="en-US" sz="2400" dirty="0"/>
              <a:t>初見殺し的には面白いけど</a:t>
            </a:r>
            <a:r>
              <a:rPr kumimoji="1" lang="en-US" altLang="ja-JP" sz="2400" dirty="0"/>
              <a:t>…</a:t>
            </a:r>
            <a:endParaRPr kumimoji="1" lang="ja-JP" altLang="en-US" sz="2400" dirty="0"/>
          </a:p>
        </p:txBody>
      </p:sp>
      <p:pic>
        <p:nvPicPr>
          <p:cNvPr id="15" name="図 14" descr="テーブル, 小さい, 座る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C10EE89-E278-9336-CD45-71857A391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083" y="0"/>
            <a:ext cx="3538936" cy="252707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4F7D5-D36E-E62F-B6B9-6760BFAC82BE}"/>
              </a:ext>
            </a:extLst>
          </p:cNvPr>
          <p:cNvSpPr txBox="1"/>
          <p:nvPr/>
        </p:nvSpPr>
        <p:spPr>
          <a:xfrm>
            <a:off x="5938376" y="2600235"/>
            <a:ext cx="4920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死んだらその場で倒れこむ。↑</a:t>
            </a:r>
            <a:endParaRPr kumimoji="1" lang="en-US" altLang="ja-JP" sz="2400" dirty="0"/>
          </a:p>
          <a:p>
            <a:r>
              <a:rPr lang="ja-JP" altLang="en-US" sz="2400" dirty="0"/>
              <a:t>ゲームだとその死体が残りますが、</a:t>
            </a:r>
            <a:endParaRPr lang="en-US" altLang="ja-JP" sz="2400" dirty="0"/>
          </a:p>
          <a:p>
            <a:r>
              <a:rPr lang="ja-JP" altLang="en-US" sz="2400" dirty="0"/>
              <a:t>今作品では消滅させます。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660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87A3D-7019-4430-9293-E62229DB73C6}"/>
              </a:ext>
            </a:extLst>
          </p:cNvPr>
          <p:cNvSpPr txBox="1"/>
          <p:nvPr/>
        </p:nvSpPr>
        <p:spPr>
          <a:xfrm>
            <a:off x="312578" y="2524035"/>
            <a:ext cx="1084310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制作期間の目安</a:t>
            </a:r>
            <a:endParaRPr lang="en-US" altLang="ja-JP" sz="2400" dirty="0"/>
          </a:p>
          <a:p>
            <a:r>
              <a:rPr lang="en-US" altLang="ja-JP" sz="2400" dirty="0"/>
              <a:t>6/17</a:t>
            </a:r>
            <a:r>
              <a:rPr lang="ja-JP" altLang="en-US" sz="2400" dirty="0"/>
              <a:t>までにプロト完成、</a:t>
            </a:r>
            <a:r>
              <a:rPr lang="en-US" altLang="ja-JP" sz="2400" dirty="0"/>
              <a:t>7/14</a:t>
            </a:r>
            <a:r>
              <a:rPr lang="ja-JP" altLang="en-US" sz="2400" dirty="0"/>
              <a:t>までに</a:t>
            </a:r>
            <a:r>
              <a:rPr lang="en-US" altLang="ja-JP" sz="2400" dirty="0"/>
              <a:t>α</a:t>
            </a:r>
            <a:r>
              <a:rPr lang="ja-JP" altLang="en-US" sz="2400" dirty="0"/>
              <a:t>完成</a:t>
            </a:r>
            <a:r>
              <a:rPr lang="en-US" altLang="ja-JP" sz="2400" dirty="0"/>
              <a:t>(K2</a:t>
            </a:r>
            <a:r>
              <a:rPr lang="ja-JP" altLang="en-US" sz="2400" dirty="0"/>
              <a:t>様がいらっしゃる</a:t>
            </a:r>
            <a:r>
              <a:rPr lang="en-US" altLang="ja-JP" sz="2400" dirty="0"/>
              <a:t>1</a:t>
            </a:r>
            <a:r>
              <a:rPr lang="ja-JP" altLang="en-US" sz="2400" dirty="0"/>
              <a:t>週間前ほど</a:t>
            </a:r>
            <a:r>
              <a:rPr lang="en-US" altLang="ja-JP" sz="2400" dirty="0"/>
              <a:t>)</a:t>
            </a:r>
            <a:r>
              <a:rPr lang="ja-JP" altLang="en-US" sz="2400" dirty="0"/>
              <a:t>、</a:t>
            </a:r>
            <a:r>
              <a:rPr lang="en-US" altLang="ja-JP" sz="2400" dirty="0"/>
              <a:t>8/24</a:t>
            </a:r>
            <a:r>
              <a:rPr lang="ja-JP" altLang="en-US" sz="2400" dirty="0"/>
              <a:t>までに</a:t>
            </a:r>
            <a:r>
              <a:rPr lang="en-US" altLang="ja-JP" sz="2400" dirty="0"/>
              <a:t>β</a:t>
            </a:r>
            <a:r>
              <a:rPr lang="ja-JP" altLang="en-US" sz="2400" dirty="0"/>
              <a:t>完成、</a:t>
            </a:r>
            <a:r>
              <a:rPr lang="en-US" altLang="ja-JP" sz="2400" dirty="0"/>
              <a:t>9/6</a:t>
            </a:r>
            <a:r>
              <a:rPr lang="ja-JP" altLang="en-US" sz="2400" dirty="0"/>
              <a:t>までにマスター完成できるくらい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8707C-E62B-4DB5-B136-875A79DD19CE}"/>
              </a:ext>
            </a:extLst>
          </p:cNvPr>
          <p:cNvSpPr txBox="1"/>
          <p:nvPr/>
        </p:nvSpPr>
        <p:spPr>
          <a:xfrm>
            <a:off x="312578" y="524520"/>
            <a:ext cx="10843102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挑戦したいポイント</a:t>
            </a:r>
            <a:endParaRPr kumimoji="1" lang="en-US" altLang="ja-JP" sz="2400" dirty="0"/>
          </a:p>
          <a:p>
            <a:r>
              <a:rPr lang="ja-JP" altLang="en-US" sz="2400" dirty="0"/>
              <a:t>・カメラ操作</a:t>
            </a:r>
            <a:endParaRPr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3D</a:t>
            </a:r>
            <a:r>
              <a:rPr kumimoji="1" lang="ja-JP" altLang="en-US" sz="2400" dirty="0"/>
              <a:t>の空間とキャラの挙動に慣れること</a:t>
            </a:r>
            <a:endParaRPr kumimoji="1"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(</a:t>
            </a:r>
            <a:r>
              <a:rPr lang="ja-JP" altLang="en-US" sz="2400" dirty="0"/>
              <a:t>できるならではあるが明暗の違いも表現したいところ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p:pic>
        <p:nvPicPr>
          <p:cNvPr id="10" name="図 9" descr="スポーツゲーム, 大きい, 男, 傘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8DAE715-E75F-3248-584C-A4FACC4FD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526" y="3956745"/>
            <a:ext cx="3677920" cy="27584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E394ED-62A5-8FC4-5990-DAC9D5FD7AB8}"/>
              </a:ext>
            </a:extLst>
          </p:cNvPr>
          <p:cNvSpPr txBox="1"/>
          <p:nvPr/>
        </p:nvSpPr>
        <p:spPr>
          <a:xfrm>
            <a:off x="312577" y="4592320"/>
            <a:ext cx="663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ここの先までやってみたいが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時間的に怪しい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4417855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_x8a73__x7d30_ xmlns="098a3c11-7ac2-46ba-89ce-8b2d5c9f76f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EBCEBD-8959-49F6-8EEB-98E8559AC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086267-0271-45C5-A69E-0960670D4E40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3.xml><?xml version="1.0" encoding="utf-8"?>
<ds:datastoreItem xmlns:ds="http://schemas.openxmlformats.org/officeDocument/2006/customXml" ds:itemID="{D47DC5F2-6523-4655-842F-F9070FE537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607</TotalTime>
  <Words>422</Words>
  <Application>Microsoft Office PowerPoint</Application>
  <PresentationFormat>ワイド画面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Tw Cen MT</vt:lpstr>
      <vt:lpstr>しずく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3A教室 職員用</dc:creator>
  <cp:lastModifiedBy>山口武瑠</cp:lastModifiedBy>
  <cp:revision>14</cp:revision>
  <dcterms:created xsi:type="dcterms:W3CDTF">2024-11-05T04:50:42Z</dcterms:created>
  <dcterms:modified xsi:type="dcterms:W3CDTF">2025-05-28T09:45:33Z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</Properties>
</file>