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83" autoAdjust="0"/>
    <p:restoredTop sz="94660"/>
  </p:normalViewPr>
  <p:slideViewPr>
    <p:cSldViewPr snapToGrid="0">
      <p:cViewPr varScale="1">
        <p:scale>
          <a:sx n="47" d="100"/>
          <a:sy n="47" d="100"/>
        </p:scale>
        <p:origin x="1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安藤　歩夢" userId="97dcaf07-b1c4-4be4-9867-11fbbe4b55fc" providerId="ADAL" clId="{91386090-62EF-4C83-9AE8-E6F2223C4615}"/>
    <pc:docChg chg="custSel addSld modSld">
      <pc:chgData name="安藤　歩夢" userId="97dcaf07-b1c4-4be4-9867-11fbbe4b55fc" providerId="ADAL" clId="{91386090-62EF-4C83-9AE8-E6F2223C4615}" dt="2025-05-28T07:54:37.972" v="669" actId="20577"/>
      <pc:docMkLst>
        <pc:docMk/>
      </pc:docMkLst>
      <pc:sldChg chg="addSp delSp modSp mod">
        <pc:chgData name="安藤　歩夢" userId="97dcaf07-b1c4-4be4-9867-11fbbe4b55fc" providerId="ADAL" clId="{91386090-62EF-4C83-9AE8-E6F2223C4615}" dt="2025-05-28T07:33:40.800" v="295" actId="20577"/>
        <pc:sldMkLst>
          <pc:docMk/>
          <pc:sldMk cId="230798874" sldId="257"/>
        </pc:sldMkLst>
        <pc:spChg chg="mod">
          <ac:chgData name="安藤　歩夢" userId="97dcaf07-b1c4-4be4-9867-11fbbe4b55fc" providerId="ADAL" clId="{91386090-62EF-4C83-9AE8-E6F2223C4615}" dt="2025-05-28T07:31:15.843" v="116" actId="255"/>
          <ac:spMkLst>
            <pc:docMk/>
            <pc:sldMk cId="230798874" sldId="257"/>
            <ac:spMk id="4" creationId="{68D4C2E4-9F59-4550-826E-B15524F9E232}"/>
          </ac:spMkLst>
        </pc:spChg>
        <pc:spChg chg="del">
          <ac:chgData name="安藤　歩夢" userId="97dcaf07-b1c4-4be4-9867-11fbbe4b55fc" providerId="ADAL" clId="{91386090-62EF-4C83-9AE8-E6F2223C4615}" dt="2025-05-28T07:26:01.884" v="11" actId="21"/>
          <ac:spMkLst>
            <pc:docMk/>
            <pc:sldMk cId="230798874" sldId="257"/>
            <ac:spMk id="5" creationId="{4CC8707C-E62B-4DB5-B136-875A79DD19CE}"/>
          </ac:spMkLst>
        </pc:spChg>
        <pc:spChg chg="del">
          <ac:chgData name="安藤　歩夢" userId="97dcaf07-b1c4-4be4-9867-11fbbe4b55fc" providerId="ADAL" clId="{91386090-62EF-4C83-9AE8-E6F2223C4615}" dt="2025-05-28T07:25:52.231" v="9" actId="21"/>
          <ac:spMkLst>
            <pc:docMk/>
            <pc:sldMk cId="230798874" sldId="257"/>
            <ac:spMk id="6" creationId="{67A87A3D-7019-4430-9293-E62229DB73C6}"/>
          </ac:spMkLst>
        </pc:spChg>
        <pc:spChg chg="add mod">
          <ac:chgData name="安藤　歩夢" userId="97dcaf07-b1c4-4be4-9867-11fbbe4b55fc" providerId="ADAL" clId="{91386090-62EF-4C83-9AE8-E6F2223C4615}" dt="2025-05-28T07:33:40.800" v="295" actId="20577"/>
          <ac:spMkLst>
            <pc:docMk/>
            <pc:sldMk cId="230798874" sldId="257"/>
            <ac:spMk id="9" creationId="{F6E02BE6-1ABA-61DF-DA70-B9C1B6448511}"/>
          </ac:spMkLst>
        </pc:spChg>
        <pc:picChg chg="add mod">
          <ac:chgData name="安藤　歩夢" userId="97dcaf07-b1c4-4be4-9867-11fbbe4b55fc" providerId="ADAL" clId="{91386090-62EF-4C83-9AE8-E6F2223C4615}" dt="2025-05-28T07:31:20.199" v="117" actId="14100"/>
          <ac:picMkLst>
            <pc:docMk/>
            <pc:sldMk cId="230798874" sldId="257"/>
            <ac:picMk id="3" creationId="{54982794-8C12-540F-EA8D-69E495ABA8EB}"/>
          </ac:picMkLst>
        </pc:picChg>
      </pc:sldChg>
      <pc:sldChg chg="modSp mod">
        <pc:chgData name="安藤　歩夢" userId="97dcaf07-b1c4-4be4-9867-11fbbe4b55fc" providerId="ADAL" clId="{91386090-62EF-4C83-9AE8-E6F2223C4615}" dt="2025-05-28T07:36:20.613" v="504" actId="1076"/>
        <pc:sldMkLst>
          <pc:docMk/>
          <pc:sldMk cId="2956601363" sldId="258"/>
        </pc:sldMkLst>
        <pc:spChg chg="mod">
          <ac:chgData name="安藤　歩夢" userId="97dcaf07-b1c4-4be4-9867-11fbbe4b55fc" providerId="ADAL" clId="{91386090-62EF-4C83-9AE8-E6F2223C4615}" dt="2025-05-28T07:36:20.613" v="504" actId="1076"/>
          <ac:spMkLst>
            <pc:docMk/>
            <pc:sldMk cId="2956601363" sldId="258"/>
            <ac:spMk id="11" creationId="{94A9DFCB-B975-4FEC-0FA5-034DB6487D75}"/>
          </ac:spMkLst>
        </pc:spChg>
        <pc:spChg chg="mod">
          <ac:chgData name="安藤　歩夢" userId="97dcaf07-b1c4-4be4-9867-11fbbe4b55fc" providerId="ADAL" clId="{91386090-62EF-4C83-9AE8-E6F2223C4615}" dt="2025-05-28T07:36:19.246" v="503" actId="20577"/>
          <ac:spMkLst>
            <pc:docMk/>
            <pc:sldMk cId="2956601363" sldId="258"/>
            <ac:spMk id="12" creationId="{1744A712-9ECA-1AA7-D51B-5536A65E42D6}"/>
          </ac:spMkLst>
        </pc:spChg>
        <pc:spChg chg="mod">
          <ac:chgData name="安藤　歩夢" userId="97dcaf07-b1c4-4be4-9867-11fbbe4b55fc" providerId="ADAL" clId="{91386090-62EF-4C83-9AE8-E6F2223C4615}" dt="2025-05-28T07:35:51.080" v="459" actId="1076"/>
          <ac:spMkLst>
            <pc:docMk/>
            <pc:sldMk cId="2956601363" sldId="258"/>
            <ac:spMk id="17" creationId="{FC54F7D5-D36E-E62F-B6B9-6760BFAC82BE}"/>
          </ac:spMkLst>
        </pc:spChg>
        <pc:picChg chg="mod">
          <ac:chgData name="安藤　歩夢" userId="97dcaf07-b1c4-4be4-9867-11fbbe4b55fc" providerId="ADAL" clId="{91386090-62EF-4C83-9AE8-E6F2223C4615}" dt="2025-05-28T07:25:11.746" v="4" actId="1076"/>
          <ac:picMkLst>
            <pc:docMk/>
            <pc:sldMk cId="2956601363" sldId="258"/>
            <ac:picMk id="7" creationId="{F5C0FDF5-0C43-F89D-31F2-6068944ED182}"/>
          </ac:picMkLst>
        </pc:picChg>
        <pc:picChg chg="mod">
          <ac:chgData name="安藤　歩夢" userId="97dcaf07-b1c4-4be4-9867-11fbbe4b55fc" providerId="ADAL" clId="{91386090-62EF-4C83-9AE8-E6F2223C4615}" dt="2025-05-28T07:28:16.914" v="20" actId="1076"/>
          <ac:picMkLst>
            <pc:docMk/>
            <pc:sldMk cId="2956601363" sldId="258"/>
            <ac:picMk id="9" creationId="{E00CC49A-054B-31C3-AE54-56AB462666E1}"/>
          </ac:picMkLst>
        </pc:picChg>
        <pc:picChg chg="mod">
          <ac:chgData name="安藤　歩夢" userId="97dcaf07-b1c4-4be4-9867-11fbbe4b55fc" providerId="ADAL" clId="{91386090-62EF-4C83-9AE8-E6F2223C4615}" dt="2025-05-28T07:25:15.647" v="5" actId="1076"/>
          <ac:picMkLst>
            <pc:docMk/>
            <pc:sldMk cId="2956601363" sldId="258"/>
            <ac:picMk id="15" creationId="{AC10EE89-E278-9336-CD45-71857A391EE5}"/>
          </ac:picMkLst>
        </pc:picChg>
      </pc:sldChg>
      <pc:sldChg chg="addSp delSp modSp new mod">
        <pc:chgData name="安藤　歩夢" userId="97dcaf07-b1c4-4be4-9867-11fbbe4b55fc" providerId="ADAL" clId="{91386090-62EF-4C83-9AE8-E6F2223C4615}" dt="2025-05-28T07:54:37.972" v="669" actId="20577"/>
        <pc:sldMkLst>
          <pc:docMk/>
          <pc:sldMk cId="2574417855" sldId="259"/>
        </pc:sldMkLst>
        <pc:spChg chg="del">
          <ac:chgData name="安藤　歩夢" userId="97dcaf07-b1c4-4be4-9867-11fbbe4b55fc" providerId="ADAL" clId="{91386090-62EF-4C83-9AE8-E6F2223C4615}" dt="2025-05-28T07:25:29.130" v="8" actId="478"/>
          <ac:spMkLst>
            <pc:docMk/>
            <pc:sldMk cId="2574417855" sldId="259"/>
            <ac:spMk id="2" creationId="{F8EA3B7E-1F85-2BDB-FF62-236598B9A6F5}"/>
          </ac:spMkLst>
        </pc:spChg>
        <pc:spChg chg="del">
          <ac:chgData name="安藤　歩夢" userId="97dcaf07-b1c4-4be4-9867-11fbbe4b55fc" providerId="ADAL" clId="{91386090-62EF-4C83-9AE8-E6F2223C4615}" dt="2025-05-28T07:25:29.130" v="8" actId="478"/>
          <ac:spMkLst>
            <pc:docMk/>
            <pc:sldMk cId="2574417855" sldId="259"/>
            <ac:spMk id="3" creationId="{8FB4AFAF-B938-8521-7DB8-16236FB64E24}"/>
          </ac:spMkLst>
        </pc:spChg>
        <pc:spChg chg="add mod">
          <ac:chgData name="安藤　歩夢" userId="97dcaf07-b1c4-4be4-9867-11fbbe4b55fc" providerId="ADAL" clId="{91386090-62EF-4C83-9AE8-E6F2223C4615}" dt="2025-05-28T07:39:07.415" v="560" actId="14100"/>
          <ac:spMkLst>
            <pc:docMk/>
            <pc:sldMk cId="2574417855" sldId="259"/>
            <ac:spMk id="5" creationId="{4CC8707C-E62B-4DB5-B136-875A79DD19CE}"/>
          </ac:spMkLst>
        </pc:spChg>
        <pc:spChg chg="add mod">
          <ac:chgData name="安藤　歩夢" userId="97dcaf07-b1c4-4be4-9867-11fbbe4b55fc" providerId="ADAL" clId="{91386090-62EF-4C83-9AE8-E6F2223C4615}" dt="2025-05-28T07:39:02.380" v="559" actId="14100"/>
          <ac:spMkLst>
            <pc:docMk/>
            <pc:sldMk cId="2574417855" sldId="259"/>
            <ac:spMk id="6" creationId="{67A87A3D-7019-4430-9293-E62229DB73C6}"/>
          </ac:spMkLst>
        </pc:spChg>
        <pc:spChg chg="add del mod">
          <ac:chgData name="安藤　歩夢" userId="97dcaf07-b1c4-4be4-9867-11fbbe4b55fc" providerId="ADAL" clId="{91386090-62EF-4C83-9AE8-E6F2223C4615}" dt="2025-05-28T07:41:54.206" v="563" actId="478"/>
          <ac:spMkLst>
            <pc:docMk/>
            <pc:sldMk cId="2574417855" sldId="259"/>
            <ac:spMk id="8" creationId="{7FA4D33C-A3B6-8E05-D9FD-9019FA8A24D4}"/>
          </ac:spMkLst>
        </pc:spChg>
        <pc:spChg chg="add mod">
          <ac:chgData name="安藤　歩夢" userId="97dcaf07-b1c4-4be4-9867-11fbbe4b55fc" providerId="ADAL" clId="{91386090-62EF-4C83-9AE8-E6F2223C4615}" dt="2025-05-28T07:54:37.972" v="669" actId="20577"/>
          <ac:spMkLst>
            <pc:docMk/>
            <pc:sldMk cId="2574417855" sldId="259"/>
            <ac:spMk id="11" creationId="{C4E394ED-62A5-8FC4-5990-DAC9D5FD7AB8}"/>
          </ac:spMkLst>
        </pc:spChg>
        <pc:picChg chg="add del mod modCrop">
          <ac:chgData name="安藤　歩夢" userId="97dcaf07-b1c4-4be4-9867-11fbbe4b55fc" providerId="ADAL" clId="{91386090-62EF-4C83-9AE8-E6F2223C4615}" dt="2025-05-28T07:43:11.481" v="618" actId="478"/>
          <ac:picMkLst>
            <pc:docMk/>
            <pc:sldMk cId="2574417855" sldId="259"/>
            <ac:picMk id="7" creationId="{A4D218FD-685A-EF42-D8F3-4C6E719694C8}"/>
          </ac:picMkLst>
        </pc:picChg>
        <pc:picChg chg="add mod">
          <ac:chgData name="安藤　歩夢" userId="97dcaf07-b1c4-4be4-9867-11fbbe4b55fc" providerId="ADAL" clId="{91386090-62EF-4C83-9AE8-E6F2223C4615}" dt="2025-05-28T07:42:17.523" v="574" actId="1076"/>
          <ac:picMkLst>
            <pc:docMk/>
            <pc:sldMk cId="2574417855" sldId="259"/>
            <ac:picMk id="10" creationId="{E8DAE715-E75F-3248-584C-A4FACC4FD4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2BEA4-CD23-47AA-B69C-395A9DB96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7B9B3E-3888-4555-BA2E-D50E987F6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87E8DA-5315-4C88-AC23-4AC7E158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79D427-4C48-47E6-BA0F-8E66D850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DF5C1D-D4EC-4905-94D9-D82B3246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58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6FE928-8A19-412C-9C9E-50B71442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2C3DF7-3607-4377-A0AB-51F9E6A2D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4555B8-922F-4366-B07D-9B9FB66A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C155E1-98A2-411C-A80F-C06EE635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D3AF37-C5D3-4E07-B7D6-979C1385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49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0A22459-1E8B-43BA-B28F-91BC489F6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1387A3-DD4E-47CB-9956-0EEA7E0D3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9A63C2-64CB-4174-B2FC-37C33A1C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FAF45D-335F-4529-96A1-EF25A226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D3FD79-B2AA-4125-8315-E685D34F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34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A9606-3C78-453F-96B9-0B438086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18152D-FF19-4A64-9CB2-5302D346C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0427CE-628A-4C2E-91FE-1A33D804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E22F25-63AB-4760-BAFF-EDAE8F72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B3EF9E-6537-4087-B2E2-8B06C124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47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ED9075-D7B9-4B9A-BA9B-016805A9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5BC981-81F9-4813-A8CD-FDB9E78D8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C68B27-3820-4519-B12B-D707042D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0BA1D0-DB1E-44DE-8C67-29443351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75525-6D8E-4F3A-8FCF-E98579B5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66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BFFE47-CE0F-4312-9B4B-3020282E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29F3FE-09FC-46D0-A119-543C66182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CC3A77-EB39-4AB8-A4C8-BF1F508DE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5CD27C-DB7E-4CA8-870C-DCC3F249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3BE8AE-89E3-422E-9CDC-1EA65B0E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2D8F6B-E365-425F-AACD-6FE7D881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54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18EC0-8CD3-4432-BDA8-BF5E233F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05C76B-88FC-42D5-A6D8-4DBABE79F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EB2D74-F6CA-486D-B6CD-9D2A231F1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ED517FA-645B-472E-A0FA-9915FE0F3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CEC80F-D292-4BF3-89D6-7CB01F89E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0646BF-B731-426B-AC8B-8D61C082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5CFBB87-9857-4520-B9DA-988CBAD7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C29E6B8-9DF1-4536-AD0A-E9F438CE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76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AC3E5B-02CD-4083-AC40-5FDD3700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E631F0E-582A-4F18-AA3E-8B341FB2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C74A6B-B697-41AC-B108-C918D859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ED81A4-7375-4886-9C4B-69FE43D9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70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BA2785E-7487-49E0-A849-A3367966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E12214E-DF25-4A42-B68F-52B7A24D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DC43D1-4822-4A0E-99A7-3A958A7E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93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C45515-A4C2-4C53-9D27-2EE449A59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A19B29-F390-4623-9537-9A1BD5797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CE0C9B-A5B4-4D11-8E1D-C5C461381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750AEB-19B2-4151-BCD5-B70E8761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D2524B-DEE4-41E4-8664-AAEC4F3D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4AC690-EE85-48C8-B0EA-C790CD6F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36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FBDB0-4491-490A-9468-AE57E02E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15E335-EBF0-4F35-88B3-F043BEFA3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2E0BD4-D228-46AC-A001-E0BCE0DDC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7BC849-C6BA-4268-AB27-4A0749AA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116361-7982-4337-A50C-2CBC46CC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00DC23-6B64-4455-BDAC-5F733BBA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7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F9D3139-1824-4C2B-8F7E-5292FD98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A4AB45-DDA7-4F99-B404-31031D652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EF9C16-A3A8-4280-93C9-B0C79B0A7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5568-29AB-45DD-8EFF-69708D92D8DE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57F44F-4256-4437-B896-3F257D0CF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09B700-03DC-4783-A66A-48E3DCBF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7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D4C2E4-9F59-4550-826E-B15524F9E232}"/>
              </a:ext>
            </a:extLst>
          </p:cNvPr>
          <p:cNvSpPr txBox="1"/>
          <p:nvPr/>
        </p:nvSpPr>
        <p:spPr>
          <a:xfrm>
            <a:off x="1169831" y="1812251"/>
            <a:ext cx="9852338" cy="2308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参考元の作品：しょぼんのアクション</a:t>
            </a:r>
            <a:r>
              <a:rPr kumimoji="1" lang="en-US" altLang="ja-JP" sz="2400" dirty="0"/>
              <a:t>3D</a:t>
            </a:r>
          </a:p>
          <a:p>
            <a:endParaRPr lang="en-US" altLang="ja-JP" sz="2400" dirty="0"/>
          </a:p>
          <a:p>
            <a:r>
              <a:rPr kumimoji="1" lang="ja-JP" altLang="en-US" sz="2400" dirty="0"/>
              <a:t>概要</a:t>
            </a:r>
            <a:r>
              <a:rPr lang="en-US" altLang="ja-JP" sz="2400" dirty="0"/>
              <a:t>:</a:t>
            </a:r>
            <a:r>
              <a:rPr lang="ja-JP" altLang="en-US" sz="2400" dirty="0"/>
              <a:t>時間制限ありのジャンプアクションゲーム。</a:t>
            </a:r>
            <a:endParaRPr lang="en-US" altLang="ja-JP" sz="2400" dirty="0"/>
          </a:p>
          <a:p>
            <a:r>
              <a:rPr lang="ja-JP" altLang="en-US" sz="2400" dirty="0"/>
              <a:t>　　クリア条件はゴールに触れること。</a:t>
            </a:r>
            <a:endParaRPr lang="en-US" altLang="ja-JP" sz="2400" dirty="0"/>
          </a:p>
          <a:p>
            <a:r>
              <a:rPr lang="ja-JP" altLang="en-US" sz="2400" dirty="0"/>
              <a:t>　　ゲームオーバー条件は敵に触れたときに残り</a:t>
            </a:r>
            <a:r>
              <a:rPr lang="en-US" altLang="ja-JP" sz="2400" dirty="0"/>
              <a:t>HP</a:t>
            </a:r>
            <a:r>
              <a:rPr lang="ja-JP" altLang="en-US" sz="2400" dirty="0"/>
              <a:t>が</a:t>
            </a:r>
            <a:r>
              <a:rPr lang="en-US" altLang="ja-JP" sz="2400" dirty="0"/>
              <a:t>0</a:t>
            </a:r>
            <a:r>
              <a:rPr lang="ja-JP" altLang="en-US" sz="2400" dirty="0"/>
              <a:t>になる。</a:t>
            </a:r>
            <a:endParaRPr lang="en-US" altLang="ja-JP" sz="2400" dirty="0"/>
          </a:p>
          <a:p>
            <a:r>
              <a:rPr lang="ja-JP" altLang="en-US" sz="2400" dirty="0"/>
              <a:t>　　足場のない穴で落下する。残り時間が</a:t>
            </a:r>
            <a:r>
              <a:rPr lang="en-US" altLang="ja-JP" sz="2400" dirty="0"/>
              <a:t>0</a:t>
            </a:r>
            <a:r>
              <a:rPr lang="ja-JP" altLang="en-US" sz="2400" dirty="0"/>
              <a:t>になる。の</a:t>
            </a:r>
            <a:r>
              <a:rPr lang="en-US" altLang="ja-JP" sz="2400" dirty="0"/>
              <a:t>3</a:t>
            </a:r>
            <a:r>
              <a:rPr lang="ja-JP" altLang="en-US" sz="2400" dirty="0"/>
              <a:t>つ。</a:t>
            </a:r>
            <a:endParaRPr kumimoji="1"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B826F55-93BD-4869-823B-A8AA5D1B5A94}"/>
              </a:ext>
            </a:extLst>
          </p:cNvPr>
          <p:cNvSpPr txBox="1"/>
          <p:nvPr/>
        </p:nvSpPr>
        <p:spPr>
          <a:xfrm>
            <a:off x="2302930" y="311012"/>
            <a:ext cx="7586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タイトル</a:t>
            </a:r>
            <a:endParaRPr kumimoji="1" lang="en-US" altLang="ja-JP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3EFA77-2CFC-4DD9-B8E1-EF7832DFAD2F}"/>
              </a:ext>
            </a:extLst>
          </p:cNvPr>
          <p:cNvSpPr txBox="1"/>
          <p:nvPr/>
        </p:nvSpPr>
        <p:spPr>
          <a:xfrm>
            <a:off x="4458369" y="888921"/>
            <a:ext cx="3275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・使用言語：</a:t>
            </a:r>
            <a:r>
              <a:rPr lang="en-US" altLang="ja-JP" dirty="0"/>
              <a:t>C++</a:t>
            </a:r>
          </a:p>
          <a:p>
            <a:r>
              <a:rPr lang="ja-JP" altLang="en-US" dirty="0"/>
              <a:t>・ライブラリ：</a:t>
            </a:r>
            <a:r>
              <a:rPr lang="en-US" altLang="ja-JP" dirty="0"/>
              <a:t>DX</a:t>
            </a:r>
            <a:r>
              <a:rPr lang="ja-JP" altLang="en-US" dirty="0"/>
              <a:t>ライブラリ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kumimoji="1" lang="ja-JP" altLang="en-US" dirty="0"/>
              <a:t>プレイ人数：</a:t>
            </a:r>
            <a:r>
              <a:rPr kumimoji="1" lang="en-US" altLang="ja-JP" dirty="0"/>
              <a:t>1</a:t>
            </a:r>
            <a:r>
              <a:rPr kumimoji="1" lang="ja-JP" altLang="en-US" dirty="0"/>
              <a:t>人</a:t>
            </a:r>
          </a:p>
        </p:txBody>
      </p:sp>
      <p:pic>
        <p:nvPicPr>
          <p:cNvPr id="3" name="図 2" descr="水, 屋外, 海, 木製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4982794-8C12-540F-EA8D-69E495ABA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4241854"/>
            <a:ext cx="3357563" cy="248279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6E02BE6-1ABA-61DF-DA70-B9C1B6448511}"/>
              </a:ext>
            </a:extLst>
          </p:cNvPr>
          <p:cNvSpPr txBox="1"/>
          <p:nvPr/>
        </p:nvSpPr>
        <p:spPr>
          <a:xfrm>
            <a:off x="3733801" y="5138082"/>
            <a:ext cx="7467599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※</a:t>
            </a:r>
            <a:r>
              <a:rPr kumimoji="1" lang="ja-JP" altLang="en-US" sz="2400" dirty="0"/>
              <a:t>本家しょぼんとは違い、初見殺し要素は省きます。</a:t>
            </a:r>
            <a:endParaRPr kumimoji="1" lang="en-US" altLang="ja-JP" sz="2400" dirty="0"/>
          </a:p>
          <a:p>
            <a:r>
              <a:rPr kumimoji="1" lang="ja-JP" altLang="en-US" sz="2400" dirty="0"/>
              <a:t>（時間が余るようでしたら追加する可能性はあるが、</a:t>
            </a:r>
            <a:r>
              <a:rPr lang="ja-JP" altLang="en-US" sz="2400" dirty="0"/>
              <a:t>現時点では実装する予定はありません。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3079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FAA70C3-2AD5-42D6-AC00-5977FEA4D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5C0FDF5-0C43-F89D-31F2-6068944ED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25439"/>
          <a:stretch/>
        </p:blipFill>
        <p:spPr>
          <a:xfrm>
            <a:off x="7909121" y="3657600"/>
            <a:ext cx="4282877" cy="3200400"/>
          </a:xfrm>
          <a:custGeom>
            <a:avLst/>
            <a:gdLst/>
            <a:ahLst/>
            <a:cxnLst/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</p:spPr>
      </p:pic>
      <p:pic>
        <p:nvPicPr>
          <p:cNvPr id="9" name="図 8" descr="男, ノートパソコン, テーブル, コンピュータ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00CC49A-054B-31C3-AE54-56AB46266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5" r="13168"/>
          <a:stretch/>
        </p:blipFill>
        <p:spPr>
          <a:xfrm>
            <a:off x="89793" y="56265"/>
            <a:ext cx="5086441" cy="4239491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4A9DFCB-B975-4FEC-0FA5-034DB6487D75}"/>
              </a:ext>
            </a:extLst>
          </p:cNvPr>
          <p:cNvSpPr txBox="1"/>
          <p:nvPr/>
        </p:nvSpPr>
        <p:spPr>
          <a:xfrm>
            <a:off x="788945" y="4352021"/>
            <a:ext cx="5149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↑イメージとしてはこんな感じ</a:t>
            </a:r>
            <a:r>
              <a:rPr lang="en-US" altLang="ja-JP" sz="2400" dirty="0"/>
              <a:t>…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744A712-9ECA-1AA7-D51B-5536A65E42D6}"/>
              </a:ext>
            </a:extLst>
          </p:cNvPr>
          <p:cNvSpPr txBox="1"/>
          <p:nvPr/>
        </p:nvSpPr>
        <p:spPr>
          <a:xfrm>
            <a:off x="681252" y="5639637"/>
            <a:ext cx="7244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ここまではしなくていい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むしろできる</a:t>
            </a:r>
            <a:r>
              <a:rPr kumimoji="1" lang="en-US" altLang="ja-JP" sz="2400" dirty="0"/>
              <a:t>…</a:t>
            </a:r>
            <a:r>
              <a:rPr kumimoji="1" lang="ja-JP" altLang="en-US" sz="2400" dirty="0"/>
              <a:t>のか？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→</a:t>
            </a:r>
            <a:endParaRPr kumimoji="1" lang="en-US" altLang="ja-JP" sz="2400" dirty="0"/>
          </a:p>
          <a:p>
            <a:r>
              <a:rPr kumimoji="1" lang="ja-JP" altLang="en-US" sz="2400" dirty="0"/>
              <a:t>初見殺し的には面白いけど</a:t>
            </a:r>
            <a:r>
              <a:rPr kumimoji="1" lang="en-US" altLang="ja-JP" sz="2400" dirty="0"/>
              <a:t>…</a:t>
            </a:r>
            <a:endParaRPr kumimoji="1" lang="ja-JP" altLang="en-US" sz="2400" dirty="0"/>
          </a:p>
        </p:txBody>
      </p:sp>
      <p:pic>
        <p:nvPicPr>
          <p:cNvPr id="15" name="図 14" descr="テーブル, 小さい, 座る, レゴ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C10EE89-E278-9336-CD45-71857A391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083" y="0"/>
            <a:ext cx="3538936" cy="252707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54F7D5-D36E-E62F-B6B9-6760BFAC82BE}"/>
              </a:ext>
            </a:extLst>
          </p:cNvPr>
          <p:cNvSpPr txBox="1"/>
          <p:nvPr/>
        </p:nvSpPr>
        <p:spPr>
          <a:xfrm>
            <a:off x="5938376" y="2600235"/>
            <a:ext cx="4920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死んだらその場で倒れこむ。↑</a:t>
            </a:r>
            <a:endParaRPr kumimoji="1" lang="en-US" altLang="ja-JP" sz="2400" dirty="0"/>
          </a:p>
          <a:p>
            <a:r>
              <a:rPr lang="ja-JP" altLang="en-US" sz="2400" dirty="0"/>
              <a:t>ゲームだとその死体が残りますが、</a:t>
            </a:r>
            <a:endParaRPr lang="en-US" altLang="ja-JP" sz="2400" dirty="0"/>
          </a:p>
          <a:p>
            <a:r>
              <a:rPr lang="ja-JP" altLang="en-US" sz="2400" dirty="0"/>
              <a:t>今作品では消滅させます。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660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A87A3D-7019-4430-9293-E62229DB73C6}"/>
              </a:ext>
            </a:extLst>
          </p:cNvPr>
          <p:cNvSpPr txBox="1"/>
          <p:nvPr/>
        </p:nvSpPr>
        <p:spPr>
          <a:xfrm>
            <a:off x="312578" y="2524035"/>
            <a:ext cx="10843102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制作期間の目安</a:t>
            </a:r>
            <a:endParaRPr lang="en-US" altLang="ja-JP" sz="2400" dirty="0"/>
          </a:p>
          <a:p>
            <a:r>
              <a:rPr lang="en-US" altLang="ja-JP" sz="2400" dirty="0"/>
              <a:t>6/17</a:t>
            </a:r>
            <a:r>
              <a:rPr lang="ja-JP" altLang="en-US" sz="2400" dirty="0"/>
              <a:t>までにプロト完成、</a:t>
            </a:r>
            <a:r>
              <a:rPr lang="en-US" altLang="ja-JP" sz="2400" dirty="0"/>
              <a:t>7/14</a:t>
            </a:r>
            <a:r>
              <a:rPr lang="ja-JP" altLang="en-US" sz="2400" dirty="0"/>
              <a:t>までに</a:t>
            </a:r>
            <a:r>
              <a:rPr lang="en-US" altLang="ja-JP" sz="2400" dirty="0"/>
              <a:t>α</a:t>
            </a:r>
            <a:r>
              <a:rPr lang="ja-JP" altLang="en-US" sz="2400" dirty="0"/>
              <a:t>完成</a:t>
            </a:r>
            <a:r>
              <a:rPr lang="en-US" altLang="ja-JP" sz="2400" dirty="0"/>
              <a:t>(K2</a:t>
            </a:r>
            <a:r>
              <a:rPr lang="ja-JP" altLang="en-US" sz="2400" dirty="0"/>
              <a:t>様がいらっしゃる</a:t>
            </a:r>
            <a:r>
              <a:rPr lang="en-US" altLang="ja-JP" sz="2400" dirty="0"/>
              <a:t>1</a:t>
            </a:r>
            <a:r>
              <a:rPr lang="ja-JP" altLang="en-US" sz="2400" dirty="0"/>
              <a:t>週間前ほど</a:t>
            </a:r>
            <a:r>
              <a:rPr lang="en-US" altLang="ja-JP" sz="2400" dirty="0"/>
              <a:t>)</a:t>
            </a:r>
            <a:r>
              <a:rPr lang="ja-JP" altLang="en-US" sz="2400" dirty="0"/>
              <a:t>、</a:t>
            </a:r>
            <a:r>
              <a:rPr lang="en-US" altLang="ja-JP" sz="2400" dirty="0"/>
              <a:t>8/24</a:t>
            </a:r>
            <a:r>
              <a:rPr lang="ja-JP" altLang="en-US" sz="2400" dirty="0"/>
              <a:t>までに</a:t>
            </a:r>
            <a:r>
              <a:rPr lang="en-US" altLang="ja-JP" sz="2400" dirty="0"/>
              <a:t>β</a:t>
            </a:r>
            <a:r>
              <a:rPr lang="ja-JP" altLang="en-US" sz="2400" dirty="0"/>
              <a:t>完成、</a:t>
            </a:r>
            <a:r>
              <a:rPr lang="en-US" altLang="ja-JP" sz="2400" dirty="0"/>
              <a:t>9/6</a:t>
            </a:r>
            <a:r>
              <a:rPr lang="ja-JP" altLang="en-US" sz="2400" dirty="0"/>
              <a:t>までにマスター完成できるくらい</a:t>
            </a:r>
            <a:endParaRPr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C8707C-E62B-4DB5-B136-875A79DD19CE}"/>
              </a:ext>
            </a:extLst>
          </p:cNvPr>
          <p:cNvSpPr txBox="1"/>
          <p:nvPr/>
        </p:nvSpPr>
        <p:spPr>
          <a:xfrm>
            <a:off x="312578" y="524520"/>
            <a:ext cx="10843102" cy="1569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挑戦したいポイント</a:t>
            </a:r>
            <a:endParaRPr kumimoji="1" lang="en-US" altLang="ja-JP" sz="2400" dirty="0"/>
          </a:p>
          <a:p>
            <a:r>
              <a:rPr lang="ja-JP" altLang="en-US" sz="2400" dirty="0"/>
              <a:t>・カメラ操作</a:t>
            </a:r>
            <a:endParaRPr lang="en-US" altLang="ja-JP" sz="2400" dirty="0"/>
          </a:p>
          <a:p>
            <a:r>
              <a:rPr kumimoji="1" lang="ja-JP" altLang="en-US" sz="2400" dirty="0"/>
              <a:t>・</a:t>
            </a:r>
            <a:r>
              <a:rPr kumimoji="1" lang="en-US" altLang="ja-JP" sz="2400" dirty="0"/>
              <a:t>3D</a:t>
            </a:r>
            <a:r>
              <a:rPr kumimoji="1" lang="ja-JP" altLang="en-US" sz="2400" dirty="0"/>
              <a:t>の空間とキャラの挙動に慣れること</a:t>
            </a:r>
            <a:endParaRPr kumimoji="1" lang="en-US" altLang="ja-JP" sz="2400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(</a:t>
            </a:r>
            <a:r>
              <a:rPr lang="ja-JP" altLang="en-US" sz="2400" dirty="0"/>
              <a:t>できるならではあるが明暗の違いも表現したいところ</a:t>
            </a:r>
            <a:r>
              <a:rPr lang="en-US" altLang="ja-JP" sz="2400" dirty="0"/>
              <a:t>)</a:t>
            </a:r>
            <a:endParaRPr kumimoji="1" lang="en-US" altLang="ja-JP" sz="2400" dirty="0"/>
          </a:p>
        </p:txBody>
      </p:sp>
      <p:pic>
        <p:nvPicPr>
          <p:cNvPr id="10" name="図 9" descr="スポーツゲーム, 大きい, 男, 傘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8DAE715-E75F-3248-584C-A4FACC4FD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26" y="3956745"/>
            <a:ext cx="3677920" cy="275844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4E394ED-62A5-8FC4-5990-DAC9D5FD7AB8}"/>
              </a:ext>
            </a:extLst>
          </p:cNvPr>
          <p:cNvSpPr txBox="1"/>
          <p:nvPr/>
        </p:nvSpPr>
        <p:spPr>
          <a:xfrm>
            <a:off x="312577" y="4592320"/>
            <a:ext cx="6636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ここの先までやってみたいが</a:t>
            </a:r>
            <a:r>
              <a:rPr kumimoji="1" lang="en-US" altLang="ja-JP" sz="2400" dirty="0"/>
              <a:t>…</a:t>
            </a:r>
            <a:r>
              <a:rPr kumimoji="1" lang="ja-JP" altLang="en-US" sz="2400" dirty="0"/>
              <a:t>時間的に怪しい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7441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574505-c322-4981-8ebb-5d25af8d4de8" xsi:nil="true"/>
    <_x8a73__x7d30_ xmlns="098a3c11-7ac2-46ba-89ce-8b2d5c9f76f8" xsi:nil="true"/>
    <lcf76f155ced4ddcb4097134ff3c332f xmlns="098a3c11-7ac2-46ba-89ce-8b2d5c9f76f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7952A5A25B2543AB99BC9B879A46ED" ma:contentTypeVersion="16" ma:contentTypeDescription="新しいドキュメントを作成します。" ma:contentTypeScope="" ma:versionID="18ce886227b4f7d0c1a56646945dc47e">
  <xsd:schema xmlns:xsd="http://www.w3.org/2001/XMLSchema" xmlns:xs="http://www.w3.org/2001/XMLSchema" xmlns:p="http://schemas.microsoft.com/office/2006/metadata/properties" xmlns:ns2="098a3c11-7ac2-46ba-89ce-8b2d5c9f76f8" xmlns:ns3="04574505-c322-4981-8ebb-5d25af8d4de8" targetNamespace="http://schemas.microsoft.com/office/2006/metadata/properties" ma:root="true" ma:fieldsID="e5be0a050d98fc17aa9c3986a154fc28" ns2:_="" ns3:_="">
    <xsd:import namespace="098a3c11-7ac2-46ba-89ce-8b2d5c9f76f8"/>
    <xsd:import namespace="04574505-c322-4981-8ebb-5d25af8d4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_x8a73__x7d30_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a3c11-7ac2-46ba-89ce-8b2d5c9f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画像タグ" ma:readOnly="false" ma:fieldId="{5cf76f15-5ced-4ddc-b409-7134ff3c332f}" ma:taxonomyMulti="true" ma:sspId="c7b788f1-635f-435b-a825-11a9aec0b6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x8a73__x7d30_" ma:index="22" nillable="true" ma:displayName="詳細" ma:format="Dropdown" ma:internalName="_x8a73__x7d30_">
      <xsd:simpleType>
        <xsd:restriction base="dms:Text">
          <xsd:maxLength value="255"/>
        </xsd:restriction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4505-c322-4981-8ebb-5d25af8d4de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91ae2ab-cca2-4bde-8a9d-64dd23fd4099}" ma:internalName="TaxCatchAll" ma:showField="CatchAllData" ma:web="04574505-c322-4981-8ebb-5d25af8d4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7DC5F2-6523-4655-842F-F9070FE537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086267-0271-45C5-A69E-0960670D4E40}">
  <ds:schemaRefs>
    <ds:schemaRef ds:uri="http://schemas.microsoft.com/office/2006/metadata/properties"/>
    <ds:schemaRef ds:uri="http://schemas.microsoft.com/office/infopath/2007/PartnerControls"/>
    <ds:schemaRef ds:uri="04574505-c322-4981-8ebb-5d25af8d4de8"/>
    <ds:schemaRef ds:uri="098a3c11-7ac2-46ba-89ce-8b2d5c9f76f8"/>
  </ds:schemaRefs>
</ds:datastoreItem>
</file>

<file path=customXml/itemProps3.xml><?xml version="1.0" encoding="utf-8"?>
<ds:datastoreItem xmlns:ds="http://schemas.openxmlformats.org/officeDocument/2006/customXml" ds:itemID="{B5EBCEBD-8959-49F6-8EEB-98E8559AC7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8a3c11-7ac2-46ba-89ce-8b2d5c9f76f8"/>
    <ds:schemaRef ds:uri="04574505-c322-4981-8ebb-5d25af8d4d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245</Words>
  <Application>Microsoft Office PowerPoint</Application>
  <PresentationFormat>ワイド画面</PresentationFormat>
  <Paragraphs>25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3A教室 職員用</dc:creator>
  <cp:lastModifiedBy>安藤　歩夢</cp:lastModifiedBy>
  <cp:revision>6</cp:revision>
  <dcterms:created xsi:type="dcterms:W3CDTF">2024-11-05T04:50:42Z</dcterms:created>
  <dcterms:modified xsi:type="dcterms:W3CDTF">2025-05-28T07:54:44Z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0x0101009C7952A5A25B2543AB99BC9B879A46ED</vt:lpwstr>
  </property>
</Properties>
</file>