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626E63-EC0B-E2C6-E762-DF451BC511DF}" v="22" dt="2025-02-05T02:12:15.767"/>
    <p1510:client id="{A23B805F-C51B-9184-9041-64AE95999444}" v="28" dt="2025-02-05T02:10:16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3C8F50-2B57-4912-BD15-F860591A8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5D229B-AB83-41E8-BCF9-74FD736AC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93A01A-296D-4FB1-9ADD-410C9654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C1DF09-77E4-4089-B202-5122B6EE9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D5722A-9758-445C-B5CF-0AC5A264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48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02CDD2-438F-427F-A95E-EE94E3EC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33156E9-608C-4BF9-9B4D-EE230E1FD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58A473-39AB-4FD0-9147-3E3578FE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8E2AD8-E46B-4A2F-AA1E-FD4D90D0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2328A6-75B8-4183-9863-E3CD3F6D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84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9369EE-3D93-4218-8FF6-B26597D75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2DE05C8-9B65-406A-9F0E-130EA1C6E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20755E-76C0-4BA7-81B4-64A151D5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4BB770-088C-4E67-A63F-BC0465B7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877734-F4CF-466A-8382-77CC1BF2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34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ACCF03-1F07-4111-A0BA-87EF54C3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4C2F73-7FD8-4A9D-93D6-604B14E2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A3718F-B2AC-4EF6-AA9E-E152CD6F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9F7B5D-B73E-4F2A-8996-9A994A56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1C3879-0A51-49F1-8B77-8A6FD1C7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2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A8B469-4620-42C6-BC73-33336E717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3297C0-5503-4DC5-8FB4-766DC584A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2156CB-E64B-44D1-85C7-6244A8ABD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CE4778-C2D8-4077-A8A6-373280C4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E12AA6-41AE-4447-AD7C-1E9E4CFB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45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F15363-38A2-45FD-8A6E-E21EBDE0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B2A41D-4B93-47AB-877F-B3BE3190F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4CE6C7-0538-4943-94F6-CA542C141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32ECC4-BC25-4CBF-94ED-6BBECA9B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DF44B3-AD19-49DE-945E-DC7056A8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B08565-7B41-4981-A895-27747E3E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62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A892EA-81E9-4A6C-8F7B-E5633F05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057088-180C-4FC8-BAF3-165E3E449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80C65A-847F-41E2-8F0C-C686FB4AE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46FA92E-BAE0-47A8-B42F-2B25B2B3F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691B8A-2874-4129-BE14-33EA3AEFE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AEA8BF-1BC0-4D41-B9BB-4D889A2F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7146FA1-1C21-4271-B789-F15CFB3F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04C13A3-2D36-4F6D-B5BE-96C888F9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11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3B20E2-B2CE-433C-9E00-B95FFBB6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C512E8-5839-497C-8866-66A5F368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8247250-31BA-4BBB-B420-AD3E00F0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EE328E9-D3D3-46ED-BFC2-2C7484FF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32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DF47742-4756-4DB8-B230-02C5020D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B7BBC1D-EB9B-43E3-9F3B-1FB30831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67A2B2-979A-44A7-8D64-3FE5E654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41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156BEA-0351-43BD-9257-BF81E2C9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A5DD2C-D781-4B58-84A4-29FC48ACA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715797-FE4A-49D4-AB7E-A27568D3E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6A769C-32F4-49ED-B943-B4CBCE2B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6AE049-B747-48D3-BAAE-46F03815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981EB8-C972-40A4-A832-CF57E290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13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12D6A-C524-4C58-9D98-20A941EA7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2CF6CF6-7C00-41CA-9A55-9C3A926B1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29AC85-1DB6-4AED-A6B6-87F3F4F71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850820-7F85-4F26-892C-58AAC499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4E7A0E-C557-496E-8ACD-FB66759B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D84F6C-8B70-4BDD-9B08-DB3A28C7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08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635FA8E-BAB7-4573-A8CC-CE1B9AB0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4D20B1-D4E9-4FC2-AE78-7CF5B3EC9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53CBD3-4C55-4369-B507-6F3AA5B0B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D5557-A90B-4539-A117-C7C865716292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8E7D55-1F84-4371-8668-AC7847237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E42230-D750-473A-9C51-61CC9FA3F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C9635-AB8F-441D-9011-EF87B16FF3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11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BE8DFAF-05B6-445E-8730-63791A9DB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F88D5FE-ADED-4D1E-AAA4-B72A4AF65829}"/>
              </a:ext>
            </a:extLst>
          </p:cNvPr>
          <p:cNvSpPr txBox="1"/>
          <p:nvPr/>
        </p:nvSpPr>
        <p:spPr>
          <a:xfrm>
            <a:off x="1398607" y="2960778"/>
            <a:ext cx="9927222" cy="22159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sz="13800" b="1" dirty="0">
                <a:latin typeface="メイリオ"/>
                <a:ea typeface="メイリオ"/>
              </a:rPr>
              <a:t> 安藤</a:t>
            </a:r>
            <a:r>
              <a:rPr lang="ja-JP" altLang="en-US" sz="13800" b="1" dirty="0">
                <a:latin typeface="メイリオ"/>
                <a:ea typeface="メイリオ"/>
              </a:rPr>
              <a:t> </a:t>
            </a:r>
            <a:r>
              <a:rPr kumimoji="1" lang="ja-JP" altLang="en-US" sz="13800" b="1" dirty="0">
                <a:latin typeface="メイリオ"/>
                <a:ea typeface="メイリオ"/>
              </a:rPr>
              <a:t>歩夢</a:t>
            </a:r>
            <a:endParaRPr lang="ja-JP" altLang="en-US" sz="13800" b="1" dirty="0">
              <a:latin typeface="メイリオ"/>
              <a:ea typeface="メイリオ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9A82C4-0DBE-4E3E-8008-2EB07AE8A121}"/>
              </a:ext>
            </a:extLst>
          </p:cNvPr>
          <p:cNvSpPr txBox="1"/>
          <p:nvPr/>
        </p:nvSpPr>
        <p:spPr>
          <a:xfrm>
            <a:off x="2313008" y="2191337"/>
            <a:ext cx="8474736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ja-JP" altLang="en-US" sz="4400" b="1" spc="600">
                <a:latin typeface="メイリオ"/>
                <a:ea typeface="メイリオ"/>
              </a:rPr>
              <a:t> あんどう</a:t>
            </a:r>
            <a:r>
              <a:rPr kumimoji="1" lang="ja-JP" altLang="en-US" sz="4400" b="1" spc="600">
                <a:latin typeface="メイリオ"/>
                <a:ea typeface="メイリオ"/>
              </a:rPr>
              <a:t>　　</a:t>
            </a:r>
            <a:r>
              <a:rPr lang="ja-JP" altLang="en-US" sz="4400" b="1" spc="600">
                <a:latin typeface="メイリオ"/>
                <a:ea typeface="メイリオ"/>
              </a:rPr>
              <a:t>　</a:t>
            </a:r>
            <a:r>
              <a:rPr lang="ja-JP" altLang="en-US" sz="4400" b="1" spc="600" dirty="0">
                <a:latin typeface="メイリオ"/>
                <a:ea typeface="メイリオ"/>
              </a:rPr>
              <a:t>あゆむ</a:t>
            </a:r>
            <a:endParaRPr kumimoji="1" lang="ja-JP" altLang="en-US" sz="4400" b="1" spc="600" dirty="0"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027237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574505-c322-4981-8ebb-5d25af8d4de8" xsi:nil="true"/>
    <lcf76f155ced4ddcb4097134ff3c332f xmlns="098a3c11-7ac2-46ba-89ce-8b2d5c9f76f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7952A5A25B2543AB99BC9B879A46ED" ma:contentTypeVersion="13" ma:contentTypeDescription="新しいドキュメントを作成します。" ma:contentTypeScope="" ma:versionID="2f8695b02b7ed3c20a797b0f4a89aa15">
  <xsd:schema xmlns:xsd="http://www.w3.org/2001/XMLSchema" xmlns:xs="http://www.w3.org/2001/XMLSchema" xmlns:p="http://schemas.microsoft.com/office/2006/metadata/properties" xmlns:ns2="098a3c11-7ac2-46ba-89ce-8b2d5c9f76f8" xmlns:ns3="04574505-c322-4981-8ebb-5d25af8d4de8" targetNamespace="http://schemas.microsoft.com/office/2006/metadata/properties" ma:root="true" ma:fieldsID="349e453570a4fb0eaa81f3d9c0417375" ns2:_="" ns3:_="">
    <xsd:import namespace="098a3c11-7ac2-46ba-89ce-8b2d5c9f76f8"/>
    <xsd:import namespace="04574505-c322-4981-8ebb-5d25af8d4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8a3c11-7ac2-46ba-89ce-8b2d5c9f76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c7b788f1-635f-435b-a825-11a9aec0b6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574505-c322-4981-8ebb-5d25af8d4de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44953b2-95a8-4edc-80ea-e32e032fc8ac}" ma:internalName="TaxCatchAll" ma:showField="CatchAllData" ma:web="04574505-c322-4981-8ebb-5d25af8d4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C2BA7A-3030-4FAA-9EAA-7E4AABB95EB2}">
  <ds:schemaRefs>
    <ds:schemaRef ds:uri="http://schemas.microsoft.com/office/2006/metadata/properties"/>
    <ds:schemaRef ds:uri="http://schemas.microsoft.com/office/infopath/2007/PartnerControls"/>
    <ds:schemaRef ds:uri="04574505-c322-4981-8ebb-5d25af8d4de8"/>
    <ds:schemaRef ds:uri="098a3c11-7ac2-46ba-89ce-8b2d5c9f76f8"/>
  </ds:schemaRefs>
</ds:datastoreItem>
</file>

<file path=customXml/itemProps2.xml><?xml version="1.0" encoding="utf-8"?>
<ds:datastoreItem xmlns:ds="http://schemas.openxmlformats.org/officeDocument/2006/customXml" ds:itemID="{40D4047D-439D-4251-BC12-60574A3D08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263C18-5180-4337-9E93-162A10ADFB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8a3c11-7ac2-46ba-89ce-8b2d5c9f76f8"/>
    <ds:schemaRef ds:uri="04574505-c322-4981-8ebb-5d25af8d4d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藤丸　凱亜</dc:creator>
  <cp:lastModifiedBy>opencampus</cp:lastModifiedBy>
  <cp:revision>18</cp:revision>
  <dcterms:created xsi:type="dcterms:W3CDTF">2025-01-30T00:43:14Z</dcterms:created>
  <dcterms:modified xsi:type="dcterms:W3CDTF">2025-02-05T02:33:43Z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0x0101009C7952A5A25B2543AB99BC9B879A46ED</vt:lpwstr>
  </property>
  <property fmtid="{D5CDD505-2E9C-101B-9397-08002B2CF9AE}" pid="3" name="MediaServiceImageTags">
    <vt:lpwstr/>
  </property>
</Properties>
</file>