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21" r:id="rId3"/>
    <p:sldId id="322" r:id="rId4"/>
    <p:sldId id="323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6242" autoAdjust="0"/>
  </p:normalViewPr>
  <p:slideViewPr>
    <p:cSldViewPr>
      <p:cViewPr varScale="1">
        <p:scale>
          <a:sx n="110" d="100"/>
          <a:sy n="110" d="100"/>
        </p:scale>
        <p:origin x="20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3AED2-23E4-4F9B-903B-4832079AA84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D977F-496F-4210-A964-93B4A5721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91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F38F-73FA-4047-9ECD-C48A858438E6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99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CF0A-4769-4150-A3B1-30234932B042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6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C42B-F817-4509-BD97-44FAE5AC8B92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3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DD96-57DB-40FA-A32C-242A45CE3377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9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875C-66E7-4A0E-9599-C21EBE364D44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0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6FBC-430D-486B-B87B-ED3753BFC54B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3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E79F-D498-460A-BACE-676B6A7A03DF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EFB7-97D9-4C91-9324-D99FF90AC0CE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6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F49B-A592-4365-AF2F-DA9C11DD274A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FAF5-209C-4E97-9021-74BF82058AA1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2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1D58-F07C-4283-82E0-4D8CDDCBC136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87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D169-C3D0-418D-B40B-96513597E011}" type="datetime1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45F75-0A77-44A1-84D3-665668747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79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000" y="40846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200122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프로젝트 설정하기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2276872"/>
            <a:ext cx="5897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Sample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project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DB79E-7F0B-4D68-B796-9A464D408259}"/>
              </a:ext>
            </a:extLst>
          </p:cNvPr>
          <p:cNvSpPr txBox="1"/>
          <p:nvPr/>
        </p:nvSpPr>
        <p:spPr>
          <a:xfrm>
            <a:off x="2951820" y="3473133"/>
            <a:ext cx="352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Spring boot </a:t>
            </a:r>
            <a:r>
              <a:rPr lang="ko-KR" altLang="en-US" sz="2000" b="1" dirty="0"/>
              <a:t>공부하기</a:t>
            </a:r>
          </a:p>
        </p:txBody>
      </p:sp>
    </p:spTree>
    <p:extLst>
      <p:ext uri="{BB962C8B-B14F-4D97-AF65-F5344CB8AC3E}">
        <p14:creationId xmlns:p14="http://schemas.microsoft.com/office/powerpoint/2010/main" val="102351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0"/>
            <a:ext cx="9144000" cy="3757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000" y="40846"/>
            <a:ext cx="3484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200908 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</a:rPr>
              <a:t>gradlew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D9682B-EF33-4A8B-BECE-87772962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60602"/>
            <a:ext cx="4931098" cy="285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2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0"/>
            <a:ext cx="9144000" cy="3757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000" y="40846"/>
            <a:ext cx="3484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200909 jar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로 빌드하기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748185-D103-4673-B61B-FE0CF080E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990406"/>
            <a:ext cx="6299544" cy="19958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95704E-604A-4525-A25E-EFDABF2E3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857041"/>
            <a:ext cx="5162652" cy="268487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0119126-0D70-4411-9746-F2BBAF443501}"/>
              </a:ext>
            </a:extLst>
          </p:cNvPr>
          <p:cNvSpPr/>
          <p:nvPr/>
        </p:nvSpPr>
        <p:spPr>
          <a:xfrm>
            <a:off x="683567" y="1916832"/>
            <a:ext cx="2164135" cy="24289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90738FD-ED71-4791-B5D7-E399AB3DBF62}"/>
              </a:ext>
            </a:extLst>
          </p:cNvPr>
          <p:cNvSpPr/>
          <p:nvPr/>
        </p:nvSpPr>
        <p:spPr>
          <a:xfrm>
            <a:off x="3192886" y="1691354"/>
            <a:ext cx="2164135" cy="3694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9A478F-9E40-4837-8ED5-5F07F794CDCB}"/>
              </a:ext>
            </a:extLst>
          </p:cNvPr>
          <p:cNvSpPr/>
          <p:nvPr/>
        </p:nvSpPr>
        <p:spPr>
          <a:xfrm>
            <a:off x="2890734" y="4083046"/>
            <a:ext cx="1008112" cy="4114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61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0"/>
            <a:ext cx="9144000" cy="3757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000" y="40846"/>
            <a:ext cx="3484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200909 jar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로 빌드하기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5F75-0A77-44A1-84D3-6656687470C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BC4426-0CA0-42DD-9A81-E298C4C1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79576"/>
            <a:ext cx="5400600" cy="62418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098E013-2520-4EDF-A64C-9B10BFA8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9" y="479577"/>
            <a:ext cx="4502710" cy="381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69507</TotalTime>
  <Words>21</Words>
  <Application>Microsoft Office PowerPoint</Application>
  <PresentationFormat>화면 슬라이드 쇼(4:3)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남궁 계홍2</dc:creator>
  <cp:lastModifiedBy>남궁 계홍2</cp:lastModifiedBy>
  <cp:revision>1053</cp:revision>
  <dcterms:created xsi:type="dcterms:W3CDTF">2019-12-22T02:47:52Z</dcterms:created>
  <dcterms:modified xsi:type="dcterms:W3CDTF">2020-09-09T09:07:09Z</dcterms:modified>
</cp:coreProperties>
</file>