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96" r:id="rId5"/>
    <p:sldId id="294" r:id="rId6"/>
    <p:sldId id="299" r:id="rId7"/>
    <p:sldId id="297" r:id="rId8"/>
    <p:sldId id="291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40512-FA06-4CF3-BC89-A556162C7068}" v="166" dt="2023-03-10T11:46:09.95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KYEI BAFFOUR" userId="0259b3c2e77890c3" providerId="LiveId" clId="{69D40512-FA06-4CF3-BC89-A556162C7068}"/>
    <pc:docChg chg="undo redo custSel addSld delSld modSld sldOrd">
      <pc:chgData name="FRANK KYEI BAFFOUR" userId="0259b3c2e77890c3" providerId="LiveId" clId="{69D40512-FA06-4CF3-BC89-A556162C7068}" dt="2023-03-10T13:04:39.409" v="3298" actId="207"/>
      <pc:docMkLst>
        <pc:docMk/>
      </pc:docMkLst>
      <pc:sldChg chg="modSp mod">
        <pc:chgData name="FRANK KYEI BAFFOUR" userId="0259b3c2e77890c3" providerId="LiveId" clId="{69D40512-FA06-4CF3-BC89-A556162C7068}" dt="2023-03-08T23:02:51.615" v="212" actId="20577"/>
        <pc:sldMkLst>
          <pc:docMk/>
          <pc:sldMk cId="2131568492" sldId="278"/>
        </pc:sldMkLst>
        <pc:spChg chg="mod">
          <ac:chgData name="FRANK KYEI BAFFOUR" userId="0259b3c2e77890c3" providerId="LiveId" clId="{69D40512-FA06-4CF3-BC89-A556162C7068}" dt="2023-03-08T18:53:15.185" v="4" actId="1076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FRANK KYEI BAFFOUR" userId="0259b3c2e77890c3" providerId="LiveId" clId="{69D40512-FA06-4CF3-BC89-A556162C7068}" dt="2023-03-08T18:52:56.297" v="2" actId="1076"/>
          <ac:spMkLst>
            <pc:docMk/>
            <pc:sldMk cId="2131568492" sldId="278"/>
            <ac:spMk id="3" creationId="{86C1060B-300F-3CE3-E5AA-D8E29791C960}"/>
          </ac:spMkLst>
        </pc:spChg>
        <pc:spChg chg="mod">
          <ac:chgData name="FRANK KYEI BAFFOUR" userId="0259b3c2e77890c3" providerId="LiveId" clId="{69D40512-FA06-4CF3-BC89-A556162C7068}" dt="2023-03-08T23:02:51.615" v="212" actId="20577"/>
          <ac:spMkLst>
            <pc:docMk/>
            <pc:sldMk cId="2131568492" sldId="278"/>
            <ac:spMk id="5" creationId="{819CAFAD-BE4B-BAD8-2986-DC690A311CFB}"/>
          </ac:spMkLst>
        </pc:spChg>
      </pc:sldChg>
      <pc:sldChg chg="modSp mod">
        <pc:chgData name="FRANK KYEI BAFFOUR" userId="0259b3c2e77890c3" providerId="LiveId" clId="{69D40512-FA06-4CF3-BC89-A556162C7068}" dt="2023-03-09T10:23:24.221" v="709" actId="255"/>
        <pc:sldMkLst>
          <pc:docMk/>
          <pc:sldMk cId="3855531800" sldId="279"/>
        </pc:sldMkLst>
        <pc:spChg chg="mod">
          <ac:chgData name="FRANK KYEI BAFFOUR" userId="0259b3c2e77890c3" providerId="LiveId" clId="{69D40512-FA06-4CF3-BC89-A556162C7068}" dt="2023-03-09T07:18:32.530" v="345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FRANK KYEI BAFFOUR" userId="0259b3c2e77890c3" providerId="LiveId" clId="{69D40512-FA06-4CF3-BC89-A556162C7068}" dt="2023-03-09T10:23:24.221" v="709" actId="255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add del mod ord">
        <pc:chgData name="FRANK KYEI BAFFOUR" userId="0259b3c2e77890c3" providerId="LiveId" clId="{69D40512-FA06-4CF3-BC89-A556162C7068}" dt="2023-03-10T13:04:39.409" v="3298" actId="207"/>
        <pc:sldMkLst>
          <pc:docMk/>
          <pc:sldMk cId="979622006" sldId="280"/>
        </pc:sldMkLst>
        <pc:spChg chg="mod">
          <ac:chgData name="FRANK KYEI BAFFOUR" userId="0259b3c2e77890c3" providerId="LiveId" clId="{69D40512-FA06-4CF3-BC89-A556162C7068}" dt="2023-03-09T20:48:58.486" v="1024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FRANK KYEI BAFFOUR" userId="0259b3c2e77890c3" providerId="LiveId" clId="{69D40512-FA06-4CF3-BC89-A556162C7068}" dt="2023-03-10T13:04:39.409" v="3298" actId="207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FRANK KYEI BAFFOUR" userId="0259b3c2e77890c3" providerId="LiveId" clId="{69D40512-FA06-4CF3-BC89-A556162C7068}" dt="2023-03-09T10:18:05.967" v="524" actId="21"/>
          <ac:spMkLst>
            <pc:docMk/>
            <pc:sldMk cId="979622006" sldId="280"/>
            <ac:spMk id="4" creationId="{81B7085D-8D41-2FC7-DE7E-FC65066998D7}"/>
          </ac:spMkLst>
        </pc:spChg>
        <pc:spChg chg="add del mod">
          <ac:chgData name="FRANK KYEI BAFFOUR" userId="0259b3c2e77890c3" providerId="LiveId" clId="{69D40512-FA06-4CF3-BC89-A556162C7068}" dt="2023-03-09T10:18:01.420" v="522" actId="21"/>
          <ac:spMkLst>
            <pc:docMk/>
            <pc:sldMk cId="979622006" sldId="280"/>
            <ac:spMk id="5" creationId="{59817E42-778B-6C22-F52F-2AD0132B3C21}"/>
          </ac:spMkLst>
        </pc:spChg>
      </pc:sldChg>
      <pc:sldChg chg="addSp delSp modSp mod ord modClrScheme chgLayout">
        <pc:chgData name="FRANK KYEI BAFFOUR" userId="0259b3c2e77890c3" providerId="LiveId" clId="{69D40512-FA06-4CF3-BC89-A556162C7068}" dt="2023-03-10T08:38:28.668" v="3193" actId="21"/>
        <pc:sldMkLst>
          <pc:docMk/>
          <pc:sldMk cId="249904479" sldId="291"/>
        </pc:sldMkLst>
        <pc:spChg chg="del mod">
          <ac:chgData name="FRANK KYEI BAFFOUR" userId="0259b3c2e77890c3" providerId="LiveId" clId="{69D40512-FA06-4CF3-BC89-A556162C7068}" dt="2023-03-09T20:57:34.152" v="1036" actId="22"/>
          <ac:spMkLst>
            <pc:docMk/>
            <pc:sldMk cId="249904479" sldId="291"/>
            <ac:spMk id="2" creationId="{5FC63C25-FE2A-0C11-2CEA-A80AA78FC365}"/>
          </ac:spMkLst>
        </pc:spChg>
        <pc:spChg chg="mod ord">
          <ac:chgData name="FRANK KYEI BAFFOUR" userId="0259b3c2e77890c3" providerId="LiveId" clId="{69D40512-FA06-4CF3-BC89-A556162C7068}" dt="2023-03-10T08:35:27.193" v="3164" actId="1076"/>
          <ac:spMkLst>
            <pc:docMk/>
            <pc:sldMk cId="249904479" sldId="291"/>
            <ac:spMk id="5" creationId="{C371CEB5-0F43-BA22-C4E7-3A84E631DA11}"/>
          </ac:spMkLst>
        </pc:spChg>
        <pc:spChg chg="add del mod">
          <ac:chgData name="FRANK KYEI BAFFOUR" userId="0259b3c2e77890c3" providerId="LiveId" clId="{69D40512-FA06-4CF3-BC89-A556162C7068}" dt="2023-03-10T07:24:56.012" v="2648" actId="21"/>
          <ac:spMkLst>
            <pc:docMk/>
            <pc:sldMk cId="249904479" sldId="291"/>
            <ac:spMk id="7" creationId="{FADE9693-3D84-BB53-AAF1-FB0AAA891629}"/>
          </ac:spMkLst>
        </pc:spChg>
        <pc:spChg chg="add del mod">
          <ac:chgData name="FRANK KYEI BAFFOUR" userId="0259b3c2e77890c3" providerId="LiveId" clId="{69D40512-FA06-4CF3-BC89-A556162C7068}" dt="2023-03-09T22:27:24.358" v="1716"/>
          <ac:spMkLst>
            <pc:docMk/>
            <pc:sldMk cId="249904479" sldId="291"/>
            <ac:spMk id="8" creationId="{D8B01760-BBB6-DACC-2E09-4DCA866B599F}"/>
          </ac:spMkLst>
        </pc:spChg>
        <pc:spChg chg="mod ord">
          <ac:chgData name="FRANK KYEI BAFFOUR" userId="0259b3c2e77890c3" providerId="LiveId" clId="{69D40512-FA06-4CF3-BC89-A556162C7068}" dt="2023-03-10T08:38:12.296" v="3192" actId="20577"/>
          <ac:spMkLst>
            <pc:docMk/>
            <pc:sldMk cId="249904479" sldId="291"/>
            <ac:spMk id="9" creationId="{A85075E0-44E8-DDAD-713F-F4B16823C8A8}"/>
          </ac:spMkLst>
        </pc:spChg>
        <pc:spChg chg="add del mod">
          <ac:chgData name="FRANK KYEI BAFFOUR" userId="0259b3c2e77890c3" providerId="LiveId" clId="{69D40512-FA06-4CF3-BC89-A556162C7068}" dt="2023-03-10T08:29:49.171" v="3000" actId="21"/>
          <ac:spMkLst>
            <pc:docMk/>
            <pc:sldMk cId="249904479" sldId="291"/>
            <ac:spMk id="12" creationId="{7B5BF263-1990-9A54-9EC5-9827BF748DC4}"/>
          </ac:spMkLst>
        </pc:spChg>
        <pc:spChg chg="add mod">
          <ac:chgData name="FRANK KYEI BAFFOUR" userId="0259b3c2e77890c3" providerId="LiveId" clId="{69D40512-FA06-4CF3-BC89-A556162C7068}" dt="2023-03-10T08:35:21.636" v="3163" actId="1076"/>
          <ac:spMkLst>
            <pc:docMk/>
            <pc:sldMk cId="249904479" sldId="291"/>
            <ac:spMk id="14" creationId="{AE44AD7D-5272-7660-6ECE-387D1C7455DE}"/>
          </ac:spMkLst>
        </pc:spChg>
        <pc:spChg chg="add del mod">
          <ac:chgData name="FRANK KYEI BAFFOUR" userId="0259b3c2e77890c3" providerId="LiveId" clId="{69D40512-FA06-4CF3-BC89-A556162C7068}" dt="2023-03-10T08:38:28.668" v="3193" actId="21"/>
          <ac:spMkLst>
            <pc:docMk/>
            <pc:sldMk cId="249904479" sldId="291"/>
            <ac:spMk id="20" creationId="{76EC21B9-A75E-4C97-DC58-46B200978A3F}"/>
          </ac:spMkLst>
        </pc:spChg>
        <pc:picChg chg="add del mod ord">
          <ac:chgData name="FRANK KYEI BAFFOUR" userId="0259b3c2e77890c3" providerId="LiveId" clId="{69D40512-FA06-4CF3-BC89-A556162C7068}" dt="2023-03-09T20:58:44.219" v="1046" actId="21"/>
          <ac:picMkLst>
            <pc:docMk/>
            <pc:sldMk cId="249904479" sldId="291"/>
            <ac:picMk id="4" creationId="{F9712D75-C0B1-4F21-0C16-CFAA562C68DB}"/>
          </ac:picMkLst>
        </pc:picChg>
        <pc:picChg chg="add del mod">
          <ac:chgData name="FRANK KYEI BAFFOUR" userId="0259b3c2e77890c3" providerId="LiveId" clId="{69D40512-FA06-4CF3-BC89-A556162C7068}" dt="2023-03-09T22:27:24.358" v="1716"/>
          <ac:picMkLst>
            <pc:docMk/>
            <pc:sldMk cId="249904479" sldId="291"/>
            <ac:picMk id="10" creationId="{7BECEC14-F9D9-BB5A-15A7-2EFFB90B0876}"/>
          </ac:picMkLst>
        </pc:picChg>
        <pc:picChg chg="add mod">
          <ac:chgData name="FRANK KYEI BAFFOUR" userId="0259b3c2e77890c3" providerId="LiveId" clId="{69D40512-FA06-4CF3-BC89-A556162C7068}" dt="2023-03-10T08:36:00.687" v="3166" actId="14100"/>
          <ac:picMkLst>
            <pc:docMk/>
            <pc:sldMk cId="249904479" sldId="291"/>
            <ac:picMk id="16" creationId="{EC5A34A8-E4AA-50DC-D053-372630603A4C}"/>
          </ac:picMkLst>
        </pc:picChg>
        <pc:picChg chg="add mod">
          <ac:chgData name="FRANK KYEI BAFFOUR" userId="0259b3c2e77890c3" providerId="LiveId" clId="{69D40512-FA06-4CF3-BC89-A556162C7068}" dt="2023-03-10T08:36:06.710" v="3168" actId="14100"/>
          <ac:picMkLst>
            <pc:docMk/>
            <pc:sldMk cId="249904479" sldId="291"/>
            <ac:picMk id="18" creationId="{1DC39B68-4B7A-243F-6D99-1F7263B75D75}"/>
          </ac:picMkLst>
        </pc:picChg>
        <pc:picChg chg="del mod ord">
          <ac:chgData name="FRANK KYEI BAFFOUR" userId="0259b3c2e77890c3" providerId="LiveId" clId="{69D40512-FA06-4CF3-BC89-A556162C7068}" dt="2023-03-10T08:36:18.384" v="3170" actId="21"/>
          <ac:picMkLst>
            <pc:docMk/>
            <pc:sldMk cId="249904479" sldId="291"/>
            <ac:picMk id="76" creationId="{7541E72A-A0CB-A011-55A9-1126F707D889}"/>
          </ac:picMkLst>
        </pc:picChg>
        <pc:picChg chg="del mod ord">
          <ac:chgData name="FRANK KYEI BAFFOUR" userId="0259b3c2e77890c3" providerId="LiveId" clId="{69D40512-FA06-4CF3-BC89-A556162C7068}" dt="2023-03-10T08:36:13.359" v="3169" actId="21"/>
          <ac:picMkLst>
            <pc:docMk/>
            <pc:sldMk cId="249904479" sldId="291"/>
            <ac:picMk id="80" creationId="{FCC17566-BE36-5CE0-25C6-8AC132D1479D}"/>
          </ac:picMkLst>
        </pc:picChg>
        <pc:picChg chg="add del mod">
          <ac:chgData name="FRANK KYEI BAFFOUR" userId="0259b3c2e77890c3" providerId="LiveId" clId="{69D40512-FA06-4CF3-BC89-A556162C7068}" dt="2023-03-10T07:24:49.149" v="2647" actId="21"/>
          <ac:picMkLst>
            <pc:docMk/>
            <pc:sldMk cId="249904479" sldId="291"/>
            <ac:picMk id="5122" creationId="{F9EAEBA8-8FE8-0170-598B-0222326E0EDF}"/>
          </ac:picMkLst>
        </pc:picChg>
      </pc:sldChg>
      <pc:sldChg chg="addSp delSp modSp new mod ord">
        <pc:chgData name="FRANK KYEI BAFFOUR" userId="0259b3c2e77890c3" providerId="LiveId" clId="{69D40512-FA06-4CF3-BC89-A556162C7068}" dt="2023-03-10T11:46:09.954" v="3195" actId="1035"/>
        <pc:sldMkLst>
          <pc:docMk/>
          <pc:sldMk cId="3102361447" sldId="294"/>
        </pc:sldMkLst>
        <pc:spChg chg="mod">
          <ac:chgData name="FRANK KYEI BAFFOUR" userId="0259b3c2e77890c3" providerId="LiveId" clId="{69D40512-FA06-4CF3-BC89-A556162C7068}" dt="2023-03-10T06:55:50.928" v="2348" actId="1076"/>
          <ac:spMkLst>
            <pc:docMk/>
            <pc:sldMk cId="3102361447" sldId="294"/>
            <ac:spMk id="2" creationId="{9EE85780-3D56-1872-1E6A-865628842187}"/>
          </ac:spMkLst>
        </pc:spChg>
        <pc:spChg chg="del mod">
          <ac:chgData name="FRANK KYEI BAFFOUR" userId="0259b3c2e77890c3" providerId="LiveId" clId="{69D40512-FA06-4CF3-BC89-A556162C7068}" dt="2023-03-09T19:51:16.672" v="813" actId="21"/>
          <ac:spMkLst>
            <pc:docMk/>
            <pc:sldMk cId="3102361447" sldId="294"/>
            <ac:spMk id="3" creationId="{CF84B5B8-C819-EC05-3F2E-FB8C9C33CB83}"/>
          </ac:spMkLst>
        </pc:spChg>
        <pc:spChg chg="del">
          <ac:chgData name="FRANK KYEI BAFFOUR" userId="0259b3c2e77890c3" providerId="LiveId" clId="{69D40512-FA06-4CF3-BC89-A556162C7068}" dt="2023-03-09T11:06:24.479" v="749" actId="21"/>
          <ac:spMkLst>
            <pc:docMk/>
            <pc:sldMk cId="3102361447" sldId="294"/>
            <ac:spMk id="4" creationId="{7260150F-9FCA-5226-60B6-B79D63839BE8}"/>
          </ac:spMkLst>
        </pc:spChg>
        <pc:spChg chg="mod">
          <ac:chgData name="FRANK KYEI BAFFOUR" userId="0259b3c2e77890c3" providerId="LiveId" clId="{69D40512-FA06-4CF3-BC89-A556162C7068}" dt="2023-03-10T07:20:11.623" v="2643" actId="255"/>
          <ac:spMkLst>
            <pc:docMk/>
            <pc:sldMk cId="3102361447" sldId="294"/>
            <ac:spMk id="5" creationId="{9F6A367E-8045-6DD0-FAFE-FFC426CFE88D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6" creationId="{CE46FC00-1005-C711-4A4F-C54612D3DF04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7" creationId="{8E971154-D424-59D3-928E-7FB7E0646501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8" creationId="{DA22A966-8A6E-771D-3608-98E24D2127AB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9" creationId="{A133EB57-F807-7EB0-09CE-29503C93B700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0" creationId="{51DAA72A-FCBD-8F99-D51E-B03A2DEEA81E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1" creationId="{C2670BCC-A907-F8F5-5E26-22CA78CDD2DF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2" creationId="{33EEC808-22FF-9EE1-13E2-A4E73E52E680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3" creationId="{1F0DB3DE-041D-CCE0-D9BE-946D390F6F4A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4" creationId="{B34ED45B-B187-C47E-B552-23439E8519E0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5" creationId="{60895774-47A1-3B7B-AD0B-0F1913C6E12F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6" creationId="{D1786538-E63F-CD06-B130-125240B36239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7" creationId="{5F4342C4-CF73-41F6-FDCC-E43BCBD0619D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8" creationId="{D0A19F87-D413-D2BA-A10F-E1B0E149B539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19" creationId="{9E02AE29-A547-B6B3-437B-3518F623DD66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0" creationId="{1A1DCB13-9744-209C-A692-60FBBFEDAD5C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1" creationId="{810659DC-4101-1A2E-5F36-7996F041C61F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2" creationId="{FF26C519-9392-F2A7-4E92-AA4A2C687D09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3" creationId="{488311B6-94C1-C808-E2F4-56E41D2645AA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4" creationId="{1C894603-47C9-172B-5ED0-E9AE4949F331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5" creationId="{69D230EB-8980-674C-2FFF-637B360E6555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6" creationId="{05443F20-DFEC-9385-1A53-5B946D868A1A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7" creationId="{A58F44CC-54F6-87E1-6D6F-68A9C5BCFD6E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8" creationId="{069E5675-37B5-26A8-77CE-6617FD3E71DF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29" creationId="{6AE43823-196A-A253-4287-2C2AA8354093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0" creationId="{D97C7A66-E1BD-5519-47BF-25F514FA78D7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1" creationId="{1B150F47-BE29-B21A-4378-2994C61B3EEE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2" creationId="{A3722FB0-01FB-7FF8-F250-AD722EFAC7F5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3" creationId="{62529F89-3902-BE70-E6AA-06DE493B65DC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4" creationId="{AFC8124C-016E-9371-2CAB-3947D14908F9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5" creationId="{2A84C8E3-F548-353D-24E1-6B974BE1A985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6" creationId="{D4557D84-52DE-231E-06AF-BE3E4AE5C07E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7" creationId="{93D12B16-51E8-A0C5-4302-87F84926F644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8" creationId="{09A0B878-8170-848D-2775-D8E762D8202B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39" creationId="{B0B0D63C-0D97-A14D-D6E4-4C2469EDEA8E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0" creationId="{EEE9E3EB-DC6C-DD84-38E0-A6BAB7F5CA23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1" creationId="{34F83D1F-33B3-717D-BB3F-04DCE7D6DAE6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2" creationId="{C7D747C3-5E52-1C9F-EB03-0E531853DF0C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3" creationId="{DE357779-7158-91CB-49E5-08EFD88EFAFD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4" creationId="{1CF17609-97F0-F48F-DEB7-D960C609ECBB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5" creationId="{A749E6C4-E9BE-B95B-9CC4-E51CE012B299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6" creationId="{F2EEE773-337F-FAB9-1D9E-4058DE705AB1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7" creationId="{A5A43E92-E4C0-6083-4F62-4763DD20F68F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8" creationId="{0FA14CB2-BCFF-72C3-4099-624EFE8617B7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49" creationId="{F2A813E0-A091-F4E1-1F89-9A449095501F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0" creationId="{85DF6A7B-C8EE-A54F-B000-15DC13DD2C72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1" creationId="{0C54F064-F4BE-3E7D-4CDB-76CCB78FD75B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2" creationId="{1B049084-6C3F-1662-E17D-E68D4DAB509E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3" creationId="{E329E1B8-EF9E-2C51-4BFF-060862F86F79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4" creationId="{E1900BD3-1262-1B53-E8F4-72B445CAF797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5" creationId="{71C76B42-DFF5-3B7F-FB23-B59DB03BB56E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6" creationId="{A44BAE2D-75D8-9AD6-68C8-1CDE6252D503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7" creationId="{04FB5674-0DE0-7314-93E6-DC262AFFA248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8" creationId="{B9B64DA8-A3D1-18B2-49C2-72B8072FD942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59" creationId="{5259B576-DF32-55AD-D6D9-44DF1408488B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60" creationId="{B8EAC8FF-2645-C498-DA83-89385D97931D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61" creationId="{6DB9575E-8388-1BD8-1777-FD06E00E8754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62" creationId="{80626172-7106-F915-AD2D-052722AE21F2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63" creationId="{2BF54360-6535-9A44-0FEC-DE140679ED1E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64" creationId="{8B656AD1-20E6-A186-F44C-E865B64CE73A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67" creationId="{EF38FF64-0054-8F51-F048-CB1FA1B5BFBB}"/>
          </ac:spMkLst>
        </pc:spChg>
        <pc:spChg chg="add del mod">
          <ac:chgData name="FRANK KYEI BAFFOUR" userId="0259b3c2e77890c3" providerId="LiveId" clId="{69D40512-FA06-4CF3-BC89-A556162C7068}" dt="2023-03-09T19:49:11.300" v="761"/>
          <ac:spMkLst>
            <pc:docMk/>
            <pc:sldMk cId="3102361447" sldId="294"/>
            <ac:spMk id="68" creationId="{355CA7A8-3F8F-9650-6040-A797D841F192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69" creationId="{2F737A93-90A7-1CBE-BD84-9E9A8FB85900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0" creationId="{905EA43F-F0FB-248A-8C47-B329ACD7C09F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1" creationId="{C78A86AB-B2B6-1471-14AB-E0CB544CAA4B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2" creationId="{2E275B34-D817-BBEC-E9E6-3FF355D092C5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3" creationId="{638048B9-64B9-91B9-04B7-F5EFED7F1CE2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4" creationId="{E31DB76D-714D-93D2-70E9-C411E314CE16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5" creationId="{DD11BA67-3698-140E-FD79-8F4A67594F3F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6" creationId="{F50132F7-FAEC-BFAD-B9DC-CB47172A0D79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7" creationId="{D10FB37C-CB64-2A24-D874-12823B9C051D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8" creationId="{3291FD05-A622-820A-4870-9D62D02C0DBF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79" creationId="{DC6F70AC-993C-B4C0-9AB8-5DB23E3A42A3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0" creationId="{B523B8E2-F95E-5D8F-3344-5257A8FB2711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1" creationId="{66738BD0-E113-F870-4507-7D2D64543A67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2" creationId="{138863AB-1BBC-8C0C-4C1E-ED4BEC484132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3" creationId="{960A0D24-B38C-D0B5-33B0-FE69770D50E7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4" creationId="{D754430F-7691-9ACD-A524-698BD73BFB4E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5" creationId="{2B83E155-F6ED-6838-8B0E-7E6E33110A79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6" creationId="{CBCF948C-E175-B312-BAC3-4882292604A2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7" creationId="{1DF00F14-7D24-BF3A-7C7E-9C550E138C4A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8" creationId="{785D81F3-2336-8608-A293-BF6911D9A481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89" creationId="{3219F08F-343F-EDE7-5D89-397212DC09AE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0" creationId="{BB2480A1-4863-3834-0669-FC9F1A45A124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1" creationId="{3FF5BA96-F83A-4D6B-90D4-AD88F5C6A57D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2" creationId="{DDA4A643-720D-A941-89AB-E9DC54C1E2D9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3" creationId="{394592D2-1A06-4E91-4C73-39ADFF4C3EE7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4" creationId="{A9B072F3-D1CE-20DE-30B6-5B7E3A7E45A3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5" creationId="{3F62E0C7-F440-F5DA-0082-1097673258EF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6" creationId="{F2C379D7-B1A4-EFE8-39B9-79E9603FAF98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7" creationId="{4DC08A72-3C80-A119-F68A-8518154E7CA4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8" creationId="{569E9F88-72A2-0175-2793-3315A804DE14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99" creationId="{61F1AD14-A1E4-4931-903B-25B9BA45748E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0" creationId="{A7AF625D-FA7D-D6DE-A794-7D722C60530B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1" creationId="{7C143F69-384C-24D5-BA02-1F7375D6A7F5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2" creationId="{5E0CB5B7-EF94-D74B-BB5C-3A74094C88BD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3" creationId="{233ACE9D-770B-33B0-B9A7-9ED5410A4C27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4" creationId="{845204EE-40CE-A4BD-D2CE-64BF239B71AA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5" creationId="{DF540537-A24B-5EF3-5EF3-69DEE17B1F1C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6" creationId="{DA875A57-0BD5-90BC-6C1E-241BCBC1E1A1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7" creationId="{2F406F54-25CB-28EB-859D-8510E427D7B6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8" creationId="{9EB28E9D-938B-39DC-1433-EDE1BBA8ADC9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09" creationId="{EA6972E4-E3AA-087B-CE21-A3E38F7D8C3E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0" creationId="{F2C22B4B-5EEE-0B40-51A5-743C44BAADAA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1" creationId="{09BF8348-D9C2-7CEE-3652-2985B920B7FA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2" creationId="{434851DC-E8BB-E8EA-A238-9B4D264F2DC4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3" creationId="{0B49F848-81F0-C258-DA70-DE18C453284C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4" creationId="{F557FD20-A1D9-97E1-0442-9465FD462003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5" creationId="{22BE232C-691B-5988-1B5B-92E58BEEDE39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6" creationId="{860F5202-BC44-30FC-E52D-B4D5DD199313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7" creationId="{95EF6F48-E299-15AA-63A0-32BDD73A9D9A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8" creationId="{A97E237D-55B7-C1E8-7995-14A0EE03853C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19" creationId="{9C62B7D9-8B1F-B37B-58C8-B1C8B99B5EA7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20" creationId="{3DE94D35-E0BD-C24F-3A6B-91C974A9EBDE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21" creationId="{6D787DAB-1016-B643-3097-7002EF02D85A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22" creationId="{CED13668-C1BF-7CA8-97E1-8CBBB51F9D58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23" creationId="{668BCB59-A957-80C2-747E-2152C9697D19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24" creationId="{B5975C90-9D8E-83C6-0569-2F9B8A5BBDB3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25" creationId="{6704435B-7C3B-EB5F-A904-978141D06110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26" creationId="{38BC0545-DAC4-79A8-E35A-B6850DB8C7F9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27" creationId="{6A18AF28-CF8D-00F1-9614-3BDD57F3D033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30" creationId="{E45FA637-814D-C7D1-DF44-FC6023335A09}"/>
          </ac:spMkLst>
        </pc:spChg>
        <pc:spChg chg="add del mod">
          <ac:chgData name="FRANK KYEI BAFFOUR" userId="0259b3c2e77890c3" providerId="LiveId" clId="{69D40512-FA06-4CF3-BC89-A556162C7068}" dt="2023-03-09T19:49:10.341" v="760"/>
          <ac:spMkLst>
            <pc:docMk/>
            <pc:sldMk cId="3102361447" sldId="294"/>
            <ac:spMk id="131" creationId="{4E13C7D8-38B2-B959-A88B-E55D8CB47702}"/>
          </ac:spMkLst>
        </pc:spChg>
        <pc:spChg chg="add del mod">
          <ac:chgData name="FRANK KYEI BAFFOUR" userId="0259b3c2e77890c3" providerId="LiveId" clId="{69D40512-FA06-4CF3-BC89-A556162C7068}" dt="2023-03-09T19:51:31.127" v="815" actId="21"/>
          <ac:spMkLst>
            <pc:docMk/>
            <pc:sldMk cId="3102361447" sldId="294"/>
            <ac:spMk id="133" creationId="{57C79175-AF14-B9A5-1C0F-FAE56DD115A1}"/>
          </ac:spMkLst>
        </pc:spChg>
        <pc:spChg chg="add del mod">
          <ac:chgData name="FRANK KYEI BAFFOUR" userId="0259b3c2e77890c3" providerId="LiveId" clId="{69D40512-FA06-4CF3-BC89-A556162C7068}" dt="2023-03-09T20:40:12.676" v="961" actId="21"/>
          <ac:spMkLst>
            <pc:docMk/>
            <pc:sldMk cId="3102361447" sldId="294"/>
            <ac:spMk id="135" creationId="{A50F02E8-7987-BA6A-C74A-8BF3B3430BFF}"/>
          </ac:spMkLst>
        </pc:spChg>
        <pc:spChg chg="add del mod">
          <ac:chgData name="FRANK KYEI BAFFOUR" userId="0259b3c2e77890c3" providerId="LiveId" clId="{69D40512-FA06-4CF3-BC89-A556162C7068}" dt="2023-03-10T07:00:18.877" v="2551" actId="20577"/>
          <ac:spMkLst>
            <pc:docMk/>
            <pc:sldMk cId="3102361447" sldId="294"/>
            <ac:spMk id="138" creationId="{F87C1002-F2A3-500D-0F91-FDC2BFEA29E0}"/>
          </ac:spMkLst>
        </pc:spChg>
        <pc:spChg chg="add del mod">
          <ac:chgData name="FRANK KYEI BAFFOUR" userId="0259b3c2e77890c3" providerId="LiveId" clId="{69D40512-FA06-4CF3-BC89-A556162C7068}" dt="2023-03-09T21:06:28.969" v="1061"/>
          <ac:spMkLst>
            <pc:docMk/>
            <pc:sldMk cId="3102361447" sldId="294"/>
            <ac:spMk id="139" creationId="{A5BC6685-1071-C998-9B77-A1D5665F6874}"/>
          </ac:spMkLst>
        </pc:spChg>
        <pc:spChg chg="add del mod">
          <ac:chgData name="FRANK KYEI BAFFOUR" userId="0259b3c2e77890c3" providerId="LiveId" clId="{69D40512-FA06-4CF3-BC89-A556162C7068}" dt="2023-03-09T22:18:24.030" v="1441" actId="21"/>
          <ac:spMkLst>
            <pc:docMk/>
            <pc:sldMk cId="3102361447" sldId="294"/>
            <ac:spMk id="141" creationId="{6AE2F06A-5557-0DEB-756B-EC7393F412E6}"/>
          </ac:spMkLst>
        </pc:spChg>
        <pc:spChg chg="add del mod">
          <ac:chgData name="FRANK KYEI BAFFOUR" userId="0259b3c2e77890c3" providerId="LiveId" clId="{69D40512-FA06-4CF3-BC89-A556162C7068}" dt="2023-03-09T22:27:15.545" v="1714"/>
          <ac:spMkLst>
            <pc:docMk/>
            <pc:sldMk cId="3102361447" sldId="294"/>
            <ac:spMk id="142" creationId="{93902647-C19D-D356-836B-2B122EA2B404}"/>
          </ac:spMkLst>
        </pc:spChg>
        <pc:graphicFrameChg chg="add del mod">
          <ac:chgData name="FRANK KYEI BAFFOUR" userId="0259b3c2e77890c3" providerId="LiveId" clId="{69D40512-FA06-4CF3-BC89-A556162C7068}" dt="2023-03-09T19:49:11.300" v="761"/>
          <ac:graphicFrameMkLst>
            <pc:docMk/>
            <pc:sldMk cId="3102361447" sldId="294"/>
            <ac:graphicFrameMk id="65" creationId="{EB9DC42A-BAE5-8E24-F42E-E88D5A43CFBA}"/>
          </ac:graphicFrameMkLst>
        </pc:graphicFrameChg>
        <pc:graphicFrameChg chg="add del mod">
          <ac:chgData name="FRANK KYEI BAFFOUR" userId="0259b3c2e77890c3" providerId="LiveId" clId="{69D40512-FA06-4CF3-BC89-A556162C7068}" dt="2023-03-09T19:49:11.300" v="761"/>
          <ac:graphicFrameMkLst>
            <pc:docMk/>
            <pc:sldMk cId="3102361447" sldId="294"/>
            <ac:graphicFrameMk id="66" creationId="{1DC3EDF3-0BF6-950B-DC13-28630853541B}"/>
          </ac:graphicFrameMkLst>
        </pc:graphicFrameChg>
        <pc:graphicFrameChg chg="add del mod">
          <ac:chgData name="FRANK KYEI BAFFOUR" userId="0259b3c2e77890c3" providerId="LiveId" clId="{69D40512-FA06-4CF3-BC89-A556162C7068}" dt="2023-03-09T19:49:10.341" v="760"/>
          <ac:graphicFrameMkLst>
            <pc:docMk/>
            <pc:sldMk cId="3102361447" sldId="294"/>
            <ac:graphicFrameMk id="128" creationId="{FCFA7235-89B5-E7B4-DF50-6F4BD8D5C222}"/>
          </ac:graphicFrameMkLst>
        </pc:graphicFrameChg>
        <pc:graphicFrameChg chg="add del mod">
          <ac:chgData name="FRANK KYEI BAFFOUR" userId="0259b3c2e77890c3" providerId="LiveId" clId="{69D40512-FA06-4CF3-BC89-A556162C7068}" dt="2023-03-09T19:49:10.341" v="760"/>
          <ac:graphicFrameMkLst>
            <pc:docMk/>
            <pc:sldMk cId="3102361447" sldId="294"/>
            <ac:graphicFrameMk id="129" creationId="{A10A8815-E4DA-B4C4-7C26-9DD3B3579996}"/>
          </ac:graphicFrameMkLst>
        </pc:graphicFrameChg>
        <pc:picChg chg="add del mod">
          <ac:chgData name="FRANK KYEI BAFFOUR" userId="0259b3c2e77890c3" providerId="LiveId" clId="{69D40512-FA06-4CF3-BC89-A556162C7068}" dt="2023-03-09T20:58:21.393" v="1043" actId="21"/>
          <ac:picMkLst>
            <pc:docMk/>
            <pc:sldMk cId="3102361447" sldId="294"/>
            <ac:picMk id="136" creationId="{182438F7-1990-4C4D-F231-00556EBC74C5}"/>
          </ac:picMkLst>
        </pc:picChg>
        <pc:picChg chg="add del mod">
          <ac:chgData name="FRANK KYEI BAFFOUR" userId="0259b3c2e77890c3" providerId="LiveId" clId="{69D40512-FA06-4CF3-BC89-A556162C7068}" dt="2023-03-09T21:34:46.837" v="1440" actId="21"/>
          <ac:picMkLst>
            <pc:docMk/>
            <pc:sldMk cId="3102361447" sldId="294"/>
            <ac:picMk id="137" creationId="{EC67AD10-D386-F995-2251-0239EFCF85B7}"/>
          </ac:picMkLst>
        </pc:picChg>
        <pc:picChg chg="add del mod">
          <ac:chgData name="FRANK KYEI BAFFOUR" userId="0259b3c2e77890c3" providerId="LiveId" clId="{69D40512-FA06-4CF3-BC89-A556162C7068}" dt="2023-03-09T22:27:15.545" v="1714"/>
          <ac:picMkLst>
            <pc:docMk/>
            <pc:sldMk cId="3102361447" sldId="294"/>
            <ac:picMk id="143" creationId="{1B678597-44C2-AF10-1133-E528314C224B}"/>
          </ac:picMkLst>
        </pc:picChg>
        <pc:picChg chg="add mod">
          <ac:chgData name="FRANK KYEI BAFFOUR" userId="0259b3c2e77890c3" providerId="LiveId" clId="{69D40512-FA06-4CF3-BC89-A556162C7068}" dt="2023-03-10T11:46:09.954" v="3195" actId="1035"/>
          <ac:picMkLst>
            <pc:docMk/>
            <pc:sldMk cId="3102361447" sldId="294"/>
            <ac:picMk id="144" creationId="{5F6F1949-0E80-5E95-847B-F83AB5C7415A}"/>
          </ac:picMkLst>
        </pc:picChg>
        <pc:picChg chg="add del mod">
          <ac:chgData name="FRANK KYEI BAFFOUR" userId="0259b3c2e77890c3" providerId="LiveId" clId="{69D40512-FA06-4CF3-BC89-A556162C7068}" dt="2023-03-09T20:37:19.621" v="947" actId="21"/>
          <ac:picMkLst>
            <pc:docMk/>
            <pc:sldMk cId="3102361447" sldId="294"/>
            <ac:picMk id="2176" creationId="{FDAA6F49-B6C2-80CA-2949-646CBBDCC934}"/>
          </ac:picMkLst>
        </pc:picChg>
        <pc:picChg chg="add del mod">
          <ac:chgData name="FRANK KYEI BAFFOUR" userId="0259b3c2e77890c3" providerId="LiveId" clId="{69D40512-FA06-4CF3-BC89-A556162C7068}" dt="2023-03-09T20:37:15.784" v="946" actId="21"/>
          <ac:picMkLst>
            <pc:docMk/>
            <pc:sldMk cId="3102361447" sldId="294"/>
            <ac:picMk id="2178" creationId="{B057C9E1-B1C2-EAFA-7715-80FE96908B18}"/>
          </ac:picMkLst>
        </pc:picChg>
        <pc:picChg chg="add del mod">
          <ac:chgData name="FRANK KYEI BAFFOUR" userId="0259b3c2e77890c3" providerId="LiveId" clId="{69D40512-FA06-4CF3-BC89-A556162C7068}" dt="2023-03-09T22:26:54.671" v="1708"/>
          <ac:picMkLst>
            <pc:docMk/>
            <pc:sldMk cId="3102361447" sldId="294"/>
            <ac:picMk id="2180" creationId="{EE117864-F698-0B53-1A4B-80206555B280}"/>
          </ac:picMkLst>
        </pc:picChg>
      </pc:sldChg>
      <pc:sldChg chg="addSp delSp modSp new del mod">
        <pc:chgData name="FRANK KYEI BAFFOUR" userId="0259b3c2e77890c3" providerId="LiveId" clId="{69D40512-FA06-4CF3-BC89-A556162C7068}" dt="2023-03-10T07:27:52.868" v="2698" actId="2696"/>
        <pc:sldMkLst>
          <pc:docMk/>
          <pc:sldMk cId="3054698135" sldId="295"/>
        </pc:sldMkLst>
        <pc:spChg chg="add del">
          <ac:chgData name="FRANK KYEI BAFFOUR" userId="0259b3c2e77890c3" providerId="LiveId" clId="{69D40512-FA06-4CF3-BC89-A556162C7068}" dt="2023-03-09T19:53:21.122" v="819" actId="931"/>
          <ac:spMkLst>
            <pc:docMk/>
            <pc:sldMk cId="3054698135" sldId="295"/>
            <ac:spMk id="5" creationId="{0677233C-3D41-C585-1BF2-C3FA2AB12B46}"/>
          </ac:spMkLst>
        </pc:spChg>
        <pc:picChg chg="add del mod">
          <ac:chgData name="FRANK KYEI BAFFOUR" userId="0259b3c2e77890c3" providerId="LiveId" clId="{69D40512-FA06-4CF3-BC89-A556162C7068}" dt="2023-03-09T19:52:11.846" v="818"/>
          <ac:picMkLst>
            <pc:docMk/>
            <pc:sldMk cId="3054698135" sldId="295"/>
            <ac:picMk id="29" creationId="{42FD5B7A-F428-80C6-7DF2-1191C3205333}"/>
          </ac:picMkLst>
        </pc:picChg>
        <pc:picChg chg="add mod">
          <ac:chgData name="FRANK KYEI BAFFOUR" userId="0259b3c2e77890c3" providerId="LiveId" clId="{69D40512-FA06-4CF3-BC89-A556162C7068}" dt="2023-03-09T19:53:39.354" v="822" actId="1076"/>
          <ac:picMkLst>
            <pc:docMk/>
            <pc:sldMk cId="3054698135" sldId="295"/>
            <ac:picMk id="31" creationId="{A4AF5664-7D5A-9C62-07AA-10BEDAC0AA46}"/>
          </ac:picMkLst>
        </pc:picChg>
      </pc:sldChg>
      <pc:sldChg chg="addSp delSp modSp new mod">
        <pc:chgData name="FRANK KYEI BAFFOUR" userId="0259b3c2e77890c3" providerId="LiveId" clId="{69D40512-FA06-4CF3-BC89-A556162C7068}" dt="2023-03-10T07:19:38.232" v="2639" actId="255"/>
        <pc:sldMkLst>
          <pc:docMk/>
          <pc:sldMk cId="1218256906" sldId="296"/>
        </pc:sldMkLst>
        <pc:spChg chg="mod">
          <ac:chgData name="FRANK KYEI BAFFOUR" userId="0259b3c2e77890c3" providerId="LiveId" clId="{69D40512-FA06-4CF3-BC89-A556162C7068}" dt="2023-03-10T06:37:47.164" v="2118" actId="20577"/>
          <ac:spMkLst>
            <pc:docMk/>
            <pc:sldMk cId="1218256906" sldId="296"/>
            <ac:spMk id="2" creationId="{8CC5CB7D-A856-68BB-A32B-6799AB26B660}"/>
          </ac:spMkLst>
        </pc:spChg>
        <pc:spChg chg="del">
          <ac:chgData name="FRANK KYEI BAFFOUR" userId="0259b3c2e77890c3" providerId="LiveId" clId="{69D40512-FA06-4CF3-BC89-A556162C7068}" dt="2023-03-09T20:44:11.606" v="992"/>
          <ac:spMkLst>
            <pc:docMk/>
            <pc:sldMk cId="1218256906" sldId="296"/>
            <ac:spMk id="3" creationId="{863CA573-CEFC-68FC-FA03-8F02BB9423F1}"/>
          </ac:spMkLst>
        </pc:spChg>
        <pc:spChg chg="del">
          <ac:chgData name="FRANK KYEI BAFFOUR" userId="0259b3c2e77890c3" providerId="LiveId" clId="{69D40512-FA06-4CF3-BC89-A556162C7068}" dt="2023-03-09T20:42:52.420" v="991" actId="21"/>
          <ac:spMkLst>
            <pc:docMk/>
            <pc:sldMk cId="1218256906" sldId="296"/>
            <ac:spMk id="4" creationId="{345FAE5F-5781-AA3C-A6C3-6994E0BDEDF4}"/>
          </ac:spMkLst>
        </pc:spChg>
        <pc:spChg chg="mod">
          <ac:chgData name="FRANK KYEI BAFFOUR" userId="0259b3c2e77890c3" providerId="LiveId" clId="{69D40512-FA06-4CF3-BC89-A556162C7068}" dt="2023-03-10T07:19:38.232" v="2639" actId="255"/>
          <ac:spMkLst>
            <pc:docMk/>
            <pc:sldMk cId="1218256906" sldId="296"/>
            <ac:spMk id="5" creationId="{9BB0A8CD-8A96-E613-971F-832914BC5D4F}"/>
          </ac:spMkLst>
        </pc:spChg>
        <pc:spChg chg="add mod">
          <ac:chgData name="FRANK KYEI BAFFOUR" userId="0259b3c2e77890c3" providerId="LiveId" clId="{69D40512-FA06-4CF3-BC89-A556162C7068}" dt="2023-03-10T06:41:00.471" v="2126" actId="13926"/>
          <ac:spMkLst>
            <pc:docMk/>
            <pc:sldMk cId="1218256906" sldId="296"/>
            <ac:spMk id="7" creationId="{FB9C616C-E5C4-B640-A67C-1B72E041E87B}"/>
          </ac:spMkLst>
        </pc:spChg>
        <pc:picChg chg="add mod">
          <ac:chgData name="FRANK KYEI BAFFOUR" userId="0259b3c2e77890c3" providerId="LiveId" clId="{69D40512-FA06-4CF3-BC89-A556162C7068}" dt="2023-03-09T20:44:43.466" v="996" actId="14100"/>
          <ac:picMkLst>
            <pc:docMk/>
            <pc:sldMk cId="1218256906" sldId="296"/>
            <ac:picMk id="4098" creationId="{A2F753EB-8172-E7CC-10E8-D68D5E18E642}"/>
          </ac:picMkLst>
        </pc:picChg>
      </pc:sldChg>
      <pc:sldChg chg="new del">
        <pc:chgData name="FRANK KYEI BAFFOUR" userId="0259b3c2e77890c3" providerId="LiveId" clId="{69D40512-FA06-4CF3-BC89-A556162C7068}" dt="2023-03-09T22:31:42.838" v="1737" actId="680"/>
        <pc:sldMkLst>
          <pc:docMk/>
          <pc:sldMk cId="2283554612" sldId="297"/>
        </pc:sldMkLst>
      </pc:sldChg>
      <pc:sldChg chg="addSp delSp modSp new mod modClrScheme chgLayout">
        <pc:chgData name="FRANK KYEI BAFFOUR" userId="0259b3c2e77890c3" providerId="LiveId" clId="{69D40512-FA06-4CF3-BC89-A556162C7068}" dt="2023-03-10T08:37:41.414" v="3186" actId="1076"/>
        <pc:sldMkLst>
          <pc:docMk/>
          <pc:sldMk cId="2731170016" sldId="297"/>
        </pc:sldMkLst>
        <pc:spChg chg="mod ord">
          <ac:chgData name="FRANK KYEI BAFFOUR" userId="0259b3c2e77890c3" providerId="LiveId" clId="{69D40512-FA06-4CF3-BC89-A556162C7068}" dt="2023-03-10T08:32:18.216" v="3133" actId="700"/>
          <ac:spMkLst>
            <pc:docMk/>
            <pc:sldMk cId="2731170016" sldId="297"/>
            <ac:spMk id="2" creationId="{29659300-B579-0E19-5564-4CEFE1B41783}"/>
          </ac:spMkLst>
        </pc:spChg>
        <pc:spChg chg="add del mod ord">
          <ac:chgData name="FRANK KYEI BAFFOUR" userId="0259b3c2e77890c3" providerId="LiveId" clId="{69D40512-FA06-4CF3-BC89-A556162C7068}" dt="2023-03-10T08:17:26.827" v="2708" actId="21"/>
          <ac:spMkLst>
            <pc:docMk/>
            <pc:sldMk cId="2731170016" sldId="297"/>
            <ac:spMk id="3" creationId="{937CAE52-351F-924A-093C-AB7AFD136C07}"/>
          </ac:spMkLst>
        </pc:spChg>
        <pc:spChg chg="del">
          <ac:chgData name="FRANK KYEI BAFFOUR" userId="0259b3c2e77890c3" providerId="LiveId" clId="{69D40512-FA06-4CF3-BC89-A556162C7068}" dt="2023-03-09T22:32:27.248" v="1751" actId="21"/>
          <ac:spMkLst>
            <pc:docMk/>
            <pc:sldMk cId="2731170016" sldId="297"/>
            <ac:spMk id="4" creationId="{202F9E24-D20E-D1E0-C65C-217D7ECAD0DC}"/>
          </ac:spMkLst>
        </pc:spChg>
        <pc:spChg chg="add del mod ord">
          <ac:chgData name="FRANK KYEI BAFFOUR" userId="0259b3c2e77890c3" providerId="LiveId" clId="{69D40512-FA06-4CF3-BC89-A556162C7068}" dt="2023-03-10T08:37:41.414" v="3186" actId="1076"/>
          <ac:spMkLst>
            <pc:docMk/>
            <pc:sldMk cId="2731170016" sldId="297"/>
            <ac:spMk id="5" creationId="{1E094632-9C2B-BA34-43D1-5647B711531A}"/>
          </ac:spMkLst>
        </pc:spChg>
        <pc:spChg chg="add del mod ord">
          <ac:chgData name="FRANK KYEI BAFFOUR" userId="0259b3c2e77890c3" providerId="LiveId" clId="{69D40512-FA06-4CF3-BC89-A556162C7068}" dt="2023-03-10T08:17:07.719" v="2707" actId="700"/>
          <ac:spMkLst>
            <pc:docMk/>
            <pc:sldMk cId="2731170016" sldId="297"/>
            <ac:spMk id="13" creationId="{FB6C6392-4B1C-B990-5A5E-BB018F33BBFC}"/>
          </ac:spMkLst>
        </pc:spChg>
        <pc:spChg chg="add del mod ord">
          <ac:chgData name="FRANK KYEI BAFFOUR" userId="0259b3c2e77890c3" providerId="LiveId" clId="{69D40512-FA06-4CF3-BC89-A556162C7068}" dt="2023-03-10T08:17:07.719" v="2707" actId="700"/>
          <ac:spMkLst>
            <pc:docMk/>
            <pc:sldMk cId="2731170016" sldId="297"/>
            <ac:spMk id="14" creationId="{22523175-9D01-3596-B845-E97F2482EF47}"/>
          </ac:spMkLst>
        </pc:spChg>
        <pc:spChg chg="add del mod ord">
          <ac:chgData name="FRANK KYEI BAFFOUR" userId="0259b3c2e77890c3" providerId="LiveId" clId="{69D40512-FA06-4CF3-BC89-A556162C7068}" dt="2023-03-10T08:17:07.719" v="2707" actId="700"/>
          <ac:spMkLst>
            <pc:docMk/>
            <pc:sldMk cId="2731170016" sldId="297"/>
            <ac:spMk id="15" creationId="{5358DF37-D08E-BA4F-380A-BB1A70C4FDF7}"/>
          </ac:spMkLst>
        </pc:spChg>
        <pc:spChg chg="add del mod ord">
          <ac:chgData name="FRANK KYEI BAFFOUR" userId="0259b3c2e77890c3" providerId="LiveId" clId="{69D40512-FA06-4CF3-BC89-A556162C7068}" dt="2023-03-10T08:17:07.719" v="2707" actId="700"/>
          <ac:spMkLst>
            <pc:docMk/>
            <pc:sldMk cId="2731170016" sldId="297"/>
            <ac:spMk id="16" creationId="{2AD10FB8-BD96-6915-EF5B-1FA17B59DFE4}"/>
          </ac:spMkLst>
        </pc:spChg>
        <pc:spChg chg="add del mod ord">
          <ac:chgData name="FRANK KYEI BAFFOUR" userId="0259b3c2e77890c3" providerId="LiveId" clId="{69D40512-FA06-4CF3-BC89-A556162C7068}" dt="2023-03-10T08:17:07.185" v="2705" actId="700"/>
          <ac:spMkLst>
            <pc:docMk/>
            <pc:sldMk cId="2731170016" sldId="297"/>
            <ac:spMk id="17" creationId="{389085E8-7743-A95C-FB3B-2CEC0C8C936E}"/>
          </ac:spMkLst>
        </pc:spChg>
        <pc:spChg chg="add del mod">
          <ac:chgData name="FRANK KYEI BAFFOUR" userId="0259b3c2e77890c3" providerId="LiveId" clId="{69D40512-FA06-4CF3-BC89-A556162C7068}" dt="2023-03-10T08:18:10.600" v="2712"/>
          <ac:spMkLst>
            <pc:docMk/>
            <pc:sldMk cId="2731170016" sldId="297"/>
            <ac:spMk id="18" creationId="{6F81D6D1-E1FB-F488-0DDE-5C3AD4F70ACB}"/>
          </ac:spMkLst>
        </pc:spChg>
        <pc:spChg chg="add mod">
          <ac:chgData name="FRANK KYEI BAFFOUR" userId="0259b3c2e77890c3" providerId="LiveId" clId="{69D40512-FA06-4CF3-BC89-A556162C7068}" dt="2023-03-10T08:28:29.563" v="2972" actId="20577"/>
          <ac:spMkLst>
            <pc:docMk/>
            <pc:sldMk cId="2731170016" sldId="297"/>
            <ac:spMk id="20" creationId="{AF2D1131-DC50-715F-0C7C-A9FB545DE3E2}"/>
          </ac:spMkLst>
        </pc:spChg>
        <pc:spChg chg="add del mod ord">
          <ac:chgData name="FRANK KYEI BAFFOUR" userId="0259b3c2e77890c3" providerId="LiveId" clId="{69D40512-FA06-4CF3-BC89-A556162C7068}" dt="2023-03-10T08:32:18.216" v="3133" actId="700"/>
          <ac:spMkLst>
            <pc:docMk/>
            <pc:sldMk cId="2731170016" sldId="297"/>
            <ac:spMk id="21" creationId="{47B62701-C7B4-F097-7AA5-F418333F0189}"/>
          </ac:spMkLst>
        </pc:spChg>
        <pc:picChg chg="add mod">
          <ac:chgData name="FRANK KYEI BAFFOUR" userId="0259b3c2e77890c3" providerId="LiveId" clId="{69D40512-FA06-4CF3-BC89-A556162C7068}" dt="2023-03-10T08:32:33.696" v="3136" actId="1076"/>
          <ac:picMkLst>
            <pc:docMk/>
            <pc:sldMk cId="2731170016" sldId="297"/>
            <ac:picMk id="7" creationId="{4FD64659-AC9D-3A17-F5E7-C2983E477215}"/>
          </ac:picMkLst>
        </pc:picChg>
        <pc:picChg chg="add del mod">
          <ac:chgData name="FRANK KYEI BAFFOUR" userId="0259b3c2e77890c3" providerId="LiveId" clId="{69D40512-FA06-4CF3-BC89-A556162C7068}" dt="2023-03-10T06:04:18.838" v="1867" actId="21"/>
          <ac:picMkLst>
            <pc:docMk/>
            <pc:sldMk cId="2731170016" sldId="297"/>
            <ac:picMk id="8" creationId="{CA19CAEC-2A00-0453-7E58-D7695BE4F85A}"/>
          </ac:picMkLst>
        </pc:picChg>
        <pc:picChg chg="add del mod">
          <ac:chgData name="FRANK KYEI BAFFOUR" userId="0259b3c2e77890c3" providerId="LiveId" clId="{69D40512-FA06-4CF3-BC89-A556162C7068}" dt="2023-03-10T06:04:18.838" v="1867" actId="21"/>
          <ac:picMkLst>
            <pc:docMk/>
            <pc:sldMk cId="2731170016" sldId="297"/>
            <ac:picMk id="9" creationId="{DD3DB5FF-4C85-4557-B625-40FF8D9B7864}"/>
          </ac:picMkLst>
        </pc:picChg>
        <pc:picChg chg="add del mod">
          <ac:chgData name="FRANK KYEI BAFFOUR" userId="0259b3c2e77890c3" providerId="LiveId" clId="{69D40512-FA06-4CF3-BC89-A556162C7068}" dt="2023-03-10T06:04:18.838" v="1867" actId="21"/>
          <ac:picMkLst>
            <pc:docMk/>
            <pc:sldMk cId="2731170016" sldId="297"/>
            <ac:picMk id="10" creationId="{053837B8-EFD2-F617-7523-4416D1938871}"/>
          </ac:picMkLst>
        </pc:picChg>
        <pc:picChg chg="add del mod">
          <ac:chgData name="FRANK KYEI BAFFOUR" userId="0259b3c2e77890c3" providerId="LiveId" clId="{69D40512-FA06-4CF3-BC89-A556162C7068}" dt="2023-03-10T06:04:18.838" v="1867" actId="21"/>
          <ac:picMkLst>
            <pc:docMk/>
            <pc:sldMk cId="2731170016" sldId="297"/>
            <ac:picMk id="11" creationId="{79A14B9D-3F43-3B68-628C-6C7D4000D28C}"/>
          </ac:picMkLst>
        </pc:picChg>
        <pc:picChg chg="add del mod">
          <ac:chgData name="FRANK KYEI BAFFOUR" userId="0259b3c2e77890c3" providerId="LiveId" clId="{69D40512-FA06-4CF3-BC89-A556162C7068}" dt="2023-03-10T06:04:18.838" v="1867" actId="21"/>
          <ac:picMkLst>
            <pc:docMk/>
            <pc:sldMk cId="2731170016" sldId="297"/>
            <ac:picMk id="12" creationId="{D12FB02C-CAEF-8D7B-85A5-25E706906627}"/>
          </ac:picMkLst>
        </pc:picChg>
        <pc:picChg chg="add mod">
          <ac:chgData name="FRANK KYEI BAFFOUR" userId="0259b3c2e77890c3" providerId="LiveId" clId="{69D40512-FA06-4CF3-BC89-A556162C7068}" dt="2023-03-09T23:23:21.646" v="1800" actId="1076"/>
          <ac:picMkLst>
            <pc:docMk/>
            <pc:sldMk cId="2731170016" sldId="297"/>
            <ac:picMk id="6146" creationId="{39CF8AB9-9623-D938-7201-F4E221BC143B}"/>
          </ac:picMkLst>
        </pc:picChg>
        <pc:picChg chg="add mod">
          <ac:chgData name="FRANK KYEI BAFFOUR" userId="0259b3c2e77890c3" providerId="LiveId" clId="{69D40512-FA06-4CF3-BC89-A556162C7068}" dt="2023-03-09T23:23:33.807" v="1802" actId="14100"/>
          <ac:picMkLst>
            <pc:docMk/>
            <pc:sldMk cId="2731170016" sldId="297"/>
            <ac:picMk id="6148" creationId="{73399A68-5CB5-4C8C-5C90-B65A417AB256}"/>
          </ac:picMkLst>
        </pc:picChg>
        <pc:picChg chg="add mod">
          <ac:chgData name="FRANK KYEI BAFFOUR" userId="0259b3c2e77890c3" providerId="LiveId" clId="{69D40512-FA06-4CF3-BC89-A556162C7068}" dt="2023-03-09T23:28:01.219" v="1806" actId="14100"/>
          <ac:picMkLst>
            <pc:docMk/>
            <pc:sldMk cId="2731170016" sldId="297"/>
            <ac:picMk id="6150" creationId="{573F7166-8E58-097A-A188-86CE6987A12B}"/>
          </ac:picMkLst>
        </pc:picChg>
        <pc:picChg chg="add mod">
          <ac:chgData name="FRANK KYEI BAFFOUR" userId="0259b3c2e77890c3" providerId="LiveId" clId="{69D40512-FA06-4CF3-BC89-A556162C7068}" dt="2023-03-09T23:29:11.960" v="1813" actId="14100"/>
          <ac:picMkLst>
            <pc:docMk/>
            <pc:sldMk cId="2731170016" sldId="297"/>
            <ac:picMk id="6152" creationId="{0438CB1B-AF45-06BE-0BFA-A1D37F85DD46}"/>
          </ac:picMkLst>
        </pc:picChg>
        <pc:picChg chg="add mod">
          <ac:chgData name="FRANK KYEI BAFFOUR" userId="0259b3c2e77890c3" providerId="LiveId" clId="{69D40512-FA06-4CF3-BC89-A556162C7068}" dt="2023-03-09T23:31:47.738" v="1817" actId="14100"/>
          <ac:picMkLst>
            <pc:docMk/>
            <pc:sldMk cId="2731170016" sldId="297"/>
            <ac:picMk id="6154" creationId="{A74DE395-7790-3859-23B7-10D32CBF5777}"/>
          </ac:picMkLst>
        </pc:picChg>
        <pc:picChg chg="add del mod">
          <ac:chgData name="FRANK KYEI BAFFOUR" userId="0259b3c2e77890c3" providerId="LiveId" clId="{69D40512-FA06-4CF3-BC89-A556162C7068}" dt="2023-03-10T06:04:18.838" v="1867" actId="21"/>
          <ac:picMkLst>
            <pc:docMk/>
            <pc:sldMk cId="2731170016" sldId="297"/>
            <ac:picMk id="6156" creationId="{FC5A4CB9-9A8B-DB7A-A0EA-1A359F3D401E}"/>
          </ac:picMkLst>
        </pc:picChg>
      </pc:sldChg>
      <pc:sldChg chg="new del">
        <pc:chgData name="FRANK KYEI BAFFOUR" userId="0259b3c2e77890c3" providerId="LiveId" clId="{69D40512-FA06-4CF3-BC89-A556162C7068}" dt="2023-03-09T22:31:23.116" v="1735" actId="680"/>
        <pc:sldMkLst>
          <pc:docMk/>
          <pc:sldMk cId="3563148876" sldId="297"/>
        </pc:sldMkLst>
      </pc:sldChg>
      <pc:sldChg chg="delSp modSp new del mod">
        <pc:chgData name="FRANK KYEI BAFFOUR" userId="0259b3c2e77890c3" providerId="LiveId" clId="{69D40512-FA06-4CF3-BC89-A556162C7068}" dt="2023-03-10T07:24:38.029" v="2646" actId="2696"/>
        <pc:sldMkLst>
          <pc:docMk/>
          <pc:sldMk cId="1533410980" sldId="298"/>
        </pc:sldMkLst>
        <pc:spChg chg="mod">
          <ac:chgData name="FRANK KYEI BAFFOUR" userId="0259b3c2e77890c3" providerId="LiveId" clId="{69D40512-FA06-4CF3-BC89-A556162C7068}" dt="2023-03-10T06:26:53.073" v="1886" actId="1076"/>
          <ac:spMkLst>
            <pc:docMk/>
            <pc:sldMk cId="1533410980" sldId="298"/>
            <ac:spMk id="2" creationId="{53E0961D-911F-AE87-31F8-00A269C64968}"/>
          </ac:spMkLst>
        </pc:spChg>
        <pc:spChg chg="mod">
          <ac:chgData name="FRANK KYEI BAFFOUR" userId="0259b3c2e77890c3" providerId="LiveId" clId="{69D40512-FA06-4CF3-BC89-A556162C7068}" dt="2023-03-10T06:27:36.443" v="1888" actId="14100"/>
          <ac:spMkLst>
            <pc:docMk/>
            <pc:sldMk cId="1533410980" sldId="298"/>
            <ac:spMk id="3" creationId="{5A08A523-68CF-5AED-F308-8B24C8C98E2E}"/>
          </ac:spMkLst>
        </pc:spChg>
        <pc:spChg chg="del">
          <ac:chgData name="FRANK KYEI BAFFOUR" userId="0259b3c2e77890c3" providerId="LiveId" clId="{69D40512-FA06-4CF3-BC89-A556162C7068}" dt="2023-03-10T06:24:25.041" v="1881" actId="21"/>
          <ac:spMkLst>
            <pc:docMk/>
            <pc:sldMk cId="1533410980" sldId="298"/>
            <ac:spMk id="4" creationId="{BEFE03DF-7DAB-987F-81F2-FA7A0CE97BDD}"/>
          </ac:spMkLst>
        </pc:spChg>
      </pc:sldChg>
      <pc:sldChg chg="modSp new mod">
        <pc:chgData name="FRANK KYEI BAFFOUR" userId="0259b3c2e77890c3" providerId="LiveId" clId="{69D40512-FA06-4CF3-BC89-A556162C7068}" dt="2023-03-10T08:36:50.429" v="3175" actId="255"/>
        <pc:sldMkLst>
          <pc:docMk/>
          <pc:sldMk cId="3139338596" sldId="299"/>
        </pc:sldMkLst>
        <pc:spChg chg="mod">
          <ac:chgData name="FRANK KYEI BAFFOUR" userId="0259b3c2e77890c3" providerId="LiveId" clId="{69D40512-FA06-4CF3-BC89-A556162C7068}" dt="2023-03-10T06:29:37.372" v="1933" actId="1076"/>
          <ac:spMkLst>
            <pc:docMk/>
            <pc:sldMk cId="3139338596" sldId="299"/>
            <ac:spMk id="2" creationId="{8D42D91F-E290-3AB9-2234-BC67377CA739}"/>
          </ac:spMkLst>
        </pc:spChg>
        <pc:spChg chg="mod">
          <ac:chgData name="FRANK KYEI BAFFOUR" userId="0259b3c2e77890c3" providerId="LiveId" clId="{69D40512-FA06-4CF3-BC89-A556162C7068}" dt="2023-03-10T06:29:27.686" v="1932" actId="20577"/>
          <ac:spMkLst>
            <pc:docMk/>
            <pc:sldMk cId="3139338596" sldId="299"/>
            <ac:spMk id="3" creationId="{1FBFA548-69FE-6C00-EECB-64A7C25BBD3E}"/>
          </ac:spMkLst>
        </pc:spChg>
        <pc:spChg chg="mod">
          <ac:chgData name="FRANK KYEI BAFFOUR" userId="0259b3c2e77890c3" providerId="LiveId" clId="{69D40512-FA06-4CF3-BC89-A556162C7068}" dt="2023-03-10T06:31:40.086" v="1943" actId="13926"/>
          <ac:spMkLst>
            <pc:docMk/>
            <pc:sldMk cId="3139338596" sldId="299"/>
            <ac:spMk id="4" creationId="{5853A206-2E0F-0F62-832D-5CD606F5C158}"/>
          </ac:spMkLst>
        </pc:spChg>
        <pc:spChg chg="mod">
          <ac:chgData name="FRANK KYEI BAFFOUR" userId="0259b3c2e77890c3" providerId="LiveId" clId="{69D40512-FA06-4CF3-BC89-A556162C7068}" dt="2023-03-10T07:12:21.575" v="2622" actId="1076"/>
          <ac:spMkLst>
            <pc:docMk/>
            <pc:sldMk cId="3139338596" sldId="299"/>
            <ac:spMk id="5" creationId="{3D31AD7E-5FFC-A447-6D49-678B12CB39FF}"/>
          </ac:spMkLst>
        </pc:spChg>
        <pc:spChg chg="mod">
          <ac:chgData name="FRANK KYEI BAFFOUR" userId="0259b3c2e77890c3" providerId="LiveId" clId="{69D40512-FA06-4CF3-BC89-A556162C7068}" dt="2023-03-10T07:22:41.584" v="2645" actId="207"/>
          <ac:spMkLst>
            <pc:docMk/>
            <pc:sldMk cId="3139338596" sldId="299"/>
            <ac:spMk id="6" creationId="{30E38072-FD61-C4ED-278F-1B477C71BF40}"/>
          </ac:spMkLst>
        </pc:spChg>
        <pc:spChg chg="mod">
          <ac:chgData name="FRANK KYEI BAFFOUR" userId="0259b3c2e77890c3" providerId="LiveId" clId="{69D40512-FA06-4CF3-BC89-A556162C7068}" dt="2023-03-10T08:36:50.429" v="3175" actId="255"/>
          <ac:spMkLst>
            <pc:docMk/>
            <pc:sldMk cId="3139338596" sldId="299"/>
            <ac:spMk id="7" creationId="{6098CC37-59A6-398E-251F-B82A5327434B}"/>
          </ac:spMkLst>
        </pc:spChg>
      </pc:sldChg>
      <pc:sldChg chg="modSp new del mod ord">
        <pc:chgData name="FRANK KYEI BAFFOUR" userId="0259b3c2e77890c3" providerId="LiveId" clId="{69D40512-FA06-4CF3-BC89-A556162C7068}" dt="2023-03-10T08:29:22.362" v="2977" actId="2696"/>
        <pc:sldMkLst>
          <pc:docMk/>
          <pc:sldMk cId="420584829" sldId="300"/>
        </pc:sldMkLst>
        <pc:spChg chg="mod">
          <ac:chgData name="FRANK KYEI BAFFOUR" userId="0259b3c2e77890c3" providerId="LiveId" clId="{69D40512-FA06-4CF3-BC89-A556162C7068}" dt="2023-03-10T08:16:37.456" v="2701" actId="1076"/>
          <ac:spMkLst>
            <pc:docMk/>
            <pc:sldMk cId="420584829" sldId="300"/>
            <ac:spMk id="2" creationId="{1E16CD39-EC8A-BA6A-04D6-36C36C99CA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697" y="78446"/>
            <a:ext cx="7001818" cy="720450"/>
          </a:xfrm>
        </p:spPr>
        <p:txBody>
          <a:bodyPr/>
          <a:lstStyle/>
          <a:p>
            <a:r>
              <a:rPr lang="en-US" sz="1400" dirty="0"/>
              <a:t>CAPSTONE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1181" y="3802854"/>
            <a:ext cx="3549637" cy="888053"/>
          </a:xfrm>
        </p:spPr>
        <p:txBody>
          <a:bodyPr/>
          <a:lstStyle/>
          <a:p>
            <a:r>
              <a:rPr lang="en-US" dirty="0"/>
              <a:t>FK Baffour​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9CAFAD-BE4B-BAD8-2986-DC690A311CFB}"/>
              </a:ext>
            </a:extLst>
          </p:cNvPr>
          <p:cNvSpPr txBox="1">
            <a:spLocks/>
          </p:cNvSpPr>
          <p:nvPr/>
        </p:nvSpPr>
        <p:spPr>
          <a:xfrm>
            <a:off x="2808450" y="1736162"/>
            <a:ext cx="7001818" cy="193804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PROJECT: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CUSTOMER CHURN PREDICTION FOR AZUBIAN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accent3">
                    <a:lumMod val="75000"/>
                  </a:schemeClr>
                </a:solidFill>
              </a:rPr>
              <a:t>(Telecom Customer Churn Prediction)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48" y="396240"/>
            <a:ext cx="5693664" cy="1099205"/>
          </a:xfrm>
        </p:spPr>
        <p:txBody>
          <a:bodyPr/>
          <a:lstStyle/>
          <a:p>
            <a:pPr algn="ctr"/>
            <a:r>
              <a:rPr lang="en-US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169570"/>
            <a:ext cx="7904480" cy="566907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Telecom companies face major challenge with customer churn, as customers switch to alternate provider due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to several reasons. 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the customer is of the utmost importance and understanding their behavior patterns can lead to very impactful business decisions.</a:t>
            </a:r>
          </a:p>
          <a:p>
            <a:pPr algn="just">
              <a:lnSpc>
                <a:spcPct val="100000"/>
              </a:lnSpc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objective of this project is to develop a machine learning model to predict the likelihood of each customer “churning,” i.e. becoming inactive and not making any transactions for 90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NEXT STEPS:</a:t>
            </a:r>
            <a:endParaRPr lang="en-US" sz="18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0372" lvl="1" indent="-342900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Understanding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0372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pPr marL="690372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</a:p>
          <a:p>
            <a:pPr marL="690372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pPr marL="690372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i="0" dirty="0">
              <a:effectLst/>
              <a:latin typeface="Fira Sans" panose="020B0503050000020004" pitchFamily="34" charset="0"/>
            </a:endParaRPr>
          </a:p>
        </p:txBody>
      </p:sp>
      <p:sp>
        <p:nvSpPr>
          <p:cNvPr id="4" name="Slide Number Placeholder 14">
            <a:extLst>
              <a:ext uri="{FF2B5EF4-FFF2-40B4-BE49-F238E27FC236}">
                <a16:creationId xmlns:a16="http://schemas.microsoft.com/office/drawing/2014/main" id="{A6E17AF3-05E2-482B-B23E-10DF323BFE1E}"/>
              </a:ext>
            </a:extLst>
          </p:cNvPr>
          <p:cNvSpPr txBox="1">
            <a:spLocks/>
          </p:cNvSpPr>
          <p:nvPr/>
        </p:nvSpPr>
        <p:spPr>
          <a:xfrm>
            <a:off x="10945368" y="6381549"/>
            <a:ext cx="987552" cy="3063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48" y="386562"/>
            <a:ext cx="6766560" cy="768096"/>
          </a:xfrm>
        </p:spPr>
        <p:txBody>
          <a:bodyPr/>
          <a:lstStyle/>
          <a:p>
            <a:pPr algn="ctr"/>
            <a:r>
              <a:rPr lang="en-US" sz="2400" i="0" dirty="0">
                <a:effectLst/>
                <a:latin typeface="Fira Sans" panose="020B0503050000020004" pitchFamily="34" charset="0"/>
              </a:rPr>
              <a:t>Data UNDERSTANDING</a:t>
            </a:r>
            <a:endParaRPr lang="en-US" sz="2400" dirty="0"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408" y="1154658"/>
            <a:ext cx="7957312" cy="48441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 data:  1,077,024 rows and 19 columns,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data: 190,063 rows and 18 columns. </a:t>
            </a:r>
          </a:p>
          <a:p>
            <a:endParaRPr lang="en-US" sz="2000" b="0" dirty="0">
              <a:solidFill>
                <a:srgbClr val="0000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Target:</a:t>
            </a:r>
            <a:endParaRPr lang="en-US" sz="20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- 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CHURN (binary)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 Features:</a:t>
            </a:r>
            <a:endParaRPr lang="en-US" sz="20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- 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REGION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TENURE </a:t>
            </a:r>
            <a:r>
              <a:rPr lang="en-US" sz="20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MRG </a:t>
            </a:r>
            <a:r>
              <a:rPr lang="en-US" sz="20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 </a:t>
            </a: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TOP_PACK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Numerical Features: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MONTANT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FREQUENCE_RECH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ARPU_SEGMENT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FREQUENCE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DATA_VOLUME  -ON_NET   - ORANGE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TIGO -ZONE1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ZONE2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REGULARITY  - FREQ_TOP_PACK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6381549"/>
            <a:ext cx="987552" cy="306351"/>
          </a:xfrm>
        </p:spPr>
        <p:txBody>
          <a:bodyPr/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CB7D-A856-68BB-A32B-6799AB26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63016"/>
            <a:ext cx="6766560" cy="768096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Target- Customer Churn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A8CD-8A96-E613-971F-832914BC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7448" y="6299200"/>
            <a:ext cx="987552" cy="274320"/>
          </a:xfrm>
        </p:spPr>
        <p:txBody>
          <a:bodyPr/>
          <a:lstStyle/>
          <a:p>
            <a:r>
              <a:rPr lang="en-US" sz="1400" dirty="0"/>
              <a:t>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F753EB-8172-E7CC-10E8-D68D5E18E6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98" y="1986236"/>
            <a:ext cx="8182322" cy="322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9C616C-E5C4-B640-A67C-1B72E041E87B}"/>
              </a:ext>
            </a:extLst>
          </p:cNvPr>
          <p:cNvSpPr txBox="1"/>
          <p:nvPr/>
        </p:nvSpPr>
        <p:spPr>
          <a:xfrm>
            <a:off x="5343144" y="574267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Predictor Class is 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000" b="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121825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5780-3D56-1872-1E6A-86562884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-170438"/>
            <a:ext cx="10671048" cy="768096"/>
          </a:xfrm>
        </p:spPr>
        <p:txBody>
          <a:bodyPr/>
          <a:lstStyle/>
          <a:p>
            <a:r>
              <a:rPr lang="en-US" sz="4400" i="0" dirty="0">
                <a:effectLst/>
                <a:latin typeface="Arial Nova" panose="020B0504020202020204" pitchFamily="34" charset="0"/>
              </a:rPr>
              <a:t> </a:t>
            </a:r>
            <a:r>
              <a:rPr lang="en-US" sz="3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67E-8045-6DD0-FAFE-FFC426CF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7288" y="6444488"/>
            <a:ext cx="987552" cy="274320"/>
          </a:xfrm>
        </p:spPr>
        <p:txBody>
          <a:bodyPr/>
          <a:lstStyle/>
          <a:p>
            <a:r>
              <a:rPr lang="en-US" sz="1400" dirty="0"/>
              <a:t>4</a:t>
            </a:r>
          </a:p>
        </p:txBody>
      </p:sp>
      <p:sp>
        <p:nvSpPr>
          <p:cNvPr id="138" name="Content Placeholder 6">
            <a:extLst>
              <a:ext uri="{FF2B5EF4-FFF2-40B4-BE49-F238E27FC236}">
                <a16:creationId xmlns:a16="http://schemas.microsoft.com/office/drawing/2014/main" id="{F87C1002-F2A3-500D-0F91-FDC2BFEA29E0}"/>
              </a:ext>
            </a:extLst>
          </p:cNvPr>
          <p:cNvSpPr txBox="1">
            <a:spLocks/>
          </p:cNvSpPr>
          <p:nvPr/>
        </p:nvSpPr>
        <p:spPr>
          <a:xfrm>
            <a:off x="545592" y="597658"/>
            <a:ext cx="9954768" cy="5846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Selecting the most Interesting Features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 with over 50% missing data were dropped</a:t>
            </a:r>
          </a:p>
          <a:p>
            <a:pPr lvl="1" algn="just"/>
            <a:r>
              <a:rPr lang="en-US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lang="en-US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was dropped because it will not be relevant in training our model</a:t>
            </a:r>
          </a:p>
          <a:p>
            <a:pPr lvl="1" algn="just"/>
            <a:r>
              <a:rPr lang="en-US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MRG since it contains just one unique value among all customers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so it was dropped</a:t>
            </a:r>
          </a:p>
          <a:p>
            <a:pPr lvl="1" algn="just"/>
            <a:r>
              <a:rPr lang="en-US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TOP_PACK was dropped since it has about 126 unique values which is difficult to group into smaller groups</a:t>
            </a:r>
          </a:p>
          <a:p>
            <a:pPr marL="338328" lvl="1" indent="0" algn="just">
              <a:buNone/>
            </a:pPr>
            <a:endParaRPr lang="en-US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'11’ interesting feature were selected to use for the next steps: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Numeric features : 10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features : 1</a:t>
            </a:r>
          </a:p>
          <a:p>
            <a:pPr lvl="1"/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Splitting Train Dataset: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dataset was </a:t>
            </a:r>
            <a:r>
              <a:rPr lang="en-US" dirty="0" err="1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splitted</a:t>
            </a:r>
            <a:r>
              <a:rPr lang="en-US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into train and evaluation set( test size=20%)</a:t>
            </a:r>
            <a:endParaRPr lang="en-US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Normalization and Encoding the dataset:</a:t>
            </a:r>
          </a:p>
          <a:p>
            <a:pPr lvl="1"/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Pipeline for the Numeric features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mputer:  Simple Imputer (strategy= mean)</a:t>
            </a:r>
          </a:p>
          <a:p>
            <a:pPr lvl="2"/>
            <a:r>
              <a:rPr lang="en-US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Scaler: Standard Scaler</a:t>
            </a:r>
          </a:p>
          <a:p>
            <a:pPr lvl="1"/>
            <a:r>
              <a:rPr lang="en-US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Pipeline for the Categorical features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mputer:  Simple Imputer (strategy= most frequent)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r>
              <a:rPr lang="en-US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One Hot Encoder</a:t>
            </a:r>
          </a:p>
          <a:p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Overcoming Class Imbalance: </a:t>
            </a: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SMOTE sampling Techniques</a:t>
            </a:r>
          </a:p>
          <a:p>
            <a:pPr lvl="1"/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endParaRPr lang="en-US" dirty="0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5F6F1949-0E80-5E95-847B-F83AB5C7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08" y="2631440"/>
            <a:ext cx="4595912" cy="37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6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D91F-E290-3AB9-2234-BC67377C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44" y="502412"/>
            <a:ext cx="8165592" cy="768096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A548-69FE-6C00-EECB-64A7C25B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4768" y="1722120"/>
            <a:ext cx="3822192" cy="411480"/>
          </a:xfrm>
        </p:spPr>
        <p:txBody>
          <a:bodyPr/>
          <a:lstStyle/>
          <a:p>
            <a:r>
              <a:rPr lang="en-US" dirty="0"/>
              <a:t>      Six Trained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A206-2E0F-0F62-832D-5CD606F5C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330704"/>
            <a:ext cx="3741928" cy="4231196"/>
          </a:xfrm>
        </p:spPr>
        <p:txBody>
          <a:bodyPr/>
          <a:lstStyle/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Six classification models were trained:</a:t>
            </a:r>
          </a:p>
          <a:p>
            <a:pPr marL="338328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 Tree Model</a:t>
            </a:r>
          </a:p>
          <a:p>
            <a:pPr marL="338328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Gradient Boosting Model</a:t>
            </a:r>
          </a:p>
          <a:p>
            <a:pPr marL="338328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 Regression Model</a:t>
            </a:r>
          </a:p>
          <a:p>
            <a:pPr marL="338328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Stochastic Gradient Descent</a:t>
            </a:r>
          </a:p>
          <a:p>
            <a:pPr marL="338328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Random Forest Model</a:t>
            </a:r>
          </a:p>
          <a:p>
            <a:pPr marL="338328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Ada Boost Classifier Model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1AD7E-5FFC-A447-6D49-678B12CB3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31760" y="1716024"/>
            <a:ext cx="4025392" cy="411480"/>
          </a:xfrm>
        </p:spPr>
        <p:txBody>
          <a:bodyPr/>
          <a:lstStyle/>
          <a:p>
            <a:r>
              <a:rPr lang="en-US" dirty="0"/>
              <a:t>Hyperparameter tunning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38072-FD61-C4ED-278F-1B477C71B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31760" y="2330704"/>
            <a:ext cx="4277360" cy="4231196"/>
          </a:xfrm>
        </p:spPr>
        <p:txBody>
          <a:bodyPr/>
          <a:lstStyle/>
          <a:p>
            <a:r>
              <a:rPr lang="en-US" sz="1800" b="0" dirty="0"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 Boost Classifier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Grid Search CV</a:t>
            </a:r>
            <a:r>
              <a:rPr lang="en-US" sz="17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7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Grid_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endParaRPr lang="en-US" sz="17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7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[</a:t>
            </a:r>
            <a:r>
              <a:rPr lang="en-US" sz="1700" b="0" dirty="0">
                <a:solidFill>
                  <a:srgbClr val="098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700" b="0" dirty="0">
                <a:solidFill>
                  <a:srgbClr val="098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700" b="0" dirty="0">
                <a:solidFill>
                  <a:srgbClr val="098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300,400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best.param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400 with score 0.8993</a:t>
            </a:r>
            <a:endParaRPr lang="en-US" sz="17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i="0" dirty="0"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  <a:endParaRPr lang="en-US" sz="1800" b="0" i="0" dirty="0"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(Randomized</a:t>
            </a:r>
            <a:r>
              <a:rPr lang="en-US" sz="1700" b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Search CV</a:t>
            </a:r>
            <a:r>
              <a:rPr lang="en-US" sz="17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best_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endParaRPr lang="en-US" sz="17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n_estimators= </a:t>
            </a:r>
            <a:r>
              <a:rPr lang="en-US" sz="1700" b="0" dirty="0">
                <a:solidFill>
                  <a:srgbClr val="098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min_samples_split= </a:t>
            </a:r>
            <a:r>
              <a:rPr lang="en-US" sz="1700" b="0" dirty="0">
                <a:solidFill>
                  <a:srgbClr val="098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min_samples_leaf= </a:t>
            </a:r>
            <a:r>
              <a:rPr lang="en-US" sz="1700" b="0" dirty="0">
                <a:solidFill>
                  <a:srgbClr val="098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max_features=</a:t>
            </a:r>
            <a:r>
              <a:rPr lang="en-US" sz="17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'log2'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max_depth= </a:t>
            </a:r>
            <a:r>
              <a:rPr lang="en-US" sz="1700" b="0" dirty="0">
                <a:solidFill>
                  <a:srgbClr val="098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criterion= </a:t>
            </a:r>
            <a:r>
              <a:rPr lang="en-US" sz="17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7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en-US" sz="17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score = 0.8648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8CC37-59A6-398E-251F-B82A5327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6424740"/>
            <a:ext cx="987552" cy="274320"/>
          </a:xfrm>
        </p:spPr>
        <p:txBody>
          <a:bodyPr/>
          <a:lstStyle/>
          <a:p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3933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300-B579-0E19-5564-4CEFE1B4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02768"/>
            <a:ext cx="10671048" cy="768096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94632-9C2B-BA34-43D1-5647B711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496" y="6255512"/>
            <a:ext cx="987552" cy="454152"/>
          </a:xfrm>
        </p:spPr>
        <p:txBody>
          <a:bodyPr/>
          <a:lstStyle/>
          <a:p>
            <a:r>
              <a:rPr lang="en-US" sz="1400" dirty="0"/>
              <a:t>6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CF8AB9-9623-D938-7201-F4E221BC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35" y="1330960"/>
            <a:ext cx="2386410" cy="17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3399A68-5CB5-4C8C-5C90-B65A417A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305" y="1330960"/>
            <a:ext cx="2386410" cy="17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73F7166-8E58-097A-A188-86CE6987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34" y="3261360"/>
            <a:ext cx="2386409" cy="17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438CB1B-AF45-06BE-0BFA-A1D37F85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304" y="3279873"/>
            <a:ext cx="2361637" cy="176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A74DE395-7790-3859-23B7-10D32CBF5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34" y="5101080"/>
            <a:ext cx="2386408" cy="17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FC5A4CB9-9A8B-DB7A-A0EA-1A359F3D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304" y="5101079"/>
            <a:ext cx="2386411" cy="17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64659-AC9D-3A17-F5E7-C2983E4772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90" y="3350113"/>
            <a:ext cx="5824910" cy="199331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A19CAEC-2A00-0453-7E58-D7695BE4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35" y="1391920"/>
            <a:ext cx="2386410" cy="17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D3DB5FF-4C85-4557-B625-40FF8D9B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305" y="1391920"/>
            <a:ext cx="2386410" cy="17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53837B8-EFD2-F617-7523-4416D193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34" y="3322320"/>
            <a:ext cx="2386409" cy="17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79A14B9D-3F43-3B68-628C-6C7D4000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304" y="3340833"/>
            <a:ext cx="2361637" cy="176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D12FB02C-CAEF-8D7B-85A5-25E706906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34" y="5162040"/>
            <a:ext cx="2386408" cy="17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2D1131-DC50-715F-0C7C-A9FB545DE3E2}"/>
              </a:ext>
            </a:extLst>
          </p:cNvPr>
          <p:cNvSpPr txBox="1"/>
          <p:nvPr/>
        </p:nvSpPr>
        <p:spPr>
          <a:xfrm>
            <a:off x="539496" y="1420868"/>
            <a:ext cx="6096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407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 Score was used in evaluating the initial 6 trained models to select best performing models</a:t>
            </a: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407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ROC_AUC Score was used during hyperparameter tunning</a:t>
            </a: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2" y="303314"/>
            <a:ext cx="10671048" cy="768096"/>
          </a:xfrm>
        </p:spPr>
        <p:txBody>
          <a:bodyPr/>
          <a:lstStyle/>
          <a:p>
            <a:pPr algn="ctr"/>
            <a:r>
              <a:rPr lang="en-US" sz="3200" i="0" dirty="0">
                <a:effectLst/>
                <a:latin typeface="Arial Nova" panose="020B0504020202020204" pitchFamily="34" charset="0"/>
              </a:rPr>
              <a:t> Deployment</a:t>
            </a:r>
            <a:endParaRPr lang="en-US" sz="3200" dirty="0"/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A85075E0-44E8-DDAD-713F-F4B16823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448" y="6417526"/>
            <a:ext cx="987552" cy="274320"/>
          </a:xfrm>
        </p:spPr>
        <p:txBody>
          <a:bodyPr/>
          <a:lstStyle/>
          <a:p>
            <a:r>
              <a:rPr lang="en-US" sz="20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4AD7D-5272-7660-6ECE-387D1C7455DE}"/>
              </a:ext>
            </a:extLst>
          </p:cNvPr>
          <p:cNvSpPr txBox="1"/>
          <p:nvPr/>
        </p:nvSpPr>
        <p:spPr>
          <a:xfrm>
            <a:off x="2439457" y="1460952"/>
            <a:ext cx="6832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web App was developed using Streamlit to deploy the model</a:t>
            </a:r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EC5A34A8-E4AA-50DC-D053-37263060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0" y="2335498"/>
            <a:ext cx="5509320" cy="3061550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C39B68-4B7A-243F-6D99-1F7263B7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2" y="2424822"/>
            <a:ext cx="5704838" cy="30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457" y="2687374"/>
            <a:ext cx="5090481" cy="190387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{B1C56AA3-8025-4581-B683-884EC75D28A8}tf78438558_win32</Template>
  <TotalTime>2665</TotalTime>
  <Words>537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Arial Nova</vt:lpstr>
      <vt:lpstr>Calibri</vt:lpstr>
      <vt:lpstr>Fira Sans</vt:lpstr>
      <vt:lpstr>Roboto</vt:lpstr>
      <vt:lpstr>Sabon Next LT</vt:lpstr>
      <vt:lpstr>Wingdings</vt:lpstr>
      <vt:lpstr>Office Theme</vt:lpstr>
      <vt:lpstr>CAPSTONE PROJECT PRESENTATION </vt:lpstr>
      <vt:lpstr>OVERVIEW</vt:lpstr>
      <vt:lpstr>Data UNDERSTANDING</vt:lpstr>
      <vt:lpstr>Target- Customer Churn</vt:lpstr>
      <vt:lpstr> DATA PREPARATION</vt:lpstr>
      <vt:lpstr>modelling</vt:lpstr>
      <vt:lpstr>evaluation</vt:lpstr>
      <vt:lpstr> 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GIBT INTERVIEW </dc:title>
  <dc:subject/>
  <dc:creator>FRANK KYEI BAFFOUR</dc:creator>
  <cp:lastModifiedBy>FRANK KYEI BAFFOUR</cp:lastModifiedBy>
  <cp:revision>2</cp:revision>
  <dcterms:created xsi:type="dcterms:W3CDTF">2022-12-14T20:12:52Z</dcterms:created>
  <dcterms:modified xsi:type="dcterms:W3CDTF">2023-03-10T13:04:43Z</dcterms:modified>
</cp:coreProperties>
</file>