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Yeo" initials="KY" lastIdx="1" clrIdx="0">
    <p:extLst>
      <p:ext uri="{19B8F6BF-5375-455C-9EA6-DF929625EA0E}">
        <p15:presenceInfo xmlns:p15="http://schemas.microsoft.com/office/powerpoint/2012/main" userId="2c8479956c815c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F20D-8820-4E25-9CA1-C248CDA48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A217-2786-4323-9C4C-57A48FB05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E706E-4640-462C-A988-551BE141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FC561-401C-42DB-8B38-678FBEED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75CF-6225-4644-BF91-4B1068F6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184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4A46-89C6-4E65-95CA-51D2330A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6BD1-E8A0-401F-A240-5052996E7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2F7E-EF3E-43D2-9D2B-CB5335DA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C2D60-743B-4C6E-9A68-AAD9BFBF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A2B7-5FB5-451F-BE89-64F49685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86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D67EA-4214-4271-89BC-A121FFE49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0E961-94D9-4BDF-9CD5-8F90DE47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A56A5-CC7C-4879-8ADD-E2CCF5BD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DFDAA-AD3B-4B61-A30F-20C37F00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F930C-EC61-4B0B-A04C-6FD34F7E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12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D40E-ED27-4757-9285-0247F764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4274-70DB-4755-A2A1-2151E730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1331-3218-4E0A-989C-63AC7301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1100-1A6E-4C5A-B807-9F8B24AB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AFE3-34E7-4ECA-97AC-F2FA75C2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82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9324-C765-4ABA-8DAA-4A0CD2AA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8AE6-BFA0-4815-9B3A-A281A81DB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199DE-6A6F-42C3-8004-553AF8DF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B9E7A-585A-48E6-8A77-53CB4E6F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1279-65B6-4A2A-8A5E-9FF35278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27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8633-A9FC-4487-B796-ABC328BB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DDC4-DFCC-4949-9141-5E9F7FFAA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AC44B-EBB1-4C64-B584-5B75D2B9A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6144D-E43A-4D90-9C02-BF1D25B0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EDB7A-DB50-47EB-B754-91168EE0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6AEC4-27DF-48ED-AF80-81118C65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71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AFF6-F57C-4E23-8368-8A4248E0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A7E2-848B-4B3D-A174-CB0DD0583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3C875-59F4-4BC1-B348-C90D343C1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03866-CE44-4C58-AEF9-4753A1A37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EB320-1A21-4197-8578-117B88FD9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A4045-5434-4A0E-B52A-DFAC74E2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6FFA-EDBB-4845-86AB-B6CE7D87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84F1B-6BED-4443-8CF9-F2C6AF59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926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7A68-1808-4E76-858D-1DACEE95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AC94E-31B3-4465-9214-3872138D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D230E-B582-452E-BA8C-0E665891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20F2A-27D5-4911-B991-F1C7A9F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56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5D1F9-176D-4990-B788-496AA6ED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CA144-6F10-4587-954A-4757AFCE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D9319-7782-4B3A-89C4-2B59A89E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20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98E5-030E-4B47-AE7E-58A371D5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78E5-0C9C-423C-BC82-CB7E32C0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2666C-F168-43FB-ACFD-99287F7F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04193-510C-4C42-8E36-49108AB0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2D7F9-4E27-4478-A1AF-FF47CB6B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5C5D7-F970-4BD9-9153-166ECE31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314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7617-AB04-454E-8E94-15447F11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C141F-E6F4-44FD-AC3F-E8D2FECE3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DA76B-459A-438B-BE60-A7C7B05A7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5B2DF-AB1A-4B73-9505-E3867F6B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AE26F-7065-40B7-A7B9-16481F18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2AA9-8849-4BE0-A4D3-13C6C44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5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9208D-376B-4392-81FA-79E1F657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AB22-6508-4893-B91F-3CD298684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B142C-1BCA-4255-A39D-830538E5A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1DA0-932F-4977-ABA4-99A46445148C}" type="datetimeFigureOut">
              <a:rPr lang="en-SG" smtClean="0"/>
              <a:t>31/10/2019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766E-0092-4DBD-B343-E3BBBE71B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FAB0-F457-468B-9243-8181F956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B8A7-C6EA-4779-ADA6-D7364DA026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283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B5E7-A31E-4BAB-931C-8FDE79BD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9B405-9DAF-4906-B79C-78C124C13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48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EAD744B-8AC3-44B2-92BC-0A3D4D9E4DD7}"/>
              </a:ext>
            </a:extLst>
          </p:cNvPr>
          <p:cNvSpPr/>
          <p:nvPr/>
        </p:nvSpPr>
        <p:spPr>
          <a:xfrm>
            <a:off x="1273341" y="238125"/>
            <a:ext cx="1213185" cy="1315454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600" dirty="0">
              <a:solidFill>
                <a:schemeClr val="tx1"/>
              </a:solidFill>
            </a:endParaRPr>
          </a:p>
          <a:p>
            <a:r>
              <a:rPr lang="en-SG" sz="1600" dirty="0">
                <a:solidFill>
                  <a:schemeClr val="tx1"/>
                </a:solidFill>
              </a:rPr>
              <a:t>Input JSON</a:t>
            </a:r>
          </a:p>
          <a:p>
            <a:r>
              <a:rPr lang="en-SG" sz="1600" dirty="0">
                <a:solidFill>
                  <a:schemeClr val="tx1"/>
                </a:solidFill>
              </a:rPr>
              <a:t>  {</a:t>
            </a:r>
          </a:p>
          <a:p>
            <a:r>
              <a:rPr lang="en-SG" sz="1600" dirty="0">
                <a:solidFill>
                  <a:schemeClr val="tx1"/>
                </a:solidFill>
              </a:rPr>
              <a:t>      ……</a:t>
            </a:r>
          </a:p>
          <a:p>
            <a:r>
              <a:rPr lang="en-SG" sz="1600" dirty="0">
                <a:solidFill>
                  <a:schemeClr val="tx1"/>
                </a:solidFill>
              </a:rPr>
              <a:t>  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2CC699-11CC-43C9-A05A-6854BEA3C9EF}"/>
              </a:ext>
            </a:extLst>
          </p:cNvPr>
          <p:cNvGrpSpPr/>
          <p:nvPr/>
        </p:nvGrpSpPr>
        <p:grpSpPr>
          <a:xfrm>
            <a:off x="625781" y="3908542"/>
            <a:ext cx="2071437" cy="1774656"/>
            <a:chOff x="4906879" y="4376291"/>
            <a:chExt cx="2071437" cy="177465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F711C92-964B-43B4-A13F-1A36F34DB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958" y="4376291"/>
              <a:ext cx="2041358" cy="177465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CFB59E-5912-4082-9AC8-399757F67303}"/>
                </a:ext>
              </a:extLst>
            </p:cNvPr>
            <p:cNvSpPr txBox="1"/>
            <p:nvPr/>
          </p:nvSpPr>
          <p:spPr>
            <a:xfrm>
              <a:off x="4906879" y="4547142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Configs</a:t>
              </a:r>
            </a:p>
          </p:txBody>
        </p:sp>
        <p:sp>
          <p:nvSpPr>
            <p:cNvPr id="6" name="Rectangle: Folded Corner 5">
              <a:extLst>
                <a:ext uri="{FF2B5EF4-FFF2-40B4-BE49-F238E27FC236}">
                  <a16:creationId xmlns:a16="http://schemas.microsoft.com/office/drawing/2014/main" id="{41286967-6BBC-4800-BAD8-D6EB7FDE6868}"/>
                </a:ext>
              </a:extLst>
            </p:cNvPr>
            <p:cNvSpPr/>
            <p:nvPr/>
          </p:nvSpPr>
          <p:spPr>
            <a:xfrm>
              <a:off x="5067300" y="5021544"/>
              <a:ext cx="393032" cy="453189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: Folded Corner 12">
              <a:extLst>
                <a:ext uri="{FF2B5EF4-FFF2-40B4-BE49-F238E27FC236}">
                  <a16:creationId xmlns:a16="http://schemas.microsoft.com/office/drawing/2014/main" id="{D6471340-84B0-4E3F-82DA-597AB7862647}"/>
                </a:ext>
              </a:extLst>
            </p:cNvPr>
            <p:cNvSpPr/>
            <p:nvPr/>
          </p:nvSpPr>
          <p:spPr>
            <a:xfrm>
              <a:off x="5283868" y="5173944"/>
              <a:ext cx="393032" cy="453189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620C2B4C-92B6-4A40-8AE5-18BF79C94C5A}"/>
                </a:ext>
              </a:extLst>
            </p:cNvPr>
            <p:cNvSpPr/>
            <p:nvPr/>
          </p:nvSpPr>
          <p:spPr>
            <a:xfrm>
              <a:off x="5741071" y="5075688"/>
              <a:ext cx="393032" cy="453189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" name="Rectangle: Folded Corner 14">
              <a:extLst>
                <a:ext uri="{FF2B5EF4-FFF2-40B4-BE49-F238E27FC236}">
                  <a16:creationId xmlns:a16="http://schemas.microsoft.com/office/drawing/2014/main" id="{59C53C91-D20B-4F20-A489-F60942AFCEDC}"/>
                </a:ext>
              </a:extLst>
            </p:cNvPr>
            <p:cNvSpPr/>
            <p:nvPr/>
          </p:nvSpPr>
          <p:spPr>
            <a:xfrm>
              <a:off x="5983706" y="5400538"/>
              <a:ext cx="393032" cy="453189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86009CB1-CDE2-4362-95CB-9ECEA060BDB9}"/>
                </a:ext>
              </a:extLst>
            </p:cNvPr>
            <p:cNvSpPr/>
            <p:nvPr/>
          </p:nvSpPr>
          <p:spPr>
            <a:xfrm>
              <a:off x="5436266" y="5454682"/>
              <a:ext cx="393032" cy="453189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25B3362C-A35D-41F1-A092-38CA293F29C7}"/>
                </a:ext>
              </a:extLst>
            </p:cNvPr>
            <p:cNvSpPr/>
            <p:nvPr/>
          </p:nvSpPr>
          <p:spPr>
            <a:xfrm>
              <a:off x="6422857" y="5302283"/>
              <a:ext cx="393032" cy="453189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0B8D858-1143-406E-9288-44F5D24615AF}"/>
              </a:ext>
            </a:extLst>
          </p:cNvPr>
          <p:cNvSpPr txBox="1"/>
          <p:nvPr/>
        </p:nvSpPr>
        <p:spPr>
          <a:xfrm>
            <a:off x="2502568" y="231882"/>
            <a:ext cx="200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Specifies stages, dependencies, sequences, arguments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A55E09-DE8D-4CEA-B6A8-5818B9965DD6}"/>
              </a:ext>
            </a:extLst>
          </p:cNvPr>
          <p:cNvGrpSpPr/>
          <p:nvPr/>
        </p:nvGrpSpPr>
        <p:grpSpPr>
          <a:xfrm>
            <a:off x="2977957" y="3908542"/>
            <a:ext cx="2797197" cy="2431745"/>
            <a:chOff x="1586305" y="3930316"/>
            <a:chExt cx="2797197" cy="243174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1D64077-7D56-4486-8068-6186A9095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305" y="3930316"/>
              <a:ext cx="2797197" cy="2431745"/>
            </a:xfrm>
            <a:prstGeom prst="rect">
              <a:avLst/>
            </a:prstGeom>
          </p:spPr>
        </p:pic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D9FCF1F4-6342-49BE-A85E-D4BC45CC50F3}"/>
                </a:ext>
              </a:extLst>
            </p:cNvPr>
            <p:cNvSpPr/>
            <p:nvPr/>
          </p:nvSpPr>
          <p:spPr>
            <a:xfrm>
              <a:off x="1732546" y="4492158"/>
              <a:ext cx="1064795" cy="77403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Stage A Template</a:t>
              </a:r>
            </a:p>
          </p:txBody>
        </p:sp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63ECB3D9-367F-497A-9691-BD8665ABC748}"/>
                </a:ext>
              </a:extLst>
            </p:cNvPr>
            <p:cNvSpPr/>
            <p:nvPr/>
          </p:nvSpPr>
          <p:spPr>
            <a:xfrm>
              <a:off x="3039977" y="5384867"/>
              <a:ext cx="1064795" cy="70986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Stage D Template</a:t>
              </a:r>
            </a:p>
          </p:txBody>
        </p:sp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872ECF12-C727-448F-BA9F-75BF323842F5}"/>
                </a:ext>
              </a:extLst>
            </p:cNvPr>
            <p:cNvSpPr/>
            <p:nvPr/>
          </p:nvSpPr>
          <p:spPr>
            <a:xfrm>
              <a:off x="1732546" y="5390518"/>
              <a:ext cx="1064796" cy="70986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Stage C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CA61F8-1849-4BD7-9B76-D2DFD33C96CE}"/>
                </a:ext>
              </a:extLst>
            </p:cNvPr>
            <p:cNvSpPr txBox="1"/>
            <p:nvPr/>
          </p:nvSpPr>
          <p:spPr>
            <a:xfrm>
              <a:off x="1794708" y="4076740"/>
              <a:ext cx="940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Stages</a:t>
              </a:r>
            </a:p>
          </p:txBody>
        </p:sp>
        <p:sp>
          <p:nvSpPr>
            <p:cNvPr id="25" name="Rectangle: Folded Corner 24">
              <a:extLst>
                <a:ext uri="{FF2B5EF4-FFF2-40B4-BE49-F238E27FC236}">
                  <a16:creationId xmlns:a16="http://schemas.microsoft.com/office/drawing/2014/main" id="{828F6B6F-1EAA-4B4D-891B-39644B34D748}"/>
                </a:ext>
              </a:extLst>
            </p:cNvPr>
            <p:cNvSpPr/>
            <p:nvPr/>
          </p:nvSpPr>
          <p:spPr>
            <a:xfrm>
              <a:off x="3039977" y="4551868"/>
              <a:ext cx="1064795" cy="709860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Stage B Template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17FB2FC-AD07-4CC3-AAB6-FC98F3F6E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76" y="2617395"/>
            <a:ext cx="1347499" cy="134749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0C09E67-E945-4283-8242-4A004DE64D37}"/>
              </a:ext>
            </a:extLst>
          </p:cNvPr>
          <p:cNvSpPr txBox="1"/>
          <p:nvPr/>
        </p:nvSpPr>
        <p:spPr>
          <a:xfrm>
            <a:off x="3151894" y="2319538"/>
            <a:ext cx="1213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Job Factory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9FDA090-E8F8-4A67-94D8-E6035802D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93509">
            <a:off x="1438299" y="1919898"/>
            <a:ext cx="815939" cy="81593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ED6F0F-A5B8-475A-878A-6B6CEA29A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66589" flipV="1">
            <a:off x="6156494" y="1714444"/>
            <a:ext cx="815939" cy="851038"/>
          </a:xfrm>
          <a:prstGeom prst="rect">
            <a:avLst/>
          </a:prstGeom>
        </p:spPr>
      </p:pic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8B364AA6-A36E-411B-99B3-DE124935F608}"/>
              </a:ext>
            </a:extLst>
          </p:cNvPr>
          <p:cNvSpPr/>
          <p:nvPr/>
        </p:nvSpPr>
        <p:spPr>
          <a:xfrm>
            <a:off x="4826910" y="681974"/>
            <a:ext cx="980332" cy="2755232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Luigi.py</a:t>
            </a:r>
          </a:p>
          <a:p>
            <a:endParaRPr lang="en-SG" sz="1600" dirty="0">
              <a:solidFill>
                <a:schemeClr val="tx1"/>
              </a:solidFill>
            </a:endParaRPr>
          </a:p>
          <a:p>
            <a:r>
              <a:rPr lang="en-SG" sz="1600" dirty="0">
                <a:solidFill>
                  <a:schemeClr val="tx1"/>
                </a:solidFill>
              </a:rPr>
              <a:t>Stage A</a:t>
            </a:r>
          </a:p>
          <a:p>
            <a:r>
              <a:rPr lang="en-SG" sz="1600" dirty="0">
                <a:solidFill>
                  <a:schemeClr val="tx1"/>
                </a:solidFill>
              </a:rPr>
              <a:t>…</a:t>
            </a:r>
          </a:p>
          <a:p>
            <a:endParaRPr lang="en-SG" sz="1600" dirty="0">
              <a:solidFill>
                <a:schemeClr val="tx1"/>
              </a:solidFill>
            </a:endParaRPr>
          </a:p>
          <a:p>
            <a:r>
              <a:rPr lang="en-SG" sz="1600" dirty="0">
                <a:solidFill>
                  <a:schemeClr val="tx1"/>
                </a:solidFill>
              </a:rPr>
              <a:t>Stage B</a:t>
            </a:r>
          </a:p>
          <a:p>
            <a:r>
              <a:rPr lang="en-SG" sz="1600" dirty="0">
                <a:solidFill>
                  <a:schemeClr val="tx1"/>
                </a:solidFill>
              </a:rPr>
              <a:t>…</a:t>
            </a:r>
          </a:p>
          <a:p>
            <a:endParaRPr lang="en-SG" sz="1600" dirty="0">
              <a:solidFill>
                <a:schemeClr val="tx1"/>
              </a:solidFill>
            </a:endParaRPr>
          </a:p>
          <a:p>
            <a:r>
              <a:rPr lang="en-SG" sz="1600" dirty="0">
                <a:solidFill>
                  <a:schemeClr val="tx1"/>
                </a:solidFill>
              </a:rPr>
              <a:t>Stage C</a:t>
            </a:r>
          </a:p>
          <a:p>
            <a:r>
              <a:rPr lang="en-SG" sz="16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232057-EC72-45F6-83BE-D5F641F3C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463" y="2391788"/>
            <a:ext cx="2149464" cy="11481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780AA3B-1E63-4915-A7EA-5F70B6A52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89595">
            <a:off x="3955623" y="2862332"/>
            <a:ext cx="815939" cy="815939"/>
          </a:xfrm>
          <a:prstGeom prst="rect">
            <a:avLst/>
          </a:prstGeom>
        </p:spPr>
      </p:pic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ECB10198-473D-4AF1-BF3C-91A72557F4FE}"/>
              </a:ext>
            </a:extLst>
          </p:cNvPr>
          <p:cNvSpPr/>
          <p:nvPr/>
        </p:nvSpPr>
        <p:spPr>
          <a:xfrm>
            <a:off x="5852485" y="673768"/>
            <a:ext cx="980332" cy="626712"/>
          </a:xfrm>
          <a:prstGeom prst="foldedCorner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Luigi.sh</a:t>
            </a:r>
          </a:p>
          <a:p>
            <a:r>
              <a:rPr lang="en-SG" sz="16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084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Yeo</dc:creator>
  <cp:lastModifiedBy>Kelvin Yeo</cp:lastModifiedBy>
  <cp:revision>4</cp:revision>
  <dcterms:created xsi:type="dcterms:W3CDTF">2019-10-31T15:35:26Z</dcterms:created>
  <dcterms:modified xsi:type="dcterms:W3CDTF">2019-10-31T16:08:21Z</dcterms:modified>
</cp:coreProperties>
</file>