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c1dZVee+JeCWSLtTQMaN/VG0u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6250B5-7A05-4A83-B033-CC751BAC2433}">
  <a:tblStyle styleId="{B56250B5-7A05-4A83-B033-CC751BAC243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8AC63-9FDB-469D-9E3D-47A9FBDB40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3113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52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09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29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34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5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40873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4591422" cy="47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40873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40873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28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40873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40873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4591422" cy="47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40873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40873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4591422" cy="47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40873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40873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40873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40873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4591422" cy="47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pic>
        <p:nvPicPr>
          <p:cNvPr id="12" name="Google Shape;12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2676" y="6430624"/>
            <a:ext cx="1357618" cy="216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9665" y="6401740"/>
            <a:ext cx="2664183" cy="27434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1410900" y="2421025"/>
            <a:ext cx="6322200" cy="1200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모션 </a:t>
            </a:r>
            <a:r>
              <a:rPr lang="ko-KR" sz="36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트래킹</a:t>
            </a:r>
            <a:r>
              <a:rPr lang="ko-KR" sz="3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기술 기반 </a:t>
            </a:r>
            <a:endParaRPr sz="36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맞춤 재활 운동 플랫폼 </a:t>
            </a:r>
            <a:endParaRPr sz="36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924500" y="4572025"/>
            <a:ext cx="58086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/>
              <a:t>당근팀</a:t>
            </a:r>
            <a:r>
              <a:rPr lang="ko-KR" sz="1800" b="1" dirty="0"/>
              <a:t>: </a:t>
            </a:r>
            <a:r>
              <a:rPr lang="ko-KR" sz="1800" b="1" dirty="0" err="1" smtClean="0"/>
              <a:t>이예랑</a:t>
            </a:r>
            <a:r>
              <a:rPr lang="en-US" altLang="ko-KR" sz="1800" b="1" dirty="0" smtClean="0"/>
              <a:t>,</a:t>
            </a:r>
            <a:r>
              <a:rPr lang="ko-KR" sz="1800" b="1" dirty="0" smtClean="0"/>
              <a:t> 윤영준</a:t>
            </a:r>
            <a:r>
              <a:rPr lang="en-US" altLang="ko-KR" sz="1800" b="1" dirty="0" smtClean="0"/>
              <a:t>,</a:t>
            </a:r>
            <a:r>
              <a:rPr lang="ko-KR" sz="1800" b="1" dirty="0" smtClean="0"/>
              <a:t> 배소현</a:t>
            </a:r>
            <a:r>
              <a:rPr lang="en-US" altLang="ko-KR" sz="1800" b="1" dirty="0" smtClean="0"/>
              <a:t>,</a:t>
            </a:r>
            <a:r>
              <a:rPr lang="ko-KR" sz="1800" b="1" dirty="0" smtClean="0"/>
              <a:t> 이가은</a:t>
            </a:r>
            <a:r>
              <a:rPr lang="en-US" altLang="ko-KR" sz="1800" b="1" dirty="0" smtClean="0"/>
              <a:t>,</a:t>
            </a:r>
            <a:r>
              <a:rPr lang="ko-KR" sz="1800" b="1" dirty="0" smtClean="0"/>
              <a:t> 정수현</a:t>
            </a:r>
            <a:r>
              <a:rPr lang="en-US" altLang="ko-KR" sz="1800" b="1" dirty="0" smtClean="0"/>
              <a:t>,</a:t>
            </a:r>
            <a:r>
              <a:rPr lang="ko-KR" sz="1800" b="1" dirty="0" smtClean="0"/>
              <a:t> </a:t>
            </a:r>
            <a:r>
              <a:rPr lang="ko-KR" sz="1800" b="1" dirty="0" err="1"/>
              <a:t>한겨레</a:t>
            </a:r>
            <a:endParaRPr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539552" y="476672"/>
            <a:ext cx="523949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sz="3200" b="1"/>
              <a:t>개발 배경 및 목표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323528" y="1916832"/>
            <a:ext cx="4104600" cy="4320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배경(AS-IS)</a:t>
            </a:r>
            <a:endParaRPr sz="1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4716016" y="1916832"/>
            <a:ext cx="4104600" cy="4320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방향(TO-BE)</a:t>
            </a:r>
            <a:endParaRPr sz="1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539551" y="1054475"/>
            <a:ext cx="82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고령화 및 장애인 대상 재활 치료를 목적으로 한 운동 시스템 필요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모션 트래킹 기술 기반 전문적인 차세대 재활운동 서비스 제공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23528" y="2348880"/>
            <a:ext cx="4104600" cy="3744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고령자 및 장애인들이 사용 가능한 운동장치의 제한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 재활로봇의 경우 고가의 비용이 들어 대중성 및 접근성의 한계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맞춤형 재활의 경우 전담 치료사의 경험에 매우 의존적임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716016" y="2348880"/>
            <a:ext cx="4104456" cy="374441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고령자 및 장애인들이 사용 가능한 차세대 재활운동 서비스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모션 트래킹 AI기술에 기반한 분석을 통한 전문적이고 맞춤형 자세 교정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AI를 활용하여 사용자 운동 데이터 분석 후 사용자의 운동능력이나 노화진행 속도 등을 보여주어 정밀진단여부 또는 치료방향성 제시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539551" y="476675"/>
            <a:ext cx="2062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sz="3200" b="1"/>
              <a:t>개발 컨셉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539545" y="1054475"/>
            <a:ext cx="8015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재활 치료 영상 데이터 활용 실시간 사용자 자세 수정 및 분석 진행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재활 치료 데이터는 SNS, Youtube 및 자체 데이터 활용할 계획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68300" y="1884600"/>
            <a:ext cx="2062800" cy="43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소스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768300" y="2572925"/>
            <a:ext cx="2062800" cy="355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3447175" y="2572925"/>
            <a:ext cx="5107800" cy="355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8" name="Google Shape;108;p3"/>
          <p:cNvSpPr txBox="1"/>
          <p:nvPr/>
        </p:nvSpPr>
        <p:spPr>
          <a:xfrm>
            <a:off x="989250" y="3191113"/>
            <a:ext cx="1620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SNS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(Youtube)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989250" y="4627025"/>
            <a:ext cx="1620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자체 데이터 사용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3447175" y="1884600"/>
            <a:ext cx="5107800" cy="432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환경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768300" y="2801575"/>
            <a:ext cx="1786500" cy="432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실시간 수정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6250825" y="2801575"/>
            <a:ext cx="1786500" cy="432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실시간 분석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573000" y="3633325"/>
            <a:ext cx="2177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모션트래킹(Openpose)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3573000" y="4263363"/>
            <a:ext cx="2177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 적용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573000" y="4893425"/>
            <a:ext cx="2177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webcam 연동</a:t>
            </a:r>
            <a:endParaRPr b="1"/>
          </a:p>
        </p:txBody>
      </p:sp>
      <p:cxnSp>
        <p:nvCxnSpPr>
          <p:cNvPr id="116" name="Google Shape;116;p3"/>
          <p:cNvCxnSpPr/>
          <p:nvPr/>
        </p:nvCxnSpPr>
        <p:spPr>
          <a:xfrm>
            <a:off x="2703675" y="3633325"/>
            <a:ext cx="77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3"/>
          <p:cNvSpPr txBox="1"/>
          <p:nvPr/>
        </p:nvSpPr>
        <p:spPr>
          <a:xfrm>
            <a:off x="5843625" y="3486025"/>
            <a:ext cx="25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training data 수집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비교 및 모니터링</a:t>
            </a:r>
            <a:endParaRPr b="1"/>
          </a:p>
        </p:txBody>
      </p:sp>
      <p:cxnSp>
        <p:nvCxnSpPr>
          <p:cNvPr id="118" name="Google Shape;118;p3"/>
          <p:cNvCxnSpPr/>
          <p:nvPr/>
        </p:nvCxnSpPr>
        <p:spPr>
          <a:xfrm>
            <a:off x="2703675" y="5069225"/>
            <a:ext cx="77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3"/>
          <p:cNvSpPr txBox="1"/>
          <p:nvPr/>
        </p:nvSpPr>
        <p:spPr>
          <a:xfrm>
            <a:off x="5850325" y="4116075"/>
            <a:ext cx="25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재활운동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자세 교정 및 수치화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768300" y="3233575"/>
            <a:ext cx="1786500" cy="2430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6244125" y="3233575"/>
            <a:ext cx="1786500" cy="2430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539552" y="476672"/>
            <a:ext cx="523949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sz="3200" b="1"/>
              <a:t>개발 요구사항</a:t>
            </a:r>
            <a:endParaRPr/>
          </a:p>
        </p:txBody>
      </p:sp>
      <p:graphicFrame>
        <p:nvGraphicFramePr>
          <p:cNvPr id="127" name="Google Shape;127;p4"/>
          <p:cNvGraphicFramePr/>
          <p:nvPr>
            <p:extLst>
              <p:ext uri="{D42A27DB-BD31-4B8C-83A1-F6EECF244321}">
                <p14:modId xmlns:p14="http://schemas.microsoft.com/office/powerpoint/2010/main" val="3343016871"/>
              </p:ext>
            </p:extLst>
          </p:nvPr>
        </p:nvGraphicFramePr>
        <p:xfrm>
          <a:off x="539552" y="1340768"/>
          <a:ext cx="8064900" cy="4627990"/>
        </p:xfrm>
        <a:graphic>
          <a:graphicData uri="http://schemas.openxmlformats.org/drawingml/2006/table">
            <a:tbl>
              <a:tblPr firstRow="1" bandRow="1">
                <a:noFill/>
                <a:tableStyleId>{B56250B5-7A05-4A83-B033-CC751BAC2433}</a:tableStyleId>
              </a:tblPr>
              <a:tblGrid>
                <a:gridCol w="1728200"/>
                <a:gridCol w="5417325"/>
                <a:gridCol w="919375"/>
              </a:tblGrid>
              <a:tr h="29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 dirty="0">
                          <a:solidFill>
                            <a:schemeClr val="dk1"/>
                          </a:solidFill>
                        </a:rPr>
                        <a:t>요구사항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개발방안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비고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데이터 확보</a:t>
                      </a:r>
                      <a:endParaRPr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재활치료 항목별 영상 양질의 데이터 확보 </a:t>
                      </a:r>
                      <a:endParaRPr/>
                    </a:p>
                    <a:p>
                      <a:pPr marL="4572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십자인대 재활운동, 허리디스크 스트레칭, 족저 근막염 스트레칭 등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데이터 확보 출처 명시</a:t>
                      </a:r>
                      <a:endParaRPr sz="11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모션 트래킹</a:t>
                      </a:r>
                      <a:endParaRPr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 OpenPose 모델 적용 (다른 라이브러리 조사 함께 진행)</a:t>
                      </a:r>
                      <a:endParaRPr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데이터 학습</a:t>
                      </a:r>
                      <a:endParaRPr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  모션 </a:t>
                      </a:r>
                      <a:r>
                        <a:rPr lang="ko-KR" dirty="0" err="1"/>
                        <a:t>트래킹을</a:t>
                      </a:r>
                      <a:r>
                        <a:rPr lang="ko-KR" dirty="0"/>
                        <a:t> 위한 데이터 학습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정확도 개선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 정확도 개선을 위한 모델 성능 비교 및 최적의 모델 선택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 품질 테스트 수치화</a:t>
                      </a:r>
                      <a:endParaRPr sz="11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/>
                        <a:t>플랫폼 제작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Django &amp; Flask  중 선택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539552" y="476672"/>
            <a:ext cx="523949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sz="3200" b="1"/>
              <a:t>추진 일정</a:t>
            </a:r>
            <a:endParaRPr/>
          </a:p>
        </p:txBody>
      </p:sp>
      <p:graphicFrame>
        <p:nvGraphicFramePr>
          <p:cNvPr id="133" name="Google Shape;133;p5"/>
          <p:cNvGraphicFramePr/>
          <p:nvPr/>
        </p:nvGraphicFramePr>
        <p:xfrm>
          <a:off x="411275" y="1812575"/>
          <a:ext cx="8321450" cy="4169910"/>
        </p:xfrm>
        <a:graphic>
          <a:graphicData uri="http://schemas.openxmlformats.org/drawingml/2006/table">
            <a:tbl>
              <a:tblPr>
                <a:noFill/>
                <a:tableStyleId>{7E98AC63-9FDB-469D-9E3D-47A9FBDB4061}</a:tableStyleId>
              </a:tblPr>
              <a:tblGrid>
                <a:gridCol w="986925"/>
                <a:gridCol w="2813300"/>
                <a:gridCol w="526175"/>
                <a:gridCol w="555425"/>
                <a:gridCol w="477450"/>
                <a:gridCol w="477450"/>
                <a:gridCol w="487200"/>
                <a:gridCol w="545675"/>
                <a:gridCol w="496925"/>
                <a:gridCol w="506675"/>
                <a:gridCol w="448250"/>
              </a:tblGrid>
              <a:tr h="46290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분류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항목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4월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5월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6월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 4주차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　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5주차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　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1주차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　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2주차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　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3주차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　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4주차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　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1주차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　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2주차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　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3주차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　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</a:tr>
              <a:tr h="4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6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데이터 확보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영상 데이터 확보</a:t>
                      </a:r>
                      <a:endParaRPr sz="12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290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기술 구현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openpose 모델 적용</a:t>
                      </a:r>
                      <a:endParaRPr sz="12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300" b="1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tensorflow.js 등 다른 lighttrack 모델</a:t>
                      </a:r>
                      <a:endParaRPr sz="12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딥러닝 모델 적용 및 비교</a:t>
                      </a:r>
                      <a:endParaRPr sz="12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모델 선택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정확도 개선 및 최적 모델 선택</a:t>
                      </a:r>
                      <a:endParaRPr sz="12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웹 서비스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Django (정형화된 프레임워크)</a:t>
                      </a:r>
                      <a:endParaRPr sz="12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Flask (좀더 가벼운 프레임워크) </a:t>
                      </a:r>
                      <a:endParaRPr sz="12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화면 슬라이드 쇼(4:3)</PresentationFormat>
  <Paragraphs>87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</vt:lpstr>
      <vt:lpstr>Arial</vt:lpstr>
      <vt:lpstr>디자인 사용자 지정</vt:lpstr>
      <vt:lpstr>PowerPoint 프레젠테이션</vt:lpstr>
      <vt:lpstr>개발 배경 및 목표</vt:lpstr>
      <vt:lpstr>개발 컨셉</vt:lpstr>
      <vt:lpstr>개발 요구사항</vt:lpstr>
      <vt:lpstr>추진 일정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기원 권</dc:creator>
  <cp:lastModifiedBy>user</cp:lastModifiedBy>
  <cp:revision>1</cp:revision>
  <dcterms:created xsi:type="dcterms:W3CDTF">2020-04-18T04:10:42Z</dcterms:created>
  <dcterms:modified xsi:type="dcterms:W3CDTF">2020-04-19T14:26:52Z</dcterms:modified>
</cp:coreProperties>
</file>