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5" r:id="rId13"/>
    <p:sldId id="266" r:id="rId14"/>
    <p:sldId id="271" r:id="rId15"/>
    <p:sldId id="272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민성" initials="강민" lastIdx="11" clrIdx="0">
    <p:extLst>
      <p:ext uri="{19B8F6BF-5375-455C-9EA6-DF929625EA0E}">
        <p15:presenceInfo xmlns:p15="http://schemas.microsoft.com/office/powerpoint/2012/main" userId="111e8a056a8d2b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0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1T22:39:15.703" idx="1">
    <p:pos x="3209" y="617"/>
    <p:text>Sub 메뉴
 * 시설소개 &gt;
 * 약도 &gt; (보류)</p:text>
    <p:extLst>
      <p:ext uri="{C676402C-5697-4E1C-873F-D02D1690AC5C}">
        <p15:threadingInfo xmlns:p15="http://schemas.microsoft.com/office/powerpoint/2012/main" timeZoneBias="-540"/>
      </p:ext>
    </p:extLst>
  </p:cm>
  <p:cm authorId="1" dt="2020-09-21T22:40:01.726" idx="2">
    <p:pos x="4875" y="617"/>
    <p:text>Sub 메뉴
 * 공지사항</p:text>
    <p:extLst>
      <p:ext uri="{C676402C-5697-4E1C-873F-D02D1690AC5C}">
        <p15:threadingInfo xmlns:p15="http://schemas.microsoft.com/office/powerpoint/2012/main" timeZoneBias="-540"/>
      </p:ext>
    </p:extLst>
  </p:cm>
  <p:cm authorId="1" dt="2020-09-21T22:40:41.172" idx="3">
    <p:pos x="6642" y="617"/>
    <p:text>Sub 메뉴
 * 외박신청
 * 고장신고
 * 식단표</p:text>
    <p:extLst>
      <p:ext uri="{C676402C-5697-4E1C-873F-D02D1690AC5C}">
        <p15:threadingInfo xmlns:p15="http://schemas.microsoft.com/office/powerpoint/2012/main" timeZoneBias="-540"/>
      </p:ext>
    </p:extLst>
  </p:cm>
  <p:cm authorId="1" dt="2020-09-22T00:14:23.595" idx="7">
    <p:pos x="4986" y="2472"/>
    <p:text>여유가 된다면 이전, 다음 날자의 식단표 변경 버튼 생성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2T00:16:23.692" idx="9">
    <p:pos x="7198" y="3760"/>
    <p:text>로그인을 하지 않고 버튼을 누르면 '먼저 로그인을 해주세요' 메세지 표시하기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2T00:14:52.563" idx="8">
    <p:pos x="2728" y="3196"/>
    <p:text>구현 불가능하면 제외하는 것을 고려함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1T23:54:11.589" idx="5">
    <p:pos x="268" y="1816"/>
    <p:text>로그인을 하지 않고 외박 신청 메뉴를 클릭하면 '먼저 로그인을 해주세요' 메세지 표시하기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001E1-BC59-4B9E-873B-B9717B721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87DA53-9836-4328-80B9-0DF448216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CE076-148D-4E61-89AF-2281D056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378-EC9C-4DCF-B6C5-8D7322C3DCBD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8B267-ADE0-4FAD-AD22-49D27114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1958D-E599-415B-9089-1CF10D6F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98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984EB-AEA9-4748-9F72-4C026651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61269F-EF6E-4E5B-B387-8F43F6875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0C85D-D58F-45FF-AA59-F5A9180C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378-EC9C-4DCF-B6C5-8D7322C3DCBD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586A8-F017-43CB-BFC4-9DB8E9F4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450B8-EC1D-4F14-B400-E94D4DFA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7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64F53D-A8EC-4B57-8FD2-2E5D46D89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2DB957-974A-4394-BEFD-43A6951BB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4603B-D7C7-44A6-9718-6241D412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378-EC9C-4DCF-B6C5-8D7322C3DCBD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D0F81-8EE6-47F9-B88E-37F834DB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0A3D5-54D3-40A7-9AFB-5ECD59C2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26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26D7E-C1EF-4111-AA88-0C68B31F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3DD38-745A-4936-B1FB-96A3E133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C9FD5-98F4-469E-8162-A580F532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378-EC9C-4DCF-B6C5-8D7322C3DCBD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9F2E0-1A4D-4ADB-9FB8-B56FB5D2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25FA8E-5711-41B6-BA42-FF498DBD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315D8-C0E7-42F0-9228-2562496B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25740A-B60F-4465-BBF5-694CB362E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64216-A8CB-4EAB-8816-B3569EE4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378-EC9C-4DCF-B6C5-8D7322C3DCBD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BACFB-4357-4C49-B8B8-515C622F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4FC24-06DC-48AF-97F1-05FA2031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F09F1-4DCF-4B8A-AC09-7877A8EB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E2AAD-ECB6-41CE-BEB7-4F9BED213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AEAB93-1944-4165-BDA9-4A816090C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D56DF9-CF66-488D-959B-0680AAD7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378-EC9C-4DCF-B6C5-8D7322C3DCBD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B048F-9E86-48DD-AF12-D6040249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8210A-22B4-4266-BF32-78A99D24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9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6CE19-4C7B-4663-BAD7-BE27E87B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C86BE-143C-4092-86FA-F4A7FAE9A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5BBC23-623C-49F0-9E72-48421EE3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2EA087-F6CC-4456-96D4-43096FA70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ACA6C3-8A6E-4CCE-8598-5FBA3B96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8A7765-27A1-49E3-9CA9-CD31BE9B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378-EC9C-4DCF-B6C5-8D7322C3DCBD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585A1-D4E3-4C2B-8788-178F4BF2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BDC7D5-60D3-4235-8203-6A6666F0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90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DFDC4-92C4-4551-92C2-C0E5F2A2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C27821-19F2-4CD9-98E1-D5AC2E0E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378-EC9C-4DCF-B6C5-8D7322C3DCBD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B421DA-09FD-412D-A03A-07CC3104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227E4B-3B76-4435-A1D4-E7E7AF41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5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8D790A-0710-4B90-A9CB-F15EF646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378-EC9C-4DCF-B6C5-8D7322C3DCBD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E83FF0-2DE1-43F3-B5C0-BEB795B7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D1C70-DF23-41AD-9544-A0BAE37F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8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311F0-E441-4A38-857B-80C7C830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5D62F-9538-40F9-A4EC-345F274C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59B8D-1686-4434-9BB9-22839F489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A4A5DA-2D0F-415A-80EC-C7286D65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378-EC9C-4DCF-B6C5-8D7322C3DCBD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9B942-6019-4BD6-8311-10A1EEAB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83E00-DD12-4E8F-B47A-B5C42902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94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6078D-C0F6-4AF8-BDD8-271FDF2A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84E39E-2640-4648-8C71-4D5A81D36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C85C93-BD85-43D1-84BD-5AAD53511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A1AC4-60E5-4EFE-8152-983E391A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378-EC9C-4DCF-B6C5-8D7322C3DCBD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B0A80-E778-494B-A8F5-602A5E26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343AC-1DBF-4C36-851D-2EA07BE7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23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3D6E9A-9EC9-4029-8C04-D252B217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5D401-462D-46AA-985E-7617A5BB9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EAED0-EC56-4642-9514-49240B867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2B378-EC9C-4DCF-B6C5-8D7322C3DCBD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46D97-6976-4735-BECC-A5124851E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44441-20A0-4B60-9BE3-506EF01AB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ADD2F1E-F622-49BE-AFE3-EA3F0D51B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8160" y="1041399"/>
            <a:ext cx="8148320" cy="16557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b="1" dirty="0">
                <a:solidFill>
                  <a:srgbClr val="002060"/>
                </a:solidFill>
              </a:rPr>
              <a:t>기숙사 홈페이지</a:t>
            </a:r>
            <a:br>
              <a:rPr lang="en-US" altLang="ko-KR" sz="4800" b="1" dirty="0">
                <a:solidFill>
                  <a:srgbClr val="002060"/>
                </a:solidFill>
              </a:rPr>
            </a:br>
            <a:r>
              <a:rPr lang="ko-KR" altLang="en-US" sz="4800" b="1" dirty="0">
                <a:solidFill>
                  <a:srgbClr val="002060"/>
                </a:solidFill>
              </a:rPr>
              <a:t>개발 프로젝트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61E85DFD-0BDC-4E9E-8245-82EA51DE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4080" y="4018598"/>
            <a:ext cx="3220720" cy="401002"/>
          </a:xfrm>
        </p:spPr>
        <p:txBody>
          <a:bodyPr>
            <a:normAutofit lnSpcReduction="10000"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웹프로그래밍 </a:t>
            </a:r>
            <a:r>
              <a:rPr lang="en-US" altLang="ko-KR" b="1" dirty="0">
                <a:solidFill>
                  <a:srgbClr val="002060"/>
                </a:solidFill>
              </a:rPr>
              <a:t>2</a:t>
            </a:r>
            <a:r>
              <a:rPr lang="ko-KR" altLang="en-US" b="1" dirty="0">
                <a:solidFill>
                  <a:srgbClr val="002060"/>
                </a:solidFill>
              </a:rPr>
              <a:t>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55DA31-A9AC-43FC-969F-FC44F0827763}"/>
              </a:ext>
            </a:extLst>
          </p:cNvPr>
          <p:cNvCxnSpPr/>
          <p:nvPr/>
        </p:nvCxnSpPr>
        <p:spPr>
          <a:xfrm>
            <a:off x="386080" y="2783840"/>
            <a:ext cx="633984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EB79766-2E8A-4C51-891B-08E20F949984}"/>
              </a:ext>
            </a:extLst>
          </p:cNvPr>
          <p:cNvGrpSpPr/>
          <p:nvPr/>
        </p:nvGrpSpPr>
        <p:grpSpPr>
          <a:xfrm>
            <a:off x="9748520" y="4500880"/>
            <a:ext cx="1767840" cy="1477328"/>
            <a:chOff x="9748520" y="4500880"/>
            <a:chExt cx="1767840" cy="14773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B12DD1-FF74-4D56-883D-56EB37875C6A}"/>
                </a:ext>
              </a:extLst>
            </p:cNvPr>
            <p:cNvSpPr txBox="1"/>
            <p:nvPr/>
          </p:nvSpPr>
          <p:spPr>
            <a:xfrm>
              <a:off x="9748520" y="4500880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조장 </a:t>
              </a:r>
              <a:r>
                <a:rPr lang="en-US" altLang="ko-KR" dirty="0">
                  <a:solidFill>
                    <a:srgbClr val="002060"/>
                  </a:solidFill>
                </a:rPr>
                <a:t>: </a:t>
              </a:r>
              <a:r>
                <a:rPr lang="ko-KR" altLang="en-US" dirty="0">
                  <a:solidFill>
                    <a:srgbClr val="002060"/>
                  </a:solidFill>
                </a:rPr>
                <a:t>강 승 수</a:t>
              </a:r>
              <a:endParaRPr lang="en-US" altLang="ko-KR" dirty="0">
                <a:solidFill>
                  <a:srgbClr val="00206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D2673A-A8B3-4636-934A-F9540A662EB9}"/>
                </a:ext>
              </a:extLst>
            </p:cNvPr>
            <p:cNvSpPr txBox="1"/>
            <p:nvPr/>
          </p:nvSpPr>
          <p:spPr>
            <a:xfrm>
              <a:off x="9748520" y="4870212"/>
              <a:ext cx="171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조원 </a:t>
              </a:r>
              <a:r>
                <a:rPr lang="en-US" altLang="ko-KR" dirty="0">
                  <a:solidFill>
                    <a:srgbClr val="002060"/>
                  </a:solidFill>
                </a:rPr>
                <a:t>: </a:t>
              </a:r>
              <a:r>
                <a:rPr lang="ko-KR" altLang="en-US" dirty="0">
                  <a:solidFill>
                    <a:srgbClr val="002060"/>
                  </a:solidFill>
                </a:rPr>
                <a:t>강 경 원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F420B0-4696-494F-A554-1CD73E601207}"/>
                </a:ext>
              </a:extLst>
            </p:cNvPr>
            <p:cNvSpPr txBox="1"/>
            <p:nvPr/>
          </p:nvSpPr>
          <p:spPr>
            <a:xfrm>
              <a:off x="10424987" y="5239544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강 민 성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AE856A-E932-49E7-A68D-5105B5739759}"/>
                </a:ext>
              </a:extLst>
            </p:cNvPr>
            <p:cNvSpPr txBox="1"/>
            <p:nvPr/>
          </p:nvSpPr>
          <p:spPr>
            <a:xfrm>
              <a:off x="10424987" y="5608876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길 다 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39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 3-2. </a:t>
            </a:r>
            <a:r>
              <a:rPr lang="ko-KR" altLang="en-US" dirty="0"/>
              <a:t>학생 생활 </a:t>
            </a:r>
            <a:r>
              <a:rPr lang="en-US" altLang="ko-KR" dirty="0"/>
              <a:t>&gt; </a:t>
            </a:r>
            <a:r>
              <a:rPr lang="ko-KR" altLang="en-US" dirty="0"/>
              <a:t>고장 신고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/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34056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/>
                        <a:t>외박 신청</a:t>
                      </a:r>
                      <a:endParaRPr lang="en-US" altLang="ko-KR" sz="1600" b="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고장 신고</a:t>
                      </a:r>
                      <a:endParaRPr lang="en-US" altLang="ko-KR" sz="16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식  단  표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/>
                        <a:t>&gt;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/>
                        <a:t>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&gt;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6BFBDF-21C8-46E6-AADB-5CB87B3AAEF6}"/>
              </a:ext>
            </a:extLst>
          </p:cNvPr>
          <p:cNvSpPr/>
          <p:nvPr/>
        </p:nvSpPr>
        <p:spPr>
          <a:xfrm>
            <a:off x="7237468" y="6029332"/>
            <a:ext cx="306936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0F8D51-B779-4A04-8F24-BAC369D165B1}"/>
              </a:ext>
            </a:extLst>
          </p:cNvPr>
          <p:cNvSpPr/>
          <p:nvPr/>
        </p:nvSpPr>
        <p:spPr>
          <a:xfrm>
            <a:off x="10545649" y="6182800"/>
            <a:ext cx="1112318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linkClick r:id="rId2" action="ppaction://hlinksldjump"/>
              </a:rPr>
              <a:t>글쓰기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7D52B003-0FD2-440C-B789-8D5E63427AFA}"/>
              </a:ext>
            </a:extLst>
          </p:cNvPr>
          <p:cNvGraphicFramePr>
            <a:graphicFrameLocks noGrp="1"/>
          </p:cNvGraphicFramePr>
          <p:nvPr/>
        </p:nvGraphicFramePr>
        <p:xfrm>
          <a:off x="3326936" y="186133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254551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99424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FEE3A5-6AB0-42FD-81C2-B422F7A5A698}"/>
              </a:ext>
            </a:extLst>
          </p:cNvPr>
          <p:cNvSpPr/>
          <p:nvPr/>
        </p:nvSpPr>
        <p:spPr>
          <a:xfrm>
            <a:off x="9027459" y="1883301"/>
            <a:ext cx="1721223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81F935-FC90-46CC-9CBF-D7FEF1C4F3BC}"/>
              </a:ext>
            </a:extLst>
          </p:cNvPr>
          <p:cNvSpPr/>
          <p:nvPr/>
        </p:nvSpPr>
        <p:spPr>
          <a:xfrm>
            <a:off x="7839075" y="1883301"/>
            <a:ext cx="1074653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동호수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7D5768-8BA4-4990-8130-650EA7AB4212}"/>
              </a:ext>
            </a:extLst>
          </p:cNvPr>
          <p:cNvSpPr/>
          <p:nvPr/>
        </p:nvSpPr>
        <p:spPr>
          <a:xfrm>
            <a:off x="10858356" y="1883301"/>
            <a:ext cx="486905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검색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06FE99B2-4C52-4CEE-96AD-2EDE96B77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39493"/>
              </p:ext>
            </p:extLst>
          </p:nvPr>
        </p:nvGraphicFramePr>
        <p:xfrm>
          <a:off x="3326936" y="2289734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40">
                  <a:extLst>
                    <a:ext uri="{9D8B030D-6E8A-4147-A177-3AD203B41FA5}">
                      <a16:colId xmlns:a16="http://schemas.microsoft.com/office/drawing/2014/main" val="4001162639"/>
                    </a:ext>
                  </a:extLst>
                </a:gridCol>
                <a:gridCol w="1604683">
                  <a:extLst>
                    <a:ext uri="{9D8B030D-6E8A-4147-A177-3AD203B41FA5}">
                      <a16:colId xmlns:a16="http://schemas.microsoft.com/office/drawing/2014/main" val="458342207"/>
                    </a:ext>
                  </a:extLst>
                </a:gridCol>
                <a:gridCol w="1972235">
                  <a:extLst>
                    <a:ext uri="{9D8B030D-6E8A-4147-A177-3AD203B41FA5}">
                      <a16:colId xmlns:a16="http://schemas.microsoft.com/office/drawing/2014/main" val="3745045820"/>
                    </a:ext>
                  </a:extLst>
                </a:gridCol>
                <a:gridCol w="2030042">
                  <a:extLst>
                    <a:ext uri="{9D8B030D-6E8A-4147-A177-3AD203B41FA5}">
                      <a16:colId xmlns:a16="http://schemas.microsoft.com/office/drawing/2014/main" val="8002305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7455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err="1">
                          <a:solidFill>
                            <a:schemeClr val="tx1"/>
                          </a:solidFill>
                        </a:rPr>
                        <a:t>동호실</a:t>
                      </a:r>
                      <a:endParaRPr lang="ko-KR" alt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처리현황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5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66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51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24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06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90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9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OOO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2020-09-25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접수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73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OOO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2020-09-23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95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OOO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2020-09-23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844771"/>
                  </a:ext>
                </a:extLst>
              </a:tr>
            </a:tbl>
          </a:graphicData>
        </a:graphic>
      </p:graphicFrame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2B56BDB-2275-49CD-8056-1F6140709797}"/>
              </a:ext>
            </a:extLst>
          </p:cNvPr>
          <p:cNvSpPr/>
          <p:nvPr/>
        </p:nvSpPr>
        <p:spPr>
          <a:xfrm>
            <a:off x="5687510" y="65603"/>
            <a:ext cx="5742490" cy="11322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외박신청 목록이 표시되는 페이지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동호실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작성자 카테고리로 원하는 목록 검색이 가능함 </a:t>
            </a:r>
          </a:p>
        </p:txBody>
      </p:sp>
    </p:spTree>
    <p:extLst>
      <p:ext uri="{BB962C8B-B14F-4D97-AF65-F5344CB8AC3E}">
        <p14:creationId xmlns:p14="http://schemas.microsoft.com/office/powerpoint/2010/main" val="412066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 3-2-1. </a:t>
            </a:r>
            <a:r>
              <a:rPr lang="ko-KR" altLang="en-US" dirty="0"/>
              <a:t>학생 생활 </a:t>
            </a:r>
            <a:r>
              <a:rPr lang="en-US" altLang="ko-KR" dirty="0"/>
              <a:t>&gt; </a:t>
            </a:r>
            <a:r>
              <a:rPr lang="ko-KR" altLang="en-US" dirty="0"/>
              <a:t>고장 신고 </a:t>
            </a:r>
            <a:r>
              <a:rPr lang="en-US" altLang="ko-KR" dirty="0"/>
              <a:t>&gt; </a:t>
            </a:r>
            <a:r>
              <a:rPr lang="ko-KR" altLang="en-US" dirty="0"/>
              <a:t>글쓰기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/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90962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/>
                        <a:t>외박 신청</a:t>
                      </a:r>
                      <a:endParaRPr lang="en-US" altLang="ko-KR" sz="1600" b="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고장 신고</a:t>
                      </a:r>
                      <a:endParaRPr lang="en-US" altLang="ko-KR" sz="16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식  단  표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/>
                        <a:t>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260021-162B-4C41-97CF-7CA99825602F}"/>
              </a:ext>
            </a:extLst>
          </p:cNvPr>
          <p:cNvSpPr/>
          <p:nvPr/>
        </p:nvSpPr>
        <p:spPr>
          <a:xfrm>
            <a:off x="6342519" y="6029332"/>
            <a:ext cx="1112318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2ECD9A-73C2-4584-8B37-3175514CF37A}"/>
              </a:ext>
            </a:extLst>
          </p:cNvPr>
          <p:cNvSpPr/>
          <p:nvPr/>
        </p:nvSpPr>
        <p:spPr>
          <a:xfrm>
            <a:off x="7612519" y="6029332"/>
            <a:ext cx="1112318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143F8138-C558-4E0F-876E-353F4FA4A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26683"/>
              </p:ext>
            </p:extLst>
          </p:nvPr>
        </p:nvGraphicFramePr>
        <p:xfrm>
          <a:off x="3326936" y="1861336"/>
          <a:ext cx="8128000" cy="397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584">
                  <a:extLst>
                    <a:ext uri="{9D8B030D-6E8A-4147-A177-3AD203B41FA5}">
                      <a16:colId xmlns:a16="http://schemas.microsoft.com/office/drawing/2014/main" val="382641135"/>
                    </a:ext>
                  </a:extLst>
                </a:gridCol>
                <a:gridCol w="6151416">
                  <a:extLst>
                    <a:ext uri="{9D8B030D-6E8A-4147-A177-3AD203B41FA5}">
                      <a16:colId xmlns:a16="http://schemas.microsoft.com/office/drawing/2014/main" val="3800038045"/>
                    </a:ext>
                  </a:extLst>
                </a:gridCol>
              </a:tblGrid>
              <a:tr h="528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호실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92156"/>
                  </a:ext>
                </a:extLst>
              </a:tr>
              <a:tr h="530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Text Box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952660"/>
                  </a:ext>
                </a:extLst>
              </a:tr>
              <a:tr h="1861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신고내용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Box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전등이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고장났습니다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798107"/>
                  </a:ext>
                </a:extLst>
              </a:tr>
              <a:tr h="1049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신고내용 답변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Box</a:t>
                      </a:r>
                      <a:br>
                        <a:rPr lang="en-US" altLang="ko-KR" sz="1600" b="0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전구 교체완료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10969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653C98-48BB-43E3-86DA-E2FD7DC97F1D}"/>
              </a:ext>
            </a:extLst>
          </p:cNvPr>
          <p:cNvSpPr/>
          <p:nvPr/>
        </p:nvSpPr>
        <p:spPr>
          <a:xfrm>
            <a:off x="5383300" y="1944242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C6C4D7-ADD3-4D7B-B5B4-9F73AB51C2F9}"/>
              </a:ext>
            </a:extLst>
          </p:cNvPr>
          <p:cNvSpPr/>
          <p:nvPr/>
        </p:nvSpPr>
        <p:spPr>
          <a:xfrm>
            <a:off x="6654428" y="1944242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E25C1-8258-4743-B895-DBF8C7C4E5A3}"/>
              </a:ext>
            </a:extLst>
          </p:cNvPr>
          <p:cNvSpPr txBox="1"/>
          <p:nvPr/>
        </p:nvSpPr>
        <p:spPr>
          <a:xfrm>
            <a:off x="6264652" y="19457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A5767B-3E88-4599-8582-F53536563BA5}"/>
              </a:ext>
            </a:extLst>
          </p:cNvPr>
          <p:cNvSpPr txBox="1"/>
          <p:nvPr/>
        </p:nvSpPr>
        <p:spPr>
          <a:xfrm>
            <a:off x="7535780" y="19457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4CED5A-A87D-4452-A074-9752CFB3392E}"/>
              </a:ext>
            </a:extLst>
          </p:cNvPr>
          <p:cNvSpPr txBox="1"/>
          <p:nvPr/>
        </p:nvSpPr>
        <p:spPr>
          <a:xfrm>
            <a:off x="9593053" y="1944242"/>
            <a:ext cx="1861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</a:rPr>
              <a:t>* A~B</a:t>
            </a:r>
            <a:r>
              <a:rPr lang="ko-KR" altLang="en-US" sz="1200" b="1" dirty="0">
                <a:solidFill>
                  <a:schemeClr val="accent2"/>
                </a:solidFill>
              </a:rPr>
              <a:t>동</a:t>
            </a:r>
            <a:r>
              <a:rPr lang="en-US" altLang="ko-KR" sz="1200" b="1" dirty="0">
                <a:solidFill>
                  <a:schemeClr val="accent2"/>
                </a:solidFill>
              </a:rPr>
              <a:t>, 1~3</a:t>
            </a:r>
            <a:r>
              <a:rPr lang="ko-KR" altLang="en-US" sz="1200" b="1" dirty="0">
                <a:solidFill>
                  <a:schemeClr val="accent2"/>
                </a:solidFill>
              </a:rPr>
              <a:t>호 선택</a:t>
            </a:r>
          </a:p>
        </p:txBody>
      </p:sp>
    </p:spTree>
    <p:extLst>
      <p:ext uri="{BB962C8B-B14F-4D97-AF65-F5344CB8AC3E}">
        <p14:creationId xmlns:p14="http://schemas.microsoft.com/office/powerpoint/2010/main" val="111647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 3-3. </a:t>
            </a:r>
            <a:r>
              <a:rPr lang="ko-KR" altLang="en-US" dirty="0"/>
              <a:t>학생 생활</a:t>
            </a:r>
            <a:r>
              <a:rPr lang="en-US" altLang="ko-KR" dirty="0"/>
              <a:t> &gt; </a:t>
            </a:r>
            <a:r>
              <a:rPr lang="ko-KR" altLang="en-US" dirty="0"/>
              <a:t>식단표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52247"/>
              </p:ext>
            </p:extLst>
          </p:nvPr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848087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외박 신청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/>
                        <a:t>고장 신고</a:t>
                      </a:r>
                      <a:endParaRPr lang="en-US" altLang="ko-KR" sz="1600" b="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식  단  표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&gt;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/>
                        <a:t>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DB8865A-5DB8-411E-B0B7-FFE553D90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71361"/>
              </p:ext>
            </p:extLst>
          </p:nvPr>
        </p:nvGraphicFramePr>
        <p:xfrm>
          <a:off x="3302000" y="1883298"/>
          <a:ext cx="8128000" cy="445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772586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407335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23336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32745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86049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89119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455310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265015"/>
                    </a:ext>
                  </a:extLst>
                </a:gridCol>
              </a:tblGrid>
              <a:tr h="45745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986230"/>
                  </a:ext>
                </a:extLst>
              </a:tr>
              <a:tr h="6539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(9/20)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(9/21)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(9/22)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(9/23)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(9/24)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(9/25)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(9/26)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155159"/>
                  </a:ext>
                </a:extLst>
              </a:tr>
              <a:tr h="111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87058"/>
                  </a:ext>
                </a:extLst>
              </a:tr>
              <a:tr h="111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144027"/>
                  </a:ext>
                </a:extLst>
              </a:tr>
              <a:tr h="111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09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6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 4-1. </a:t>
            </a:r>
            <a:r>
              <a:rPr lang="ko-KR" altLang="en-US" dirty="0"/>
              <a:t>부가서비스 </a:t>
            </a:r>
            <a:r>
              <a:rPr lang="en-US" altLang="ko-KR" dirty="0"/>
              <a:t>&gt; </a:t>
            </a:r>
            <a:r>
              <a:rPr lang="ko-KR" altLang="en-US" dirty="0"/>
              <a:t>로그인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/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608881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부가서비스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로그인</a:t>
                      </a:r>
                      <a:endParaRPr lang="en-US" altLang="ko-KR" sz="16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/>
                        <a:t>ID / PW</a:t>
                      </a:r>
                      <a:r>
                        <a:rPr lang="ko-KR" altLang="en-US" sz="1600" b="0" dirty="0"/>
                        <a:t> 찾기</a:t>
                      </a:r>
                      <a:endParaRPr lang="en-US" altLang="ko-K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&gt;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FE584F6-5EF8-46AB-B857-848CADD43A63}"/>
              </a:ext>
            </a:extLst>
          </p:cNvPr>
          <p:cNvSpPr txBox="1"/>
          <p:nvPr/>
        </p:nvSpPr>
        <p:spPr>
          <a:xfrm>
            <a:off x="3267075" y="188330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로그인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F553518-1186-412C-9805-5FA8808ABD0F}"/>
              </a:ext>
            </a:extLst>
          </p:cNvPr>
          <p:cNvSpPr/>
          <p:nvPr/>
        </p:nvSpPr>
        <p:spPr>
          <a:xfrm>
            <a:off x="3275380" y="2458824"/>
            <a:ext cx="8179556" cy="3877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D5959AF-459C-4B2B-B84A-422B21C8C34D}"/>
              </a:ext>
            </a:extLst>
          </p:cNvPr>
          <p:cNvGrpSpPr/>
          <p:nvPr/>
        </p:nvGrpSpPr>
        <p:grpSpPr>
          <a:xfrm>
            <a:off x="7886217" y="4569270"/>
            <a:ext cx="3196514" cy="818919"/>
            <a:chOff x="7429584" y="3739847"/>
            <a:chExt cx="3196514" cy="81891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657777F-BAEA-4DD3-88A2-5603B2D724D5}"/>
                </a:ext>
              </a:extLst>
            </p:cNvPr>
            <p:cNvSpPr/>
            <p:nvPr/>
          </p:nvSpPr>
          <p:spPr>
            <a:xfrm>
              <a:off x="8125306" y="3774354"/>
              <a:ext cx="1667435" cy="300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user_ID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F6B3E53-EFA9-4758-AC48-572841C0B657}"/>
                </a:ext>
              </a:extLst>
            </p:cNvPr>
            <p:cNvSpPr/>
            <p:nvPr/>
          </p:nvSpPr>
          <p:spPr>
            <a:xfrm>
              <a:off x="8125306" y="4226181"/>
              <a:ext cx="1667435" cy="300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*******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A2A02E-B61E-413F-A1B0-83EBF936A89A}"/>
                </a:ext>
              </a:extLst>
            </p:cNvPr>
            <p:cNvSpPr txBox="1"/>
            <p:nvPr/>
          </p:nvSpPr>
          <p:spPr>
            <a:xfrm>
              <a:off x="7429585" y="3739847"/>
              <a:ext cx="588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 :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BC5448-A55D-4FEF-9443-7B90E204E0A0}"/>
                </a:ext>
              </a:extLst>
            </p:cNvPr>
            <p:cNvSpPr txBox="1"/>
            <p:nvPr/>
          </p:nvSpPr>
          <p:spPr>
            <a:xfrm>
              <a:off x="7429584" y="4189434"/>
              <a:ext cx="82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PW :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50F9022-21CE-4B37-A5D6-0C53D897F229}"/>
                </a:ext>
              </a:extLst>
            </p:cNvPr>
            <p:cNvSpPr/>
            <p:nvPr/>
          </p:nvSpPr>
          <p:spPr>
            <a:xfrm>
              <a:off x="9900318" y="3774354"/>
              <a:ext cx="725780" cy="784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로그인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528412B-0588-4EF6-9958-011DF722A653}"/>
              </a:ext>
            </a:extLst>
          </p:cNvPr>
          <p:cNvSpPr txBox="1"/>
          <p:nvPr/>
        </p:nvSpPr>
        <p:spPr>
          <a:xfrm>
            <a:off x="3707153" y="3258604"/>
            <a:ext cx="5472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OO</a:t>
            </a:r>
            <a:r>
              <a:rPr lang="ko-KR" altLang="en-US" dirty="0"/>
              <a:t> 기숙사에 </a:t>
            </a:r>
            <a:r>
              <a:rPr lang="ko-KR" altLang="en-US" dirty="0" err="1"/>
              <a:t>방문해주셔서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sz="1400" dirty="0"/>
              <a:t>로그인을 하시면 다양한 서비스를 이용할 수 있습니다</a:t>
            </a:r>
            <a:r>
              <a:rPr lang="en-US" altLang="ko-KR" sz="1400" dirty="0"/>
              <a:t>.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E32D8C1-EAF7-4941-A05F-3C8DA336E599}"/>
              </a:ext>
            </a:extLst>
          </p:cNvPr>
          <p:cNvSpPr/>
          <p:nvPr/>
        </p:nvSpPr>
        <p:spPr>
          <a:xfrm>
            <a:off x="5687510" y="65603"/>
            <a:ext cx="5742490" cy="11322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기숙사 이용자만 회원이 될 수 있기 때문에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기숙사 이용자들은 자동으로 회원가입이 되는 것을 가정함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따라서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회원가입의 기능은 별도로 만들지 않음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4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420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 4-2. </a:t>
            </a:r>
            <a:r>
              <a:rPr lang="ko-KR" altLang="en-US" dirty="0"/>
              <a:t>부가서비스 </a:t>
            </a:r>
            <a:r>
              <a:rPr lang="en-US" altLang="ko-KR" dirty="0"/>
              <a:t>&gt; ID / PW</a:t>
            </a:r>
            <a:r>
              <a:rPr lang="ko-KR" altLang="en-US" dirty="0"/>
              <a:t> 찾기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/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86425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부가서비스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/>
                        <a:t>회원가입</a:t>
                      </a:r>
                      <a:endParaRPr lang="en-US" altLang="ko-KR" sz="1600" b="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/>
                        <a:t>ID / PW</a:t>
                      </a:r>
                      <a:r>
                        <a:rPr lang="ko-KR" altLang="en-US" sz="1600" b="1" dirty="0"/>
                        <a:t> 찾기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FE584F6-5EF8-46AB-B857-848CADD43A63}"/>
              </a:ext>
            </a:extLst>
          </p:cNvPr>
          <p:cNvSpPr txBox="1"/>
          <p:nvPr/>
        </p:nvSpPr>
        <p:spPr>
          <a:xfrm>
            <a:off x="3267075" y="1883301"/>
            <a:ext cx="250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ID / PW </a:t>
            </a:r>
            <a:r>
              <a:rPr lang="ko-KR" altLang="en-US" dirty="0"/>
              <a:t>찾기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D4304A-8D93-4BAA-9B67-71D1694CE7AF}"/>
              </a:ext>
            </a:extLst>
          </p:cNvPr>
          <p:cNvGrpSpPr/>
          <p:nvPr/>
        </p:nvGrpSpPr>
        <p:grpSpPr>
          <a:xfrm>
            <a:off x="3637356" y="2900429"/>
            <a:ext cx="3495675" cy="1976164"/>
            <a:chOff x="3370730" y="2307236"/>
            <a:chExt cx="3495675" cy="197616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94F3D7B-F850-45E7-A013-CAA0C1A9998B}"/>
                </a:ext>
              </a:extLst>
            </p:cNvPr>
            <p:cNvSpPr/>
            <p:nvPr/>
          </p:nvSpPr>
          <p:spPr>
            <a:xfrm>
              <a:off x="3370730" y="2669280"/>
              <a:ext cx="3495675" cy="1614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CA8B52-C257-4071-94C8-7A91466C7D7A}"/>
                </a:ext>
              </a:extLst>
            </p:cNvPr>
            <p:cNvSpPr/>
            <p:nvPr/>
          </p:nvSpPr>
          <p:spPr>
            <a:xfrm>
              <a:off x="4446295" y="3104064"/>
              <a:ext cx="1434353" cy="300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user_name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DBA1D90-80DA-4BCE-98B0-1E1BD269396A}"/>
                </a:ext>
              </a:extLst>
            </p:cNvPr>
            <p:cNvSpPr/>
            <p:nvPr/>
          </p:nvSpPr>
          <p:spPr>
            <a:xfrm>
              <a:off x="4446295" y="3555891"/>
              <a:ext cx="1434353" cy="300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01012341234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CD1870-7E22-4950-AF99-4DFC12583DAA}"/>
                </a:ext>
              </a:extLst>
            </p:cNvPr>
            <p:cNvSpPr txBox="1"/>
            <p:nvPr/>
          </p:nvSpPr>
          <p:spPr>
            <a:xfrm>
              <a:off x="3517491" y="3069557"/>
              <a:ext cx="72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</a:t>
              </a:r>
              <a:r>
                <a:rPr lang="en-US" altLang="ko-KR" dirty="0"/>
                <a:t> :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2EDEF8-95B2-42CD-B34B-0A272881D539}"/>
                </a:ext>
              </a:extLst>
            </p:cNvPr>
            <p:cNvSpPr txBox="1"/>
            <p:nvPr/>
          </p:nvSpPr>
          <p:spPr>
            <a:xfrm>
              <a:off x="3517491" y="3519144"/>
              <a:ext cx="1045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연락처</a:t>
              </a:r>
              <a:r>
                <a:rPr lang="en-US" altLang="ko-KR" dirty="0"/>
                <a:t> :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6461B35-BEEE-4538-8CCD-7556C94BA10D}"/>
                </a:ext>
              </a:extLst>
            </p:cNvPr>
            <p:cNvSpPr/>
            <p:nvPr/>
          </p:nvSpPr>
          <p:spPr>
            <a:xfrm>
              <a:off x="5988225" y="3104064"/>
              <a:ext cx="725780" cy="784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확인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5388AA-E424-4FDA-A8F6-79A7753AEFE6}"/>
                </a:ext>
              </a:extLst>
            </p:cNvPr>
            <p:cNvSpPr txBox="1"/>
            <p:nvPr/>
          </p:nvSpPr>
          <p:spPr>
            <a:xfrm>
              <a:off x="3370730" y="2307236"/>
              <a:ext cx="977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 </a:t>
              </a:r>
              <a:r>
                <a:rPr lang="ko-KR" altLang="en-US" dirty="0"/>
                <a:t>찾기</a:t>
              </a:r>
              <a:endParaRPr lang="en-US" altLang="ko-KR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E57ECFF-0654-4783-8305-D2124CA76D9C}"/>
              </a:ext>
            </a:extLst>
          </p:cNvPr>
          <p:cNvGrpSpPr/>
          <p:nvPr/>
        </p:nvGrpSpPr>
        <p:grpSpPr>
          <a:xfrm>
            <a:off x="7802618" y="2900429"/>
            <a:ext cx="3495676" cy="1976164"/>
            <a:chOff x="3370729" y="2307236"/>
            <a:chExt cx="3495676" cy="1976164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6CD7AADD-6E4F-4B84-B6ED-C133AB973881}"/>
                </a:ext>
              </a:extLst>
            </p:cNvPr>
            <p:cNvSpPr/>
            <p:nvPr/>
          </p:nvSpPr>
          <p:spPr>
            <a:xfrm>
              <a:off x="3370730" y="2669280"/>
              <a:ext cx="3495675" cy="1614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6B8797A-2673-41ED-B486-19EE8C55DBD0}"/>
                </a:ext>
              </a:extLst>
            </p:cNvPr>
            <p:cNvSpPr/>
            <p:nvPr/>
          </p:nvSpPr>
          <p:spPr>
            <a:xfrm>
              <a:off x="4446295" y="3104064"/>
              <a:ext cx="1434353" cy="300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user_ID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547764-96E2-44E6-9369-167E3AC7AF1A}"/>
                </a:ext>
              </a:extLst>
            </p:cNvPr>
            <p:cNvSpPr/>
            <p:nvPr/>
          </p:nvSpPr>
          <p:spPr>
            <a:xfrm>
              <a:off x="4446295" y="3555891"/>
              <a:ext cx="1434353" cy="300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01012341234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75321C-DCA4-4E3C-9F96-8C6CFBDB9214}"/>
                </a:ext>
              </a:extLst>
            </p:cNvPr>
            <p:cNvSpPr txBox="1"/>
            <p:nvPr/>
          </p:nvSpPr>
          <p:spPr>
            <a:xfrm>
              <a:off x="3567918" y="3042085"/>
              <a:ext cx="72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 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17F764A-F2B8-4391-8E56-6879FFCEA4B0}"/>
                </a:ext>
              </a:extLst>
            </p:cNvPr>
            <p:cNvSpPr txBox="1"/>
            <p:nvPr/>
          </p:nvSpPr>
          <p:spPr>
            <a:xfrm>
              <a:off x="3517491" y="3519144"/>
              <a:ext cx="1045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연락처</a:t>
              </a:r>
              <a:r>
                <a:rPr lang="en-US" altLang="ko-KR" dirty="0"/>
                <a:t> :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D0D80BB-66AA-43B8-929C-BEE6C75F69B6}"/>
                </a:ext>
              </a:extLst>
            </p:cNvPr>
            <p:cNvSpPr/>
            <p:nvPr/>
          </p:nvSpPr>
          <p:spPr>
            <a:xfrm>
              <a:off x="5988225" y="3104064"/>
              <a:ext cx="725780" cy="784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확인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2BD63A-0890-4F98-848E-ADDDCA57A2DF}"/>
                </a:ext>
              </a:extLst>
            </p:cNvPr>
            <p:cNvSpPr txBox="1"/>
            <p:nvPr/>
          </p:nvSpPr>
          <p:spPr>
            <a:xfrm>
              <a:off x="3370729" y="2307236"/>
              <a:ext cx="1192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PW </a:t>
              </a:r>
              <a:r>
                <a:rPr lang="ko-KR" altLang="en-US" dirty="0"/>
                <a:t>찾기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85482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398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 4-3. </a:t>
            </a:r>
            <a:r>
              <a:rPr lang="ko-KR" altLang="en-US" dirty="0"/>
              <a:t>부가서비스 </a:t>
            </a:r>
            <a:r>
              <a:rPr lang="en-US" altLang="ko-KR" dirty="0"/>
              <a:t>&gt; </a:t>
            </a:r>
            <a:r>
              <a:rPr lang="ko-KR" altLang="en-US" dirty="0"/>
              <a:t>마이페이지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/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60405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부가서비스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마이페이지</a:t>
                      </a:r>
                      <a:endParaRPr lang="en-US" altLang="ko-KR" sz="16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/>
                        <a:t>로그아웃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FE584F6-5EF8-46AB-B857-848CADD43A63}"/>
              </a:ext>
            </a:extLst>
          </p:cNvPr>
          <p:cNvSpPr txBox="1"/>
          <p:nvPr/>
        </p:nvSpPr>
        <p:spPr>
          <a:xfrm>
            <a:off x="3267075" y="1883301"/>
            <a:ext cx="250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마이페이지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A99E3A7-E197-46D2-AE15-075D84DB6A17}"/>
              </a:ext>
            </a:extLst>
          </p:cNvPr>
          <p:cNvSpPr/>
          <p:nvPr/>
        </p:nvSpPr>
        <p:spPr>
          <a:xfrm>
            <a:off x="5687510" y="65603"/>
            <a:ext cx="5742490" cy="11322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해당 페이지는 로그인을 했을 때에만 보임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마이페이지에서는 회원의 정보가 표시됨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왼쪽의 로그아웃 버튼을 클릭하는 즉시 로그아웃 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38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기타사항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20992-7AEA-42D8-BB7B-559FC6EA0DEF}"/>
              </a:ext>
            </a:extLst>
          </p:cNvPr>
          <p:cNvSpPr txBox="1"/>
          <p:nvPr/>
        </p:nvSpPr>
        <p:spPr>
          <a:xfrm>
            <a:off x="949164" y="1046480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화면 우측 상단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A6392-7278-435B-B7A8-E481C837891F}"/>
              </a:ext>
            </a:extLst>
          </p:cNvPr>
          <p:cNvSpPr txBox="1"/>
          <p:nvPr/>
        </p:nvSpPr>
        <p:spPr>
          <a:xfrm>
            <a:off x="1131906" y="150368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X :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16B97-3949-4A39-8574-E019C2AA420A}"/>
              </a:ext>
            </a:extLst>
          </p:cNvPr>
          <p:cNvSpPr txBox="1"/>
          <p:nvPr/>
        </p:nvSpPr>
        <p:spPr>
          <a:xfrm>
            <a:off x="1131906" y="20847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O :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BF196E-89D1-4C73-B6A9-B9B8C61AE965}"/>
              </a:ext>
            </a:extLst>
          </p:cNvPr>
          <p:cNvSpPr/>
          <p:nvPr/>
        </p:nvSpPr>
        <p:spPr>
          <a:xfrm>
            <a:off x="2483558" y="1503680"/>
            <a:ext cx="968176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3E5F98-5E2C-4084-A103-F9900A156103}"/>
              </a:ext>
            </a:extLst>
          </p:cNvPr>
          <p:cNvSpPr/>
          <p:nvPr/>
        </p:nvSpPr>
        <p:spPr>
          <a:xfrm>
            <a:off x="3607508" y="2084704"/>
            <a:ext cx="968176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32D4CA-CF57-44A7-A9CC-D36C785913F4}"/>
              </a:ext>
            </a:extLst>
          </p:cNvPr>
          <p:cNvSpPr/>
          <p:nvPr/>
        </p:nvSpPr>
        <p:spPr>
          <a:xfrm>
            <a:off x="2483558" y="2084704"/>
            <a:ext cx="968176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마이페이지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524252A-6BCF-40C7-B566-6D5ABD46D28E}"/>
              </a:ext>
            </a:extLst>
          </p:cNvPr>
          <p:cNvGrpSpPr/>
          <p:nvPr/>
        </p:nvGrpSpPr>
        <p:grpSpPr>
          <a:xfrm>
            <a:off x="1131906" y="3656471"/>
            <a:ext cx="3495675" cy="1614120"/>
            <a:chOff x="762000" y="2191870"/>
            <a:chExt cx="3495675" cy="161412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AFF31EB-9802-4B73-98FF-3CDFFFBDF569}"/>
                </a:ext>
              </a:extLst>
            </p:cNvPr>
            <p:cNvSpPr/>
            <p:nvPr/>
          </p:nvSpPr>
          <p:spPr>
            <a:xfrm>
              <a:off x="762000" y="2191870"/>
              <a:ext cx="3495675" cy="1614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E20E4F3-D333-413A-AB8D-770126A71794}"/>
                </a:ext>
              </a:extLst>
            </p:cNvPr>
            <p:cNvSpPr/>
            <p:nvPr/>
          </p:nvSpPr>
          <p:spPr>
            <a:xfrm>
              <a:off x="1604483" y="2438397"/>
              <a:ext cx="1667435" cy="300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AFA8C11-0DC5-4F25-843E-7CC53A8F4A85}"/>
                </a:ext>
              </a:extLst>
            </p:cNvPr>
            <p:cNvSpPr/>
            <p:nvPr/>
          </p:nvSpPr>
          <p:spPr>
            <a:xfrm>
              <a:off x="1604483" y="2890224"/>
              <a:ext cx="1667435" cy="300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378CC1-B3FF-470B-918D-736EC2252805}"/>
                </a:ext>
              </a:extLst>
            </p:cNvPr>
            <p:cNvSpPr txBox="1"/>
            <p:nvPr/>
          </p:nvSpPr>
          <p:spPr>
            <a:xfrm>
              <a:off x="908762" y="2403890"/>
              <a:ext cx="588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 :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87CA31-79D8-4A6C-8EC2-47FC94677E25}"/>
                </a:ext>
              </a:extLst>
            </p:cNvPr>
            <p:cNvSpPr txBox="1"/>
            <p:nvPr/>
          </p:nvSpPr>
          <p:spPr>
            <a:xfrm>
              <a:off x="908761" y="2853477"/>
              <a:ext cx="82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PW :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DA5575D-3F83-4FD4-9BFE-932E35DDE584}"/>
                </a:ext>
              </a:extLst>
            </p:cNvPr>
            <p:cNvSpPr/>
            <p:nvPr/>
          </p:nvSpPr>
          <p:spPr>
            <a:xfrm>
              <a:off x="3379495" y="2438397"/>
              <a:ext cx="725780" cy="784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로그인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677E0B0-58E0-44AD-A9C2-C65F23E95FA7}"/>
                </a:ext>
              </a:extLst>
            </p:cNvPr>
            <p:cNvCxnSpPr>
              <a:cxnSpLocks/>
            </p:cNvCxnSpPr>
            <p:nvPr/>
          </p:nvCxnSpPr>
          <p:spPr>
            <a:xfrm>
              <a:off x="826795" y="3429000"/>
              <a:ext cx="33642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16C6B7-3D67-469C-83F4-2E5443D5ED4A}"/>
                </a:ext>
              </a:extLst>
            </p:cNvPr>
            <p:cNvSpPr txBox="1"/>
            <p:nvPr/>
          </p:nvSpPr>
          <p:spPr>
            <a:xfrm>
              <a:off x="1505133" y="3429000"/>
              <a:ext cx="2185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아이디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비밀번호 찾기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DBD91B7-70EF-47D7-8622-79238202BEBE}"/>
              </a:ext>
            </a:extLst>
          </p:cNvPr>
          <p:cNvSpPr txBox="1"/>
          <p:nvPr/>
        </p:nvSpPr>
        <p:spPr>
          <a:xfrm>
            <a:off x="949164" y="3199272"/>
            <a:ext cx="159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로그인 박스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ECBBF36-58D7-4456-8865-0DA10ED85927}"/>
              </a:ext>
            </a:extLst>
          </p:cNvPr>
          <p:cNvGrpSpPr/>
          <p:nvPr/>
        </p:nvGrpSpPr>
        <p:grpSpPr>
          <a:xfrm>
            <a:off x="6050379" y="3656471"/>
            <a:ext cx="3495675" cy="1614120"/>
            <a:chOff x="4854674" y="2894471"/>
            <a:chExt cx="3495675" cy="161412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6FBB3DE5-04C2-4115-8FC2-694F0E64126B}"/>
                </a:ext>
              </a:extLst>
            </p:cNvPr>
            <p:cNvSpPr/>
            <p:nvPr/>
          </p:nvSpPr>
          <p:spPr>
            <a:xfrm>
              <a:off x="4854674" y="2894471"/>
              <a:ext cx="3495675" cy="1614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C33BA5-1B87-4234-93BE-8561F2A620F3}"/>
                </a:ext>
              </a:extLst>
            </p:cNvPr>
            <p:cNvSpPr txBox="1"/>
            <p:nvPr/>
          </p:nvSpPr>
          <p:spPr>
            <a:xfrm>
              <a:off x="5049401" y="3348538"/>
              <a:ext cx="3104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OOO</a:t>
              </a:r>
              <a:r>
                <a:rPr lang="ko-KR" altLang="en-US" dirty="0"/>
                <a:t>님</a:t>
              </a:r>
              <a:r>
                <a:rPr lang="en-US" altLang="ko-KR" dirty="0"/>
                <a:t>, </a:t>
              </a:r>
              <a:r>
                <a:rPr lang="ko-KR" altLang="en-US" dirty="0"/>
                <a:t>방문을 환영합니다</a:t>
              </a:r>
              <a:r>
                <a:rPr lang="en-US" altLang="ko-KR" dirty="0"/>
                <a:t>!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BB4E724-602A-42BB-B757-11745811A728}"/>
                </a:ext>
              </a:extLst>
            </p:cNvPr>
            <p:cNvSpPr txBox="1"/>
            <p:nvPr/>
          </p:nvSpPr>
          <p:spPr>
            <a:xfrm>
              <a:off x="5216369" y="4149073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마이페이지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A20516E-4DF3-445B-95FD-04CCB38BA8AC}"/>
                </a:ext>
              </a:extLst>
            </p:cNvPr>
            <p:cNvCxnSpPr>
              <a:cxnSpLocks/>
            </p:cNvCxnSpPr>
            <p:nvPr/>
          </p:nvCxnSpPr>
          <p:spPr>
            <a:xfrm>
              <a:off x="4919469" y="4131601"/>
              <a:ext cx="33642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BCE736-5FDA-4113-B273-609EA8D11463}"/>
                </a:ext>
              </a:extLst>
            </p:cNvPr>
            <p:cNvSpPr txBox="1"/>
            <p:nvPr/>
          </p:nvSpPr>
          <p:spPr>
            <a:xfrm>
              <a:off x="6986412" y="414716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로그아웃</a:t>
              </a:r>
            </a:p>
          </p:txBody>
        </p: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ADF5E15A-65BA-4829-8EB1-81505105BEBF}"/>
              </a:ext>
            </a:extLst>
          </p:cNvPr>
          <p:cNvSpPr/>
          <p:nvPr/>
        </p:nvSpPr>
        <p:spPr>
          <a:xfrm>
            <a:off x="5046831" y="4279274"/>
            <a:ext cx="584298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683B54B-E535-416C-B3F0-8080820DCB4D}"/>
              </a:ext>
            </a:extLst>
          </p:cNvPr>
          <p:cNvSpPr/>
          <p:nvPr/>
        </p:nvSpPr>
        <p:spPr>
          <a:xfrm>
            <a:off x="5480164" y="1046479"/>
            <a:ext cx="5742490" cy="14075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항상 우측 상단에 왼쪽과 같은 버튼을 두어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어느 페이지가 활성화 되어있든 해당 이벤트를 사용할 수 있게 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D7A0429-18F2-4D17-B5DD-A3F9EB1FE723}"/>
              </a:ext>
            </a:extLst>
          </p:cNvPr>
          <p:cNvSpPr/>
          <p:nvPr/>
        </p:nvSpPr>
        <p:spPr>
          <a:xfrm>
            <a:off x="1126694" y="5444129"/>
            <a:ext cx="8419359" cy="441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홈페이지의 메인 화면에서 로그인을 하면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위와 같이 로그인 박스가 변하게 됨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DE749A-158F-4D21-83A7-98679FD692EE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68A7F-3E21-43A9-BC2D-64741E10B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135"/>
            <a:ext cx="10515600" cy="54720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Main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SUB 1. </a:t>
            </a:r>
            <a:r>
              <a:rPr lang="ko-KR" altLang="en-US" sz="1800" dirty="0"/>
              <a:t>기숙사 소개</a:t>
            </a:r>
            <a:endParaRPr lang="en-US" altLang="ko-KR" sz="1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SUB 1-1. </a:t>
            </a:r>
            <a:r>
              <a:rPr lang="ko-KR" altLang="en-US" sz="1600" dirty="0"/>
              <a:t>시설소개</a:t>
            </a:r>
            <a:endParaRPr lang="en-US" altLang="ko-KR" sz="16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SUB 1-2.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약도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SUB 2. </a:t>
            </a:r>
            <a:r>
              <a:rPr lang="ko-KR" altLang="en-US" sz="1800" dirty="0"/>
              <a:t>커뮤니티</a:t>
            </a:r>
            <a:endParaRPr lang="en-US" altLang="ko-KR" sz="1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SUB</a:t>
            </a:r>
            <a:r>
              <a:rPr lang="ko-KR" altLang="en-US" sz="1600" dirty="0"/>
              <a:t> </a:t>
            </a:r>
            <a:r>
              <a:rPr lang="en-US" altLang="ko-KR" sz="1600" dirty="0"/>
              <a:t>2-1. </a:t>
            </a:r>
            <a:r>
              <a:rPr lang="ko-KR" altLang="en-US" sz="1600" dirty="0"/>
              <a:t>공지사항</a:t>
            </a:r>
            <a:endParaRPr lang="en-US" altLang="ko-KR" sz="1600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SUB 2-1-1. </a:t>
            </a:r>
            <a:r>
              <a:rPr lang="ko-KR" altLang="en-US" sz="1200" dirty="0"/>
              <a:t>글쓰기</a:t>
            </a:r>
            <a:endParaRPr lang="en-US" altLang="ko-KR" sz="12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SUB 3. </a:t>
            </a:r>
            <a:r>
              <a:rPr lang="ko-KR" altLang="en-US" sz="1800" dirty="0"/>
              <a:t>학생 생활</a:t>
            </a:r>
            <a:endParaRPr lang="en-US" altLang="ko-KR" sz="1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SUB 3-1. </a:t>
            </a:r>
            <a:r>
              <a:rPr lang="ko-KR" altLang="en-US" sz="1600" dirty="0"/>
              <a:t>외박 신청</a:t>
            </a:r>
            <a:endParaRPr lang="en-US" altLang="ko-KR" sz="1600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SUB 3-1-1. </a:t>
            </a:r>
            <a:r>
              <a:rPr lang="ko-KR" altLang="en-US" sz="1200" dirty="0"/>
              <a:t>글쓰기</a:t>
            </a:r>
            <a:endParaRPr lang="en-US" altLang="ko-KR" sz="12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SUB 3-2. </a:t>
            </a:r>
            <a:r>
              <a:rPr lang="ko-KR" altLang="en-US" sz="1600" dirty="0"/>
              <a:t>고장 신고</a:t>
            </a:r>
            <a:endParaRPr lang="en-US" altLang="ko-KR" sz="1600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SUB</a:t>
            </a:r>
            <a:r>
              <a:rPr lang="ko-KR" altLang="en-US" sz="1200" dirty="0"/>
              <a:t> </a:t>
            </a:r>
            <a:r>
              <a:rPr lang="en-US" altLang="ko-KR" sz="1200" dirty="0"/>
              <a:t>3-2-1.</a:t>
            </a:r>
            <a:r>
              <a:rPr lang="ko-KR" altLang="en-US" sz="1200" dirty="0"/>
              <a:t> 글쓰기</a:t>
            </a:r>
            <a:endParaRPr lang="en-US" altLang="ko-KR" sz="12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SUB 3-3. </a:t>
            </a:r>
            <a:r>
              <a:rPr lang="ko-KR" altLang="en-US" sz="1600" dirty="0"/>
              <a:t>식단표</a:t>
            </a:r>
            <a:endParaRPr lang="en-US" altLang="ko-KR" sz="16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SUB 4. </a:t>
            </a:r>
            <a:r>
              <a:rPr lang="ko-KR" altLang="en-US" sz="1800" dirty="0"/>
              <a:t>부가서비스</a:t>
            </a:r>
            <a:endParaRPr lang="en-US" altLang="ko-KR" sz="1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SUB 4-1. </a:t>
            </a:r>
            <a:r>
              <a:rPr lang="ko-KR" altLang="en-US" sz="1600" dirty="0"/>
              <a:t>로그인</a:t>
            </a:r>
            <a:endParaRPr lang="en-US" altLang="ko-KR" sz="16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SUB 4-2. ID</a:t>
            </a:r>
            <a:r>
              <a:rPr lang="ko-KR" altLang="en-US" sz="1600" dirty="0"/>
              <a:t> </a:t>
            </a:r>
            <a:r>
              <a:rPr lang="en-US" altLang="ko-KR" sz="1600" dirty="0"/>
              <a:t>/</a:t>
            </a:r>
            <a:r>
              <a:rPr lang="ko-KR" altLang="en-US" sz="1600" dirty="0"/>
              <a:t> </a:t>
            </a:r>
            <a:r>
              <a:rPr lang="en-US" altLang="ko-KR" sz="1600" dirty="0"/>
              <a:t>PW</a:t>
            </a:r>
            <a:r>
              <a:rPr lang="ko-KR" altLang="en-US" sz="1600" dirty="0"/>
              <a:t> 찾기</a:t>
            </a:r>
            <a:endParaRPr lang="en-US" altLang="ko-KR" sz="16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SUB 4-3. </a:t>
            </a:r>
            <a:r>
              <a:rPr lang="ko-KR" altLang="en-US" sz="1600" dirty="0"/>
              <a:t>마이페이지</a:t>
            </a:r>
            <a:r>
              <a:rPr lang="en-US" altLang="ko-KR" sz="1600" dirty="0"/>
              <a:t>(</a:t>
            </a:r>
            <a:r>
              <a:rPr lang="ko-KR" altLang="en-US" sz="1600" dirty="0"/>
              <a:t>로그인 한 경우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55E772-36E2-48D2-A740-D1706C8DA1C2}"/>
              </a:ext>
            </a:extLst>
          </p:cNvPr>
          <p:cNvSpPr>
            <a:spLocks/>
          </p:cNvSpPr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1F4E97-F17F-40D2-BFFD-1A3C0C74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050"/>
            <a:ext cx="2697480" cy="70167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ko-KR" altLang="en-US" sz="2800" b="1" dirty="0"/>
              <a:t>화면 구성 목차</a:t>
            </a:r>
          </a:p>
        </p:txBody>
      </p:sp>
    </p:spTree>
    <p:extLst>
      <p:ext uri="{BB962C8B-B14F-4D97-AF65-F5344CB8AC3E}">
        <p14:creationId xmlns:p14="http://schemas.microsoft.com/office/powerpoint/2010/main" val="399393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>
            <a:spLocks/>
          </p:cNvSpPr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>
            <a:spLocks/>
          </p:cNvSpPr>
          <p:nvPr/>
        </p:nvSpPr>
        <p:spPr>
          <a:xfrm>
            <a:off x="224118" y="152400"/>
            <a:ext cx="136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메인 화면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>
            <a:grpSpLocks/>
          </p:cNvGrpSpPr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08B3C8FF-9DB8-498B-B54F-E690E63F9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552209"/>
              </p:ext>
            </p:extLst>
          </p:nvPr>
        </p:nvGraphicFramePr>
        <p:xfrm>
          <a:off x="6277411" y="4376138"/>
          <a:ext cx="5177526" cy="2086077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936189">
                  <a:extLst>
                    <a:ext uri="{9D8B030D-6E8A-4147-A177-3AD203B41FA5}">
                      <a16:colId xmlns:a16="http://schemas.microsoft.com/office/drawing/2014/main" val="1730559865"/>
                    </a:ext>
                  </a:extLst>
                </a:gridCol>
                <a:gridCol w="4241337">
                  <a:extLst>
                    <a:ext uri="{9D8B030D-6E8A-4147-A177-3AD203B41FA5}">
                      <a16:colId xmlns:a16="http://schemas.microsoft.com/office/drawing/2014/main" val="3529087639"/>
                    </a:ext>
                  </a:extLst>
                </a:gridCol>
              </a:tblGrid>
              <a:tr h="695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282414"/>
                  </a:ext>
                </a:extLst>
              </a:tr>
              <a:tr h="695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101337"/>
                  </a:ext>
                </a:extLst>
              </a:tr>
              <a:tr h="695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저녁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0786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4E88DD3-70AC-430A-BF02-BC27F1B57876}"/>
              </a:ext>
            </a:extLst>
          </p:cNvPr>
          <p:cNvSpPr txBox="1">
            <a:spLocks/>
          </p:cNvSpPr>
          <p:nvPr/>
        </p:nvSpPr>
        <p:spPr>
          <a:xfrm>
            <a:off x="6277411" y="4006807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오늘의 식단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781005F-2B84-4D77-B6FF-CB49EF86288C}"/>
              </a:ext>
            </a:extLst>
          </p:cNvPr>
          <p:cNvGrpSpPr>
            <a:grpSpLocks/>
          </p:cNvGrpSpPr>
          <p:nvPr/>
        </p:nvGrpSpPr>
        <p:grpSpPr>
          <a:xfrm>
            <a:off x="737063" y="4006807"/>
            <a:ext cx="5358937" cy="2456746"/>
            <a:chOff x="737063" y="4006807"/>
            <a:chExt cx="5358937" cy="245674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7A6A581-C150-4774-A422-C86A46D600D1}"/>
                </a:ext>
              </a:extLst>
            </p:cNvPr>
            <p:cNvSpPr/>
            <p:nvPr/>
          </p:nvSpPr>
          <p:spPr>
            <a:xfrm>
              <a:off x="762000" y="4377475"/>
              <a:ext cx="5334000" cy="20860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u="sng" dirty="0">
                  <a:solidFill>
                    <a:schemeClr val="tx1"/>
                  </a:solidFill>
                </a:rPr>
                <a:t>공지 </a:t>
              </a:r>
              <a:r>
                <a:rPr lang="en-US" altLang="ko-KR" u="sng" dirty="0">
                  <a:solidFill>
                    <a:schemeClr val="tx1"/>
                  </a:solidFill>
                </a:rPr>
                <a:t>5                                                   </a:t>
              </a:r>
              <a:r>
                <a:rPr lang="en-US" altLang="ko-KR" u="sng" dirty="0">
                  <a:solidFill>
                    <a:schemeClr val="bg1"/>
                  </a:solidFill>
                </a:rPr>
                <a:t>l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u="sng" dirty="0">
                  <a:solidFill>
                    <a:schemeClr val="tx1"/>
                  </a:solidFill>
                </a:rPr>
                <a:t>공지 </a:t>
              </a:r>
              <a:r>
                <a:rPr lang="en-US" altLang="ko-KR" u="sng" dirty="0">
                  <a:solidFill>
                    <a:schemeClr val="tx1"/>
                  </a:solidFill>
                </a:rPr>
                <a:t>4                                                   </a:t>
              </a:r>
              <a:r>
                <a:rPr lang="en-US" altLang="ko-KR" u="sng" dirty="0">
                  <a:solidFill>
                    <a:schemeClr val="bg1"/>
                  </a:solidFill>
                </a:rPr>
                <a:t>l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u="sng" dirty="0">
                  <a:solidFill>
                    <a:schemeClr val="tx1"/>
                  </a:solidFill>
                </a:rPr>
                <a:t>공지 </a:t>
              </a:r>
              <a:r>
                <a:rPr lang="en-US" altLang="ko-KR" u="sng" dirty="0">
                  <a:solidFill>
                    <a:schemeClr val="tx1"/>
                  </a:solidFill>
                </a:rPr>
                <a:t>3                                                   </a:t>
              </a:r>
              <a:r>
                <a:rPr lang="en-US" altLang="ko-KR" u="sng" dirty="0">
                  <a:solidFill>
                    <a:schemeClr val="bg1"/>
                  </a:solidFill>
                </a:rPr>
                <a:t>l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u="sng" dirty="0">
                  <a:solidFill>
                    <a:schemeClr val="tx1"/>
                  </a:solidFill>
                </a:rPr>
                <a:t>공지 </a:t>
              </a:r>
              <a:r>
                <a:rPr lang="en-US" altLang="ko-KR" u="sng" dirty="0">
                  <a:solidFill>
                    <a:schemeClr val="tx1"/>
                  </a:solidFill>
                </a:rPr>
                <a:t>2                                                   </a:t>
              </a:r>
              <a:r>
                <a:rPr lang="en-US" altLang="ko-KR" u="sng" dirty="0">
                  <a:solidFill>
                    <a:schemeClr val="bg1"/>
                  </a:solidFill>
                </a:rPr>
                <a:t>l </a:t>
              </a:r>
              <a:endParaRPr lang="en-US" altLang="ko-KR" u="sng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u="sng" dirty="0">
                  <a:solidFill>
                    <a:schemeClr val="tx1"/>
                  </a:solidFill>
                </a:rPr>
                <a:t>공지 </a:t>
              </a:r>
              <a:r>
                <a:rPr lang="en-US" altLang="ko-KR" u="sng" dirty="0">
                  <a:solidFill>
                    <a:schemeClr val="tx1"/>
                  </a:solidFill>
                </a:rPr>
                <a:t>1                                                   </a:t>
              </a:r>
              <a:r>
                <a:rPr lang="en-US" altLang="ko-KR" u="sng" dirty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37B11B-90E5-41BE-BDDF-992967E01585}"/>
                </a:ext>
              </a:extLst>
            </p:cNvPr>
            <p:cNvSpPr txBox="1"/>
            <p:nvPr/>
          </p:nvSpPr>
          <p:spPr>
            <a:xfrm>
              <a:off x="737063" y="4006807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공지사항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7DE8822-8423-4610-9A8A-55ACB1788657}"/>
                </a:ext>
              </a:extLst>
            </p:cNvPr>
            <p:cNvSpPr/>
            <p:nvPr/>
          </p:nvSpPr>
          <p:spPr>
            <a:xfrm>
              <a:off x="5114924" y="4042041"/>
              <a:ext cx="981075" cy="2794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더보기</a:t>
              </a:r>
              <a:r>
                <a:rPr lang="en-US" altLang="ko-KR" sz="1400" dirty="0">
                  <a:solidFill>
                    <a:schemeClr val="tx1"/>
                  </a:solidFill>
                </a:rPr>
                <a:t>+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52606"/>
              </p:ext>
            </p:extLst>
          </p:nvPr>
        </p:nvGraphicFramePr>
        <p:xfrm>
          <a:off x="3099474" y="1291926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기숙사 소개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커뮤니티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hlinkClick r:id="rId4" action="ppaction://hlinksldjump"/>
                        </a:rPr>
                        <a:t>학생 생활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651F44EA-ED7A-4DAC-95AB-5709882B2470}"/>
              </a:ext>
            </a:extLst>
          </p:cNvPr>
          <p:cNvGrpSpPr>
            <a:grpSpLocks/>
          </p:cNvGrpSpPr>
          <p:nvPr/>
        </p:nvGrpSpPr>
        <p:grpSpPr>
          <a:xfrm>
            <a:off x="762000" y="2191870"/>
            <a:ext cx="3495675" cy="1614120"/>
            <a:chOff x="762000" y="2191870"/>
            <a:chExt cx="3495675" cy="161412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7014950-08CC-434A-B4E8-5A9FB0202714}"/>
                </a:ext>
              </a:extLst>
            </p:cNvPr>
            <p:cNvSpPr/>
            <p:nvPr/>
          </p:nvSpPr>
          <p:spPr>
            <a:xfrm>
              <a:off x="762000" y="2191870"/>
              <a:ext cx="3495675" cy="1614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102AB0-2224-4ACB-ADB7-05EA553ED5DC}"/>
                </a:ext>
              </a:extLst>
            </p:cNvPr>
            <p:cNvSpPr/>
            <p:nvPr/>
          </p:nvSpPr>
          <p:spPr>
            <a:xfrm>
              <a:off x="1604483" y="2438397"/>
              <a:ext cx="1667435" cy="300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user_ID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D268E4D-FA5E-4686-949A-C17FA04E47FC}"/>
                </a:ext>
              </a:extLst>
            </p:cNvPr>
            <p:cNvSpPr/>
            <p:nvPr/>
          </p:nvSpPr>
          <p:spPr>
            <a:xfrm>
              <a:off x="1604483" y="2890224"/>
              <a:ext cx="1667435" cy="300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*******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534CC6-116B-4CD6-BB24-73CD70760C6E}"/>
                </a:ext>
              </a:extLst>
            </p:cNvPr>
            <p:cNvSpPr txBox="1"/>
            <p:nvPr/>
          </p:nvSpPr>
          <p:spPr>
            <a:xfrm>
              <a:off x="908762" y="2403890"/>
              <a:ext cx="588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 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10B6C0-DF1D-451B-9460-796287A040CE}"/>
                </a:ext>
              </a:extLst>
            </p:cNvPr>
            <p:cNvSpPr txBox="1"/>
            <p:nvPr/>
          </p:nvSpPr>
          <p:spPr>
            <a:xfrm>
              <a:off x="908761" y="2853477"/>
              <a:ext cx="82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PW :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FB4F693-A615-423B-9654-18A82859732D}"/>
                </a:ext>
              </a:extLst>
            </p:cNvPr>
            <p:cNvSpPr/>
            <p:nvPr/>
          </p:nvSpPr>
          <p:spPr>
            <a:xfrm>
              <a:off x="3379495" y="2438397"/>
              <a:ext cx="725780" cy="784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로그인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04DE826-6802-4D3A-85D0-F8D07490C670}"/>
                </a:ext>
              </a:extLst>
            </p:cNvPr>
            <p:cNvCxnSpPr>
              <a:cxnSpLocks/>
            </p:cNvCxnSpPr>
            <p:nvPr/>
          </p:nvCxnSpPr>
          <p:spPr>
            <a:xfrm>
              <a:off x="826795" y="3429000"/>
              <a:ext cx="33642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DA5B8B-5C11-43D6-9263-A60FE4D28C46}"/>
                </a:ext>
              </a:extLst>
            </p:cNvPr>
            <p:cNvSpPr txBox="1"/>
            <p:nvPr/>
          </p:nvSpPr>
          <p:spPr>
            <a:xfrm>
              <a:off x="1416290" y="3444389"/>
              <a:ext cx="2185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비밀번호 찾기</a:t>
              </a:r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BE8BCD6-0409-4881-8FF4-6C039BDBD6C8}"/>
              </a:ext>
            </a:extLst>
          </p:cNvPr>
          <p:cNvSpPr>
            <a:spLocks/>
          </p:cNvSpPr>
          <p:nvPr/>
        </p:nvSpPr>
        <p:spPr>
          <a:xfrm>
            <a:off x="4404436" y="1861336"/>
            <a:ext cx="7050500" cy="194465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기숙사 </a:t>
            </a:r>
            <a:r>
              <a:rPr lang="en-US" altLang="ko-KR" sz="2800" dirty="0">
                <a:solidFill>
                  <a:schemeClr val="tx1"/>
                </a:solidFill>
              </a:rPr>
              <a:t>Image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1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409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 1-1. </a:t>
            </a:r>
            <a:r>
              <a:rPr lang="ko-KR" altLang="en-US" dirty="0"/>
              <a:t>기숙사 소개</a:t>
            </a:r>
            <a:r>
              <a:rPr lang="en-US" altLang="ko-KR" dirty="0"/>
              <a:t> &gt; </a:t>
            </a:r>
            <a:r>
              <a:rPr lang="ko-KR" altLang="en-US" dirty="0"/>
              <a:t>시설 소개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20199"/>
              </p:ext>
            </p:extLst>
          </p:nvPr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84143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시설 소개</a:t>
                      </a:r>
                      <a:endParaRPr lang="en-US" altLang="ko-KR" sz="16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약       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/>
                        <a:t>&gt;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en-US" altLang="ko-K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EE5B9AC-CE7B-4660-B483-B9F5A8DB5B35}"/>
              </a:ext>
            </a:extLst>
          </p:cNvPr>
          <p:cNvSpPr/>
          <p:nvPr/>
        </p:nvSpPr>
        <p:spPr>
          <a:xfrm>
            <a:off x="4184996" y="2163595"/>
            <a:ext cx="3266127" cy="34032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시설 이미지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A2F34C-7EFE-40B1-A755-6378AF15583E}"/>
              </a:ext>
            </a:extLst>
          </p:cNvPr>
          <p:cNvSpPr/>
          <p:nvPr/>
        </p:nvSpPr>
        <p:spPr>
          <a:xfrm>
            <a:off x="8076439" y="2163595"/>
            <a:ext cx="3266127" cy="34032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시설 설명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이미지 개수에 맞게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042241-D649-4FAD-B19F-93373877007E}"/>
              </a:ext>
            </a:extLst>
          </p:cNvPr>
          <p:cNvSpPr/>
          <p:nvPr/>
        </p:nvSpPr>
        <p:spPr>
          <a:xfrm>
            <a:off x="4184996" y="5882960"/>
            <a:ext cx="7157570" cy="3708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&lt;p&gt;</a:t>
            </a:r>
            <a:r>
              <a:rPr lang="ko-KR" altLang="en-US" dirty="0">
                <a:solidFill>
                  <a:schemeClr val="tx1"/>
                </a:solidFill>
              </a:rPr>
              <a:t>주소</a:t>
            </a:r>
            <a:r>
              <a:rPr lang="en-US" altLang="ko-KR" dirty="0">
                <a:solidFill>
                  <a:schemeClr val="tx1"/>
                </a:solidFill>
              </a:rPr>
              <a:t>&lt;/p&gt; (</a:t>
            </a:r>
            <a:r>
              <a:rPr lang="ko-KR" altLang="en-US" dirty="0">
                <a:solidFill>
                  <a:schemeClr val="tx1"/>
                </a:solidFill>
              </a:rPr>
              <a:t>약도 대체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1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643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* SUB 1-2.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기숙사 소개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&gt;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약도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시간적 여유가 될 경우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/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15070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시설 소개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약       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&gt;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/>
                        <a:t>&gt;</a:t>
                      </a:r>
                      <a:endParaRPr lang="en-US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1A64C6D-7D4D-40E4-A660-990505E22B92}"/>
              </a:ext>
            </a:extLst>
          </p:cNvPr>
          <p:cNvSpPr/>
          <p:nvPr/>
        </p:nvSpPr>
        <p:spPr>
          <a:xfrm>
            <a:off x="4184997" y="2162432"/>
            <a:ext cx="6697362" cy="38923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약도 이미지</a:t>
            </a:r>
          </a:p>
        </p:txBody>
      </p:sp>
    </p:spTree>
    <p:extLst>
      <p:ext uri="{BB962C8B-B14F-4D97-AF65-F5344CB8AC3E}">
        <p14:creationId xmlns:p14="http://schemas.microsoft.com/office/powerpoint/2010/main" val="86878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 2-1. </a:t>
            </a:r>
            <a:r>
              <a:rPr lang="ko-KR" altLang="en-US" dirty="0"/>
              <a:t>커뮤니티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/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962860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공지사항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/>
                        <a:t>&gt;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CC0FF3A-A298-47D6-9DFC-22C65B5EA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76649"/>
              </p:ext>
            </p:extLst>
          </p:nvPr>
        </p:nvGraphicFramePr>
        <p:xfrm>
          <a:off x="3339067" y="2280984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899">
                  <a:extLst>
                    <a:ext uri="{9D8B030D-6E8A-4147-A177-3AD203B41FA5}">
                      <a16:colId xmlns:a16="http://schemas.microsoft.com/office/drawing/2014/main" val="3077799574"/>
                    </a:ext>
                  </a:extLst>
                </a:gridCol>
                <a:gridCol w="2472301">
                  <a:extLst>
                    <a:ext uri="{9D8B030D-6E8A-4147-A177-3AD203B41FA5}">
                      <a16:colId xmlns:a16="http://schemas.microsoft.com/office/drawing/2014/main" val="22859217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65107178"/>
                    </a:ext>
                  </a:extLst>
                </a:gridCol>
                <a:gridCol w="2482193">
                  <a:extLst>
                    <a:ext uri="{9D8B030D-6E8A-4147-A177-3AD203B41FA5}">
                      <a16:colId xmlns:a16="http://schemas.microsoft.com/office/drawing/2014/main" val="1238073482"/>
                    </a:ext>
                  </a:extLst>
                </a:gridCol>
                <a:gridCol w="769007">
                  <a:extLst>
                    <a:ext uri="{9D8B030D-6E8A-4147-A177-3AD203B41FA5}">
                      <a16:colId xmlns:a16="http://schemas.microsoft.com/office/drawing/2014/main" val="33082832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제   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902753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66611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061753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19802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1994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9580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01579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2020-09-25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14990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2020-09-21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094093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2020-09-20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458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0DC40492-F071-456F-B16F-3760BC856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76100"/>
              </p:ext>
            </p:extLst>
          </p:nvPr>
        </p:nvGraphicFramePr>
        <p:xfrm>
          <a:off x="3326936" y="186133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254551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99424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D5B421-A42D-4006-8946-58D772F93BCC}"/>
              </a:ext>
            </a:extLst>
          </p:cNvPr>
          <p:cNvSpPr/>
          <p:nvPr/>
        </p:nvSpPr>
        <p:spPr>
          <a:xfrm>
            <a:off x="7237468" y="6029332"/>
            <a:ext cx="306936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041F70-EBD5-4321-ACF7-AF904F3F1E61}"/>
              </a:ext>
            </a:extLst>
          </p:cNvPr>
          <p:cNvSpPr/>
          <p:nvPr/>
        </p:nvSpPr>
        <p:spPr>
          <a:xfrm>
            <a:off x="9027459" y="1883301"/>
            <a:ext cx="1721223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A52A7B-2574-46B2-901B-253F2A547867}"/>
              </a:ext>
            </a:extLst>
          </p:cNvPr>
          <p:cNvSpPr/>
          <p:nvPr/>
        </p:nvSpPr>
        <p:spPr>
          <a:xfrm>
            <a:off x="8032376" y="1883301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제 목 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3A2EB2-DC04-479B-94B1-F0F5481D01DC}"/>
              </a:ext>
            </a:extLst>
          </p:cNvPr>
          <p:cNvSpPr/>
          <p:nvPr/>
        </p:nvSpPr>
        <p:spPr>
          <a:xfrm>
            <a:off x="10858356" y="1883301"/>
            <a:ext cx="486905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DCC04B-E166-4D79-8B7D-F24E63B26DE0}"/>
              </a:ext>
            </a:extLst>
          </p:cNvPr>
          <p:cNvSpPr/>
          <p:nvPr/>
        </p:nvSpPr>
        <p:spPr>
          <a:xfrm>
            <a:off x="10545649" y="6182800"/>
            <a:ext cx="1112318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linkClick r:id="rId2" action="ppaction://hlinksldjump"/>
              </a:rPr>
              <a:t>글쓰기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DB1F646-1F26-4E54-82C5-53A1BDD2513B}"/>
              </a:ext>
            </a:extLst>
          </p:cNvPr>
          <p:cNvSpPr/>
          <p:nvPr/>
        </p:nvSpPr>
        <p:spPr>
          <a:xfrm>
            <a:off x="5687510" y="65603"/>
            <a:ext cx="5742490" cy="11322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공지사항 목록이 표시되는 페이지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제목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작성자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작성일 카테고리로 원하는 목록 검색이 가능함 </a:t>
            </a:r>
          </a:p>
        </p:txBody>
      </p:sp>
    </p:spTree>
    <p:extLst>
      <p:ext uri="{BB962C8B-B14F-4D97-AF65-F5344CB8AC3E}">
        <p14:creationId xmlns:p14="http://schemas.microsoft.com/office/powerpoint/2010/main" val="199323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494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 2-1-1. </a:t>
            </a:r>
            <a:r>
              <a:rPr lang="ko-KR" altLang="en-US" dirty="0"/>
              <a:t>커뮤니티 </a:t>
            </a:r>
            <a:r>
              <a:rPr lang="en-US" altLang="ko-KR" dirty="0"/>
              <a:t>&gt; </a:t>
            </a:r>
            <a:r>
              <a:rPr lang="ko-KR" altLang="en-US" dirty="0"/>
              <a:t>공지사항 </a:t>
            </a:r>
            <a:r>
              <a:rPr lang="en-US" altLang="ko-KR" dirty="0"/>
              <a:t>&gt; </a:t>
            </a:r>
            <a:r>
              <a:rPr lang="ko-KR" altLang="en-US" dirty="0"/>
              <a:t>글쓰기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/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296763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공지사항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/>
                        <a:t>&gt;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5B09A12-D459-4129-A055-37E6FE0CB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034485"/>
              </p:ext>
            </p:extLst>
          </p:nvPr>
        </p:nvGraphicFramePr>
        <p:xfrm>
          <a:off x="3302000" y="1861336"/>
          <a:ext cx="8128000" cy="4005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625">
                  <a:extLst>
                    <a:ext uri="{9D8B030D-6E8A-4147-A177-3AD203B41FA5}">
                      <a16:colId xmlns:a16="http://schemas.microsoft.com/office/drawing/2014/main" val="2571080528"/>
                    </a:ext>
                  </a:extLst>
                </a:gridCol>
                <a:gridCol w="6810375">
                  <a:extLst>
                    <a:ext uri="{9D8B030D-6E8A-4147-A177-3AD203B41FA5}">
                      <a16:colId xmlns:a16="http://schemas.microsoft.com/office/drawing/2014/main" val="299768534"/>
                    </a:ext>
                  </a:extLst>
                </a:gridCol>
              </a:tblGrid>
              <a:tr h="52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이    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21354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제    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910405"/>
                  </a:ext>
                </a:extLst>
              </a:tr>
              <a:tr h="1990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내     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76509"/>
                  </a:ext>
                </a:extLst>
              </a:tr>
              <a:tr h="970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파일첨부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95626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6343FA-5014-4FB2-8B51-904A384F30DD}"/>
              </a:ext>
            </a:extLst>
          </p:cNvPr>
          <p:cNvSpPr/>
          <p:nvPr/>
        </p:nvSpPr>
        <p:spPr>
          <a:xfrm>
            <a:off x="4754449" y="5020750"/>
            <a:ext cx="1112318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파일선택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FFA047-B5F4-402F-95EE-8C25F23D324F}"/>
              </a:ext>
            </a:extLst>
          </p:cNvPr>
          <p:cNvSpPr/>
          <p:nvPr/>
        </p:nvSpPr>
        <p:spPr>
          <a:xfrm>
            <a:off x="4754449" y="5443580"/>
            <a:ext cx="1112318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파일선택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FC8D6-08E9-43AB-B704-FCF13FC5A4F7}"/>
              </a:ext>
            </a:extLst>
          </p:cNvPr>
          <p:cNvSpPr txBox="1"/>
          <p:nvPr/>
        </p:nvSpPr>
        <p:spPr>
          <a:xfrm>
            <a:off x="5866767" y="5427771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선택된 파일 없음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984C55-81A9-44A3-9D39-B73E813B617F}"/>
              </a:ext>
            </a:extLst>
          </p:cNvPr>
          <p:cNvSpPr txBox="1"/>
          <p:nvPr/>
        </p:nvSpPr>
        <p:spPr>
          <a:xfrm>
            <a:off x="5866767" y="4999732"/>
            <a:ext cx="2783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파일명 </a:t>
            </a:r>
            <a:r>
              <a:rPr lang="en-US" altLang="ko-KR" sz="1600" dirty="0"/>
              <a:t>(</a:t>
            </a:r>
            <a:r>
              <a:rPr lang="ko-KR" altLang="en-US" sz="1600" dirty="0"/>
              <a:t>파일이 첨부된 경우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A43935-E174-42CC-B5EE-BE1A59F81527}"/>
              </a:ext>
            </a:extLst>
          </p:cNvPr>
          <p:cNvSpPr/>
          <p:nvPr/>
        </p:nvSpPr>
        <p:spPr>
          <a:xfrm>
            <a:off x="6342519" y="6029332"/>
            <a:ext cx="1112318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6E9765-E221-45CA-AE34-B862255FBF97}"/>
              </a:ext>
            </a:extLst>
          </p:cNvPr>
          <p:cNvSpPr/>
          <p:nvPr/>
        </p:nvSpPr>
        <p:spPr>
          <a:xfrm>
            <a:off x="7612519" y="6029332"/>
            <a:ext cx="1112318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85983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 3-1. </a:t>
            </a:r>
            <a:r>
              <a:rPr lang="ko-KR" altLang="en-US" dirty="0"/>
              <a:t>학생 생활 </a:t>
            </a:r>
            <a:r>
              <a:rPr lang="en-US" altLang="ko-KR" dirty="0"/>
              <a:t>&gt; </a:t>
            </a:r>
            <a:r>
              <a:rPr lang="ko-KR" altLang="en-US" dirty="0"/>
              <a:t>외박 신청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/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10226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외박 신청</a:t>
                      </a:r>
                      <a:endParaRPr lang="en-US" altLang="ko-KR" sz="16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/>
                        <a:t>고장 신고</a:t>
                      </a:r>
                      <a:endParaRPr lang="en-US" altLang="ko-KR" sz="1600" b="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식  단  표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/>
                        <a:t>&gt;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&gt;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B95956C-A3CB-444C-8DB6-7C7C3FC09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514355"/>
              </p:ext>
            </p:extLst>
          </p:nvPr>
        </p:nvGraphicFramePr>
        <p:xfrm>
          <a:off x="3326936" y="2294814"/>
          <a:ext cx="8127999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39">
                  <a:extLst>
                    <a:ext uri="{9D8B030D-6E8A-4147-A177-3AD203B41FA5}">
                      <a16:colId xmlns:a16="http://schemas.microsoft.com/office/drawing/2014/main" val="195341145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6027872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4708380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841331532"/>
                    </a:ext>
                  </a:extLst>
                </a:gridCol>
                <a:gridCol w="1022591">
                  <a:extLst>
                    <a:ext uri="{9D8B030D-6E8A-4147-A177-3AD203B41FA5}">
                      <a16:colId xmlns:a16="http://schemas.microsoft.com/office/drawing/2014/main" val="1553471156"/>
                    </a:ext>
                  </a:extLst>
                </a:gridCol>
                <a:gridCol w="1130059">
                  <a:extLst>
                    <a:ext uri="{9D8B030D-6E8A-4147-A177-3AD203B41FA5}">
                      <a16:colId xmlns:a16="http://schemas.microsoft.com/office/drawing/2014/main" val="87713159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38861301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1776443335"/>
                    </a:ext>
                  </a:extLst>
                </a:gridCol>
                <a:gridCol w="1034585">
                  <a:extLst>
                    <a:ext uri="{9D8B030D-6E8A-4147-A177-3AD203B41FA5}">
                      <a16:colId xmlns:a16="http://schemas.microsoft.com/office/drawing/2014/main" val="22543632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동호수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외박일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복귀일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장소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96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7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8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79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17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10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65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OOO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2020-09-22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2020-09-23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모임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2020-09-22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0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OOO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2020-09-21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2020-09-22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010-9876-5432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학교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팀플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2020-09-21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96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OOO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2020-09-18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2020-09-25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귀가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2020-09-17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82642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6BFBDF-21C8-46E6-AADB-5CB87B3AAEF6}"/>
              </a:ext>
            </a:extLst>
          </p:cNvPr>
          <p:cNvSpPr/>
          <p:nvPr/>
        </p:nvSpPr>
        <p:spPr>
          <a:xfrm>
            <a:off x="7237468" y="6059812"/>
            <a:ext cx="306936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0F8D51-B779-4A04-8F24-BAC369D165B1}"/>
              </a:ext>
            </a:extLst>
          </p:cNvPr>
          <p:cNvSpPr/>
          <p:nvPr/>
        </p:nvSpPr>
        <p:spPr>
          <a:xfrm>
            <a:off x="10545649" y="6182800"/>
            <a:ext cx="1112318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linkClick r:id="rId2" action="ppaction://hlinksldjump"/>
              </a:rPr>
              <a:t>글쓰기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7D52B003-0FD2-440C-B789-8D5E63427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592390"/>
              </p:ext>
            </p:extLst>
          </p:nvPr>
        </p:nvGraphicFramePr>
        <p:xfrm>
          <a:off x="3326936" y="186133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254551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99424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FEE3A5-6AB0-42FD-81C2-B422F7A5A698}"/>
              </a:ext>
            </a:extLst>
          </p:cNvPr>
          <p:cNvSpPr/>
          <p:nvPr/>
        </p:nvSpPr>
        <p:spPr>
          <a:xfrm>
            <a:off x="9027459" y="1883301"/>
            <a:ext cx="1721223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81F935-FC90-46CC-9CBF-D7FEF1C4F3BC}"/>
              </a:ext>
            </a:extLst>
          </p:cNvPr>
          <p:cNvSpPr/>
          <p:nvPr/>
        </p:nvSpPr>
        <p:spPr>
          <a:xfrm>
            <a:off x="7839075" y="1883301"/>
            <a:ext cx="1074653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동호실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7D5768-8BA4-4990-8130-650EA7AB4212}"/>
              </a:ext>
            </a:extLst>
          </p:cNvPr>
          <p:cNvSpPr/>
          <p:nvPr/>
        </p:nvSpPr>
        <p:spPr>
          <a:xfrm>
            <a:off x="10858356" y="1883301"/>
            <a:ext cx="486905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A629C9B-E285-4DC2-A449-BAFEF32AB67A}"/>
              </a:ext>
            </a:extLst>
          </p:cNvPr>
          <p:cNvSpPr/>
          <p:nvPr/>
        </p:nvSpPr>
        <p:spPr>
          <a:xfrm>
            <a:off x="5687510" y="65603"/>
            <a:ext cx="5742490" cy="11322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외박신청 목록이 표시되는 페이지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동호실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성명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연락처 카테고리로 원하는 목록 검색이 가능함 </a:t>
            </a:r>
          </a:p>
        </p:txBody>
      </p:sp>
    </p:spTree>
    <p:extLst>
      <p:ext uri="{BB962C8B-B14F-4D97-AF65-F5344CB8AC3E}">
        <p14:creationId xmlns:p14="http://schemas.microsoft.com/office/powerpoint/2010/main" val="419699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 3-1-1. </a:t>
            </a:r>
            <a:r>
              <a:rPr lang="ko-KR" altLang="en-US" dirty="0"/>
              <a:t>학생 생활 </a:t>
            </a:r>
            <a:r>
              <a:rPr lang="en-US" altLang="ko-KR" dirty="0"/>
              <a:t>&gt; </a:t>
            </a:r>
            <a:r>
              <a:rPr lang="ko-KR" altLang="en-US" dirty="0"/>
              <a:t>외박 신청 </a:t>
            </a:r>
            <a:r>
              <a:rPr lang="en-US" altLang="ko-KR" dirty="0"/>
              <a:t>&gt; </a:t>
            </a:r>
            <a:r>
              <a:rPr lang="ko-KR" altLang="en-US" dirty="0"/>
              <a:t>글쓰기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/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23384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외박 신청</a:t>
                      </a:r>
                      <a:endParaRPr lang="en-US" altLang="ko-KR" sz="16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/>
                        <a:t>고장 신고</a:t>
                      </a:r>
                      <a:endParaRPr lang="en-US" altLang="ko-KR" sz="1600" b="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식  단  표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7B29FF9-405D-4095-9008-9BEA862C6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60633"/>
              </p:ext>
            </p:extLst>
          </p:nvPr>
        </p:nvGraphicFramePr>
        <p:xfrm>
          <a:off x="3326936" y="1883300"/>
          <a:ext cx="8128000" cy="3926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889">
                  <a:extLst>
                    <a:ext uri="{9D8B030D-6E8A-4147-A177-3AD203B41FA5}">
                      <a16:colId xmlns:a16="http://schemas.microsoft.com/office/drawing/2014/main" val="3747622010"/>
                    </a:ext>
                  </a:extLst>
                </a:gridCol>
                <a:gridCol w="5997111">
                  <a:extLst>
                    <a:ext uri="{9D8B030D-6E8A-4147-A177-3AD203B41FA5}">
                      <a16:colId xmlns:a16="http://schemas.microsoft.com/office/drawing/2014/main" val="3965735494"/>
                    </a:ext>
                  </a:extLst>
                </a:gridCol>
              </a:tblGrid>
              <a:tr h="470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호실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36528"/>
                  </a:ext>
                </a:extLst>
              </a:tr>
              <a:tr h="470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이    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Box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213272"/>
                  </a:ext>
                </a:extLst>
              </a:tr>
              <a:tr h="470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외 박 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276862"/>
                  </a:ext>
                </a:extLst>
              </a:tr>
              <a:tr h="470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복 귀 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659086"/>
                  </a:ext>
                </a:extLst>
              </a:tr>
              <a:tr h="470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장     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468870"/>
                  </a:ext>
                </a:extLst>
              </a:tr>
              <a:tr h="470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연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락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96705"/>
                  </a:ext>
                </a:extLst>
              </a:tr>
              <a:tr h="1104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사    유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Box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30483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260021-162B-4C41-97CF-7CA99825602F}"/>
              </a:ext>
            </a:extLst>
          </p:cNvPr>
          <p:cNvSpPr/>
          <p:nvPr/>
        </p:nvSpPr>
        <p:spPr>
          <a:xfrm>
            <a:off x="6342519" y="6029332"/>
            <a:ext cx="1112318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2ECD9A-73C2-4584-8B37-3175514CF37A}"/>
              </a:ext>
            </a:extLst>
          </p:cNvPr>
          <p:cNvSpPr/>
          <p:nvPr/>
        </p:nvSpPr>
        <p:spPr>
          <a:xfrm>
            <a:off x="7612519" y="6029332"/>
            <a:ext cx="1112318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F50602-8C0B-4FAD-9FCE-E7CAF31160A3}"/>
              </a:ext>
            </a:extLst>
          </p:cNvPr>
          <p:cNvSpPr/>
          <p:nvPr/>
        </p:nvSpPr>
        <p:spPr>
          <a:xfrm>
            <a:off x="5565401" y="3846775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집 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B2FFDC-BDFC-4BFC-8A9F-997232F35BBC}"/>
              </a:ext>
            </a:extLst>
          </p:cNvPr>
          <p:cNvSpPr/>
          <p:nvPr/>
        </p:nvSpPr>
        <p:spPr>
          <a:xfrm>
            <a:off x="5565401" y="4294449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FC7541-C1D3-4CE8-8368-3412725F0CAF}"/>
              </a:ext>
            </a:extLst>
          </p:cNvPr>
          <p:cNvSpPr/>
          <p:nvPr/>
        </p:nvSpPr>
        <p:spPr>
          <a:xfrm>
            <a:off x="6674215" y="4294449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1234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BCB055-5F15-4E86-8262-C030D3BB825B}"/>
              </a:ext>
            </a:extLst>
          </p:cNvPr>
          <p:cNvSpPr/>
          <p:nvPr/>
        </p:nvSpPr>
        <p:spPr>
          <a:xfrm>
            <a:off x="7783029" y="4294449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1234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B4292-5DBB-4509-95CA-A1CC68931979}"/>
              </a:ext>
            </a:extLst>
          </p:cNvPr>
          <p:cNvSpPr txBox="1"/>
          <p:nvPr/>
        </p:nvSpPr>
        <p:spPr>
          <a:xfrm>
            <a:off x="6423982" y="426325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6A18E4-4AA9-4471-9D7E-5DA2A4B793C7}"/>
              </a:ext>
            </a:extLst>
          </p:cNvPr>
          <p:cNvSpPr txBox="1"/>
          <p:nvPr/>
        </p:nvSpPr>
        <p:spPr>
          <a:xfrm>
            <a:off x="7526897" y="426325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8184AC-463F-44B0-B7AF-DE5BB3864CA8}"/>
              </a:ext>
            </a:extLst>
          </p:cNvPr>
          <p:cNvSpPr/>
          <p:nvPr/>
        </p:nvSpPr>
        <p:spPr>
          <a:xfrm>
            <a:off x="5565401" y="1967289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F9D737-AD24-401E-A242-EA1D0AEC2419}"/>
              </a:ext>
            </a:extLst>
          </p:cNvPr>
          <p:cNvSpPr/>
          <p:nvPr/>
        </p:nvSpPr>
        <p:spPr>
          <a:xfrm>
            <a:off x="6836529" y="1967289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A1A4FD-6D2D-4426-92A9-A6190827A36B}"/>
              </a:ext>
            </a:extLst>
          </p:cNvPr>
          <p:cNvSpPr txBox="1"/>
          <p:nvPr/>
        </p:nvSpPr>
        <p:spPr>
          <a:xfrm>
            <a:off x="6446753" y="196884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CFA970-1640-4EE3-9FDD-89C1F4EE0AB1}"/>
              </a:ext>
            </a:extLst>
          </p:cNvPr>
          <p:cNvSpPr txBox="1"/>
          <p:nvPr/>
        </p:nvSpPr>
        <p:spPr>
          <a:xfrm>
            <a:off x="7717881" y="196884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78082-6542-413C-9B2E-07495FE94526}"/>
              </a:ext>
            </a:extLst>
          </p:cNvPr>
          <p:cNvSpPr txBox="1"/>
          <p:nvPr/>
        </p:nvSpPr>
        <p:spPr>
          <a:xfrm>
            <a:off x="9775154" y="1967289"/>
            <a:ext cx="1861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</a:rPr>
              <a:t>* A~B</a:t>
            </a:r>
            <a:r>
              <a:rPr lang="ko-KR" altLang="en-US" sz="1200" b="1" dirty="0">
                <a:solidFill>
                  <a:schemeClr val="accent2"/>
                </a:solidFill>
              </a:rPr>
              <a:t>동</a:t>
            </a:r>
            <a:r>
              <a:rPr lang="en-US" altLang="ko-KR" sz="1200" b="1" dirty="0">
                <a:solidFill>
                  <a:schemeClr val="accent2"/>
                </a:solidFill>
              </a:rPr>
              <a:t>, 1~3</a:t>
            </a:r>
            <a:r>
              <a:rPr lang="ko-KR" altLang="en-US" sz="1200" b="1" dirty="0">
                <a:solidFill>
                  <a:schemeClr val="accent2"/>
                </a:solidFill>
              </a:rPr>
              <a:t>호 선택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F54A22-A25D-47CD-A1B9-856415BC405A}"/>
              </a:ext>
            </a:extLst>
          </p:cNvPr>
          <p:cNvSpPr/>
          <p:nvPr/>
        </p:nvSpPr>
        <p:spPr>
          <a:xfrm>
            <a:off x="5565401" y="2900915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2020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9D7D56-9BA9-4F00-98C4-F1E04CD5ED6A}"/>
              </a:ext>
            </a:extLst>
          </p:cNvPr>
          <p:cNvSpPr txBox="1"/>
          <p:nvPr/>
        </p:nvSpPr>
        <p:spPr>
          <a:xfrm>
            <a:off x="6450718" y="290361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7D772E-DAFC-4136-A2B9-5ED6B2CAFF33}"/>
              </a:ext>
            </a:extLst>
          </p:cNvPr>
          <p:cNvSpPr/>
          <p:nvPr/>
        </p:nvSpPr>
        <p:spPr>
          <a:xfrm>
            <a:off x="6924789" y="2900915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09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F8BBF3-11BC-4A2E-BACA-99835D093D29}"/>
              </a:ext>
            </a:extLst>
          </p:cNvPr>
          <p:cNvSpPr txBox="1"/>
          <p:nvPr/>
        </p:nvSpPr>
        <p:spPr>
          <a:xfrm>
            <a:off x="7810106" y="290361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EA3431-0838-4A71-87DF-7E0427012ABC}"/>
              </a:ext>
            </a:extLst>
          </p:cNvPr>
          <p:cNvSpPr/>
          <p:nvPr/>
        </p:nvSpPr>
        <p:spPr>
          <a:xfrm>
            <a:off x="8288142" y="2900915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24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06A67D-2A0A-4945-AA81-2412D6948E9B}"/>
              </a:ext>
            </a:extLst>
          </p:cNvPr>
          <p:cNvSpPr txBox="1"/>
          <p:nvPr/>
        </p:nvSpPr>
        <p:spPr>
          <a:xfrm>
            <a:off x="9173459" y="290361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1E4E28-78BC-4C7C-86CF-3F7212DF0132}"/>
              </a:ext>
            </a:extLst>
          </p:cNvPr>
          <p:cNvSpPr/>
          <p:nvPr/>
        </p:nvSpPr>
        <p:spPr>
          <a:xfrm>
            <a:off x="5565401" y="3369003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2020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217BFB-875D-4DEE-8AF9-10EE642B6CE6}"/>
              </a:ext>
            </a:extLst>
          </p:cNvPr>
          <p:cNvSpPr txBox="1"/>
          <p:nvPr/>
        </p:nvSpPr>
        <p:spPr>
          <a:xfrm>
            <a:off x="6450718" y="337170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F6D414-4428-440E-84C2-DD98DD72C717}"/>
              </a:ext>
            </a:extLst>
          </p:cNvPr>
          <p:cNvSpPr/>
          <p:nvPr/>
        </p:nvSpPr>
        <p:spPr>
          <a:xfrm>
            <a:off x="6924789" y="3369003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09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BF7725-C434-45AB-9E1A-04999ACBE628}"/>
              </a:ext>
            </a:extLst>
          </p:cNvPr>
          <p:cNvSpPr txBox="1"/>
          <p:nvPr/>
        </p:nvSpPr>
        <p:spPr>
          <a:xfrm>
            <a:off x="7810106" y="337170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12E255-70E1-4B54-8D17-EBD5178558E0}"/>
              </a:ext>
            </a:extLst>
          </p:cNvPr>
          <p:cNvSpPr/>
          <p:nvPr/>
        </p:nvSpPr>
        <p:spPr>
          <a:xfrm>
            <a:off x="8288142" y="3369003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27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2C2C84-94AC-45B5-A7A9-D5F8E38E2380}"/>
              </a:ext>
            </a:extLst>
          </p:cNvPr>
          <p:cNvSpPr txBox="1"/>
          <p:nvPr/>
        </p:nvSpPr>
        <p:spPr>
          <a:xfrm>
            <a:off x="9173459" y="337170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576020-2985-4A1D-8ADF-5B7F3C669ACE}"/>
              </a:ext>
            </a:extLst>
          </p:cNvPr>
          <p:cNvSpPr txBox="1"/>
          <p:nvPr/>
        </p:nvSpPr>
        <p:spPr>
          <a:xfrm>
            <a:off x="9734513" y="3846775"/>
            <a:ext cx="1861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</a:rPr>
              <a:t>* </a:t>
            </a:r>
            <a:r>
              <a:rPr lang="ko-KR" altLang="en-US" sz="1200" b="1" dirty="0">
                <a:solidFill>
                  <a:schemeClr val="accent2"/>
                </a:solidFill>
              </a:rPr>
              <a:t>집 학교 기타 중 선택</a:t>
            </a:r>
          </a:p>
        </p:txBody>
      </p:sp>
    </p:spTree>
    <p:extLst>
      <p:ext uri="{BB962C8B-B14F-4D97-AF65-F5344CB8AC3E}">
        <p14:creationId xmlns:p14="http://schemas.microsoft.com/office/powerpoint/2010/main" val="228132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963</Words>
  <Application>Microsoft Office PowerPoint</Application>
  <PresentationFormat>와이드스크린</PresentationFormat>
  <Paragraphs>410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기숙사 홈페이지 개발 프로젝트</vt:lpstr>
      <vt:lpstr>화면 구성 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기숙사 홈페이지 구상</dc:title>
  <dc:creator>강 민성</dc:creator>
  <cp:lastModifiedBy>강 민성</cp:lastModifiedBy>
  <cp:revision>11</cp:revision>
  <dcterms:created xsi:type="dcterms:W3CDTF">2020-10-10T07:17:50Z</dcterms:created>
  <dcterms:modified xsi:type="dcterms:W3CDTF">2020-10-10T08:13:58Z</dcterms:modified>
</cp:coreProperties>
</file>