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4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3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2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0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2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6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3758D-9E7D-4AD0-936F-D3BE6D62D690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9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4568" y="174567"/>
            <a:ext cx="2394065" cy="9892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개인로고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68138" y="403167"/>
            <a:ext cx="8994371" cy="5320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err="1" smtClean="0"/>
              <a:t>싸다싸다</a:t>
            </a:r>
            <a:r>
              <a:rPr lang="ko-KR" altLang="en-US" b="1" u="sng" dirty="0" smtClean="0"/>
              <a:t> 온라인 쇼핑몰</a:t>
            </a:r>
            <a:endParaRPr lang="ko-KR" altLang="en-US" b="1" u="sng" dirty="0"/>
          </a:p>
        </p:txBody>
      </p:sp>
      <p:sp>
        <p:nvSpPr>
          <p:cNvPr id="4" name="직사각형 3"/>
          <p:cNvSpPr/>
          <p:nvPr/>
        </p:nvSpPr>
        <p:spPr>
          <a:xfrm>
            <a:off x="2590799" y="1399310"/>
            <a:ext cx="1016924" cy="482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42755" y="1399310"/>
            <a:ext cx="1016924" cy="482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BEST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94712" y="1368831"/>
            <a:ext cx="1016924" cy="482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신상품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97681" y="1368831"/>
            <a:ext cx="1016924" cy="482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789323" y="1354975"/>
            <a:ext cx="1016924" cy="482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브랜드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42755" y="984365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8789323" y="984365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주문내역</a:t>
            </a:r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7086597" y="984365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장바구니</a:t>
            </a:r>
            <a:endParaRPr lang="ko-KR" altLang="en-US" sz="1500" dirty="0"/>
          </a:p>
        </p:txBody>
      </p:sp>
      <p:sp>
        <p:nvSpPr>
          <p:cNvPr id="12" name="직사각형 11"/>
          <p:cNvSpPr/>
          <p:nvPr/>
        </p:nvSpPr>
        <p:spPr>
          <a:xfrm>
            <a:off x="5494712" y="987136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3" name="직사각형 12"/>
          <p:cNvSpPr/>
          <p:nvPr/>
        </p:nvSpPr>
        <p:spPr>
          <a:xfrm>
            <a:off x="10579331" y="1354975"/>
            <a:ext cx="1016924" cy="482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5525"/>
            <a:ext cx="12192000" cy="7524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2516075"/>
            <a:ext cx="9420225" cy="16557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230006"/>
            <a:ext cx="9420225" cy="6151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45152"/>
            <a:ext cx="9420225" cy="97951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605051" y="2249769"/>
            <a:ext cx="516330" cy="2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상의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426624" y="2243730"/>
            <a:ext cx="516330" cy="2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하의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435236" y="2235220"/>
            <a:ext cx="516330" cy="2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신발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4298373" y="2235220"/>
            <a:ext cx="572886" cy="2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아우터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349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2022-04-25T02:33:42Z</dcterms:created>
  <dcterms:modified xsi:type="dcterms:W3CDTF">2022-04-25T02:45:23Z</dcterms:modified>
</cp:coreProperties>
</file>